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1"/>
  </p:notesMasterIdLst>
  <p:sldIdLst>
    <p:sldId id="256" r:id="rId2"/>
    <p:sldId id="259" r:id="rId3"/>
    <p:sldId id="295" r:id="rId4"/>
    <p:sldId id="294" r:id="rId5"/>
    <p:sldId id="299" r:id="rId6"/>
    <p:sldId id="271" r:id="rId7"/>
    <p:sldId id="258" r:id="rId8"/>
    <p:sldId id="301" r:id="rId9"/>
    <p:sldId id="263" r:id="rId10"/>
    <p:sldId id="265" r:id="rId11"/>
    <p:sldId id="302" r:id="rId12"/>
    <p:sldId id="261" r:id="rId13"/>
    <p:sldId id="303" r:id="rId14"/>
    <p:sldId id="264" r:id="rId15"/>
    <p:sldId id="296" r:id="rId16"/>
    <p:sldId id="269" r:id="rId17"/>
    <p:sldId id="268" r:id="rId18"/>
    <p:sldId id="297" r:id="rId19"/>
    <p:sldId id="298" r:id="rId20"/>
  </p:sldIdLst>
  <p:sldSz cx="9144000" cy="5143500" type="screen16x9"/>
  <p:notesSz cx="6858000" cy="9144000"/>
  <p:embeddedFontLst>
    <p:embeddedFont>
      <p:font typeface="Anaheim" panose="020B0604020202020204" charset="0"/>
      <p:regular r:id="rId22"/>
    </p:embeddedFont>
    <p:embeddedFont>
      <p:font typeface="Barlow" panose="00000500000000000000" pitchFamily="2" charset="0"/>
      <p:regular r:id="rId23"/>
      <p:bold r:id="rId24"/>
      <p:italic r:id="rId25"/>
      <p:boldItalic r:id="rId26"/>
    </p:embeddedFont>
    <p:embeddedFont>
      <p:font typeface="Barlow Condensed" panose="00000506000000000000" pitchFamily="2" charset="0"/>
      <p:regular r:id="rId27"/>
      <p:bold r:id="rId28"/>
      <p:italic r:id="rId29"/>
      <p:boldItalic r:id="rId30"/>
    </p:embeddedFont>
    <p:embeddedFont>
      <p:font typeface="Barlow Condensed SemiBold" panose="00000706000000000000" pitchFamily="2" charset="0"/>
      <p:regular r:id="rId31"/>
      <p:bold r:id="rId32"/>
      <p:italic r:id="rId33"/>
      <p:boldItalic r:id="rId34"/>
    </p:embeddedFont>
    <p:embeddedFont>
      <p:font typeface="Montserrat" panose="00000500000000000000" pitchFamily="2"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5A8A"/>
    <a:srgbClr val="B969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3C6F343-B9A2-4826-8920-7CE85492B45F}">
  <a:tblStyle styleId="{A3C6F343-B9A2-4826-8920-7CE85492B45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1" autoAdjust="0"/>
    <p:restoredTop sz="94660"/>
  </p:normalViewPr>
  <p:slideViewPr>
    <p:cSldViewPr snapToGrid="0">
      <p:cViewPr varScale="1">
        <p:scale>
          <a:sx n="80" d="100"/>
          <a:sy n="80" d="100"/>
        </p:scale>
        <p:origin x="88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font" Target="fonts/font13.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1"/>
        <p:cNvGrpSpPr/>
        <p:nvPr/>
      </p:nvGrpSpPr>
      <p:grpSpPr>
        <a:xfrm>
          <a:off x="0" y="0"/>
          <a:ext cx="0" cy="0"/>
          <a:chOff x="0" y="0"/>
          <a:chExt cx="0" cy="0"/>
        </a:xfrm>
      </p:grpSpPr>
      <p:sp>
        <p:nvSpPr>
          <p:cNvPr id="1442" name="Google Shape;1442;gdb0f9523dd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3" name="Google Shape;1443;gdb0f9523dd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2"/>
        <p:cNvGrpSpPr/>
        <p:nvPr/>
      </p:nvGrpSpPr>
      <p:grpSpPr>
        <a:xfrm>
          <a:off x="0" y="0"/>
          <a:ext cx="0" cy="0"/>
          <a:chOff x="0" y="0"/>
          <a:chExt cx="0" cy="0"/>
        </a:xfrm>
      </p:grpSpPr>
      <p:sp>
        <p:nvSpPr>
          <p:cNvPr id="1453" name="Google Shape;1453;g15ada61ad2e_0_43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4" name="Google Shape;1454;g15ada61ad2e_0_4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45561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3"/>
        <p:cNvGrpSpPr/>
        <p:nvPr/>
      </p:nvGrpSpPr>
      <p:grpSpPr>
        <a:xfrm>
          <a:off x="0" y="0"/>
          <a:ext cx="0" cy="0"/>
          <a:chOff x="0" y="0"/>
          <a:chExt cx="0" cy="0"/>
        </a:xfrm>
      </p:grpSpPr>
      <p:sp>
        <p:nvSpPr>
          <p:cNvPr id="1284" name="Google Shape;1284;gdb0f9523dd_0_2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5" name="Google Shape;1285;gdb0f9523dd_0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2"/>
        <p:cNvGrpSpPr/>
        <p:nvPr/>
      </p:nvGrpSpPr>
      <p:grpSpPr>
        <a:xfrm>
          <a:off x="0" y="0"/>
          <a:ext cx="0" cy="0"/>
          <a:chOff x="0" y="0"/>
          <a:chExt cx="0" cy="0"/>
        </a:xfrm>
      </p:grpSpPr>
      <p:sp>
        <p:nvSpPr>
          <p:cNvPr id="1453" name="Google Shape;1453;g15ada61ad2e_0_43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4" name="Google Shape;1454;g15ada61ad2e_0_4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37989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6"/>
        <p:cNvGrpSpPr/>
        <p:nvPr/>
      </p:nvGrpSpPr>
      <p:grpSpPr>
        <a:xfrm>
          <a:off x="0" y="0"/>
          <a:ext cx="0" cy="0"/>
          <a:chOff x="0" y="0"/>
          <a:chExt cx="0" cy="0"/>
        </a:xfrm>
      </p:grpSpPr>
      <p:sp>
        <p:nvSpPr>
          <p:cNvPr id="1357" name="Google Shape;1357;g116f4a803e0_0_3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8" name="Google Shape;1358;g116f4a803e0_0_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6"/>
        <p:cNvGrpSpPr/>
        <p:nvPr/>
      </p:nvGrpSpPr>
      <p:grpSpPr>
        <a:xfrm>
          <a:off x="0" y="0"/>
          <a:ext cx="0" cy="0"/>
          <a:chOff x="0" y="0"/>
          <a:chExt cx="0" cy="0"/>
        </a:xfrm>
      </p:grpSpPr>
      <p:sp>
        <p:nvSpPr>
          <p:cNvPr id="1357" name="Google Shape;1357;g116f4a803e0_0_3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8" name="Google Shape;1358;g116f4a803e0_0_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61468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1"/>
        <p:cNvGrpSpPr/>
        <p:nvPr/>
      </p:nvGrpSpPr>
      <p:grpSpPr>
        <a:xfrm>
          <a:off x="0" y="0"/>
          <a:ext cx="0" cy="0"/>
          <a:chOff x="0" y="0"/>
          <a:chExt cx="0" cy="0"/>
        </a:xfrm>
      </p:grpSpPr>
      <p:sp>
        <p:nvSpPr>
          <p:cNvPr id="1472" name="Google Shape;1472;g116f4a803e0_0_5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3" name="Google Shape;1473;g116f4a803e0_0_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1"/>
        <p:cNvGrpSpPr/>
        <p:nvPr/>
      </p:nvGrpSpPr>
      <p:grpSpPr>
        <a:xfrm>
          <a:off x="0" y="0"/>
          <a:ext cx="0" cy="0"/>
          <a:chOff x="0" y="0"/>
          <a:chExt cx="0" cy="0"/>
        </a:xfrm>
      </p:grpSpPr>
      <p:sp>
        <p:nvSpPr>
          <p:cNvPr id="1472" name="Google Shape;1472;g116f4a803e0_0_5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3" name="Google Shape;1473;g116f4a803e0_0_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8409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2"/>
        <p:cNvGrpSpPr/>
        <p:nvPr/>
      </p:nvGrpSpPr>
      <p:grpSpPr>
        <a:xfrm>
          <a:off x="0" y="0"/>
          <a:ext cx="0" cy="0"/>
          <a:chOff x="0" y="0"/>
          <a:chExt cx="0" cy="0"/>
        </a:xfrm>
      </p:grpSpPr>
      <p:sp>
        <p:nvSpPr>
          <p:cNvPr id="1503" name="Google Shape;1503;g15ada61ad2e_0_43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4" name="Google Shape;1504;g15ada61ad2e_0_4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875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5"/>
        <p:cNvGrpSpPr/>
        <p:nvPr/>
      </p:nvGrpSpPr>
      <p:grpSpPr>
        <a:xfrm>
          <a:off x="0" y="0"/>
          <a:ext cx="0" cy="0"/>
          <a:chOff x="0" y="0"/>
          <a:chExt cx="0" cy="0"/>
        </a:xfrm>
      </p:grpSpPr>
      <p:sp>
        <p:nvSpPr>
          <p:cNvPr id="1146" name="Google Shape;1146;gdb0f9523dd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7" name="Google Shape;1147;gdb0f9523d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6"/>
        <p:cNvGrpSpPr/>
        <p:nvPr/>
      </p:nvGrpSpPr>
      <p:grpSpPr>
        <a:xfrm>
          <a:off x="0" y="0"/>
          <a:ext cx="0" cy="0"/>
          <a:chOff x="0" y="0"/>
          <a:chExt cx="0" cy="0"/>
        </a:xfrm>
      </p:grpSpPr>
      <p:sp>
        <p:nvSpPr>
          <p:cNvPr id="1207" name="Google Shape;1207;gdb0f9523dd_0_4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8" name="Google Shape;1208;gdb0f9523dd_0_4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215213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6"/>
        <p:cNvGrpSpPr/>
        <p:nvPr/>
      </p:nvGrpSpPr>
      <p:grpSpPr>
        <a:xfrm>
          <a:off x="0" y="0"/>
          <a:ext cx="0" cy="0"/>
          <a:chOff x="0" y="0"/>
          <a:chExt cx="0" cy="0"/>
        </a:xfrm>
      </p:grpSpPr>
      <p:sp>
        <p:nvSpPr>
          <p:cNvPr id="1207" name="Google Shape;1207;gdb0f9523dd_0_4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8" name="Google Shape;1208;gdb0f9523dd_0_4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124939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2"/>
        <p:cNvGrpSpPr/>
        <p:nvPr/>
      </p:nvGrpSpPr>
      <p:grpSpPr>
        <a:xfrm>
          <a:off x="0" y="0"/>
          <a:ext cx="0" cy="0"/>
          <a:chOff x="0" y="0"/>
          <a:chExt cx="0" cy="0"/>
        </a:xfrm>
      </p:grpSpPr>
      <p:sp>
        <p:nvSpPr>
          <p:cNvPr id="1453" name="Google Shape;1453;g15ada61ad2e_0_43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4" name="Google Shape;1454;g15ada61ad2e_0_4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8519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5"/>
        <p:cNvGrpSpPr/>
        <p:nvPr/>
      </p:nvGrpSpPr>
      <p:grpSpPr>
        <a:xfrm>
          <a:off x="0" y="0"/>
          <a:ext cx="0" cy="0"/>
          <a:chOff x="0" y="0"/>
          <a:chExt cx="0" cy="0"/>
        </a:xfrm>
      </p:grpSpPr>
      <p:sp>
        <p:nvSpPr>
          <p:cNvPr id="1556" name="Google Shape;1556;g116f4a803e0_0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7" name="Google Shape;1557;g116f4a803e0_0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dd0c7d16c6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dd0c7d16c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2"/>
        <p:cNvGrpSpPr/>
        <p:nvPr/>
      </p:nvGrpSpPr>
      <p:grpSpPr>
        <a:xfrm>
          <a:off x="0" y="0"/>
          <a:ext cx="0" cy="0"/>
          <a:chOff x="0" y="0"/>
          <a:chExt cx="0" cy="0"/>
        </a:xfrm>
      </p:grpSpPr>
      <p:sp>
        <p:nvSpPr>
          <p:cNvPr id="1453" name="Google Shape;1453;g15ada61ad2e_0_43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4" name="Google Shape;1454;g15ada61ad2e_0_4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63245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1"/>
        <p:cNvGrpSpPr/>
        <p:nvPr/>
      </p:nvGrpSpPr>
      <p:grpSpPr>
        <a:xfrm>
          <a:off x="0" y="0"/>
          <a:ext cx="0" cy="0"/>
          <a:chOff x="0" y="0"/>
          <a:chExt cx="0" cy="0"/>
        </a:xfrm>
      </p:grpSpPr>
      <p:sp>
        <p:nvSpPr>
          <p:cNvPr id="1332" name="Google Shape;1332;g116f4a803e0_0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3" name="Google Shape;1333;g116f4a803e0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10800000">
            <a:off x="-1845025" y="-739063"/>
            <a:ext cx="4319041" cy="2721707"/>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6640750" y="3098662"/>
            <a:ext cx="4319041" cy="2721707"/>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rot="-7199942">
            <a:off x="1013094" y="4239091"/>
            <a:ext cx="1492189" cy="1554017"/>
            <a:chOff x="4445625" y="1829838"/>
            <a:chExt cx="739125" cy="769750"/>
          </a:xfrm>
        </p:grpSpPr>
        <p:sp>
          <p:nvSpPr>
            <p:cNvPr id="12" name="Google Shape;12;p2"/>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rot="435267">
            <a:off x="6817947" y="-47414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8250213" y="4120884"/>
            <a:ext cx="361129" cy="3106418"/>
            <a:chOff x="6317900" y="1197313"/>
            <a:chExt cx="180700" cy="1554375"/>
          </a:xfrm>
        </p:grpSpPr>
        <p:sp>
          <p:nvSpPr>
            <p:cNvPr id="22" name="Google Shape;22;p2"/>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2"/>
          <p:cNvSpPr/>
          <p:nvPr/>
        </p:nvSpPr>
        <p:spPr>
          <a:xfrm rot="5400000">
            <a:off x="8716600" y="1537250"/>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 name="Google Shape;29;p2"/>
          <p:cNvCxnSpPr/>
          <p:nvPr/>
        </p:nvCxnSpPr>
        <p:spPr>
          <a:xfrm rot="436104" flipH="1">
            <a:off x="7342476" y="-138003"/>
            <a:ext cx="713735" cy="700711"/>
          </a:xfrm>
          <a:prstGeom prst="straightConnector1">
            <a:avLst/>
          </a:prstGeom>
          <a:noFill/>
          <a:ln w="9525" cap="flat" cmpd="sng">
            <a:solidFill>
              <a:schemeClr val="dk1"/>
            </a:solidFill>
            <a:prstDash val="solid"/>
            <a:round/>
            <a:headEnd type="none" w="med" len="med"/>
            <a:tailEnd type="none" w="med" len="med"/>
          </a:ln>
        </p:spPr>
      </p:cxnSp>
      <p:cxnSp>
        <p:nvCxnSpPr>
          <p:cNvPr id="30" name="Google Shape;30;p2"/>
          <p:cNvCxnSpPr/>
          <p:nvPr/>
        </p:nvCxnSpPr>
        <p:spPr>
          <a:xfrm rot="436104" flipH="1">
            <a:off x="7694851" y="-273622"/>
            <a:ext cx="713735" cy="700711"/>
          </a:xfrm>
          <a:prstGeom prst="straightConnector1">
            <a:avLst/>
          </a:prstGeom>
          <a:noFill/>
          <a:ln w="9525" cap="flat" cmpd="sng">
            <a:solidFill>
              <a:schemeClr val="dk1"/>
            </a:solidFill>
            <a:prstDash val="solid"/>
            <a:round/>
            <a:headEnd type="none" w="med" len="med"/>
            <a:tailEnd type="none" w="med" len="med"/>
          </a:ln>
        </p:spPr>
      </p:cxnSp>
      <p:sp>
        <p:nvSpPr>
          <p:cNvPr id="31" name="Google Shape;31;p2"/>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2"/>
          <p:cNvGrpSpPr/>
          <p:nvPr/>
        </p:nvGrpSpPr>
        <p:grpSpPr>
          <a:xfrm>
            <a:off x="265900" y="3852516"/>
            <a:ext cx="194400" cy="112209"/>
            <a:chOff x="265900" y="3852516"/>
            <a:chExt cx="194400" cy="112209"/>
          </a:xfrm>
        </p:grpSpPr>
        <p:sp>
          <p:nvSpPr>
            <p:cNvPr id="34" name="Google Shape;34;p2"/>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txBox="1">
            <a:spLocks noGrp="1"/>
          </p:cNvSpPr>
          <p:nvPr>
            <p:ph type="ctrTitle"/>
          </p:nvPr>
        </p:nvSpPr>
        <p:spPr>
          <a:xfrm>
            <a:off x="609600" y="1603974"/>
            <a:ext cx="7924800" cy="1543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8500"/>
              <a:buNone/>
              <a:defRPr sz="4800"/>
            </a:lvl1pPr>
            <a:lvl2pPr lvl="1" algn="ctr" rtl="0">
              <a:spcBef>
                <a:spcPts val="0"/>
              </a:spcBef>
              <a:spcAft>
                <a:spcPts val="0"/>
              </a:spcAft>
              <a:buSzPts val="8500"/>
              <a:buNone/>
              <a:defRPr sz="8500"/>
            </a:lvl2pPr>
            <a:lvl3pPr lvl="2" algn="ctr" rtl="0">
              <a:spcBef>
                <a:spcPts val="0"/>
              </a:spcBef>
              <a:spcAft>
                <a:spcPts val="0"/>
              </a:spcAft>
              <a:buSzPts val="8500"/>
              <a:buNone/>
              <a:defRPr sz="8500"/>
            </a:lvl3pPr>
            <a:lvl4pPr lvl="3" algn="ctr" rtl="0">
              <a:spcBef>
                <a:spcPts val="0"/>
              </a:spcBef>
              <a:spcAft>
                <a:spcPts val="0"/>
              </a:spcAft>
              <a:buSzPts val="8500"/>
              <a:buNone/>
              <a:defRPr sz="8500"/>
            </a:lvl4pPr>
            <a:lvl5pPr lvl="4" algn="ctr" rtl="0">
              <a:spcBef>
                <a:spcPts val="0"/>
              </a:spcBef>
              <a:spcAft>
                <a:spcPts val="0"/>
              </a:spcAft>
              <a:buSzPts val="8500"/>
              <a:buNone/>
              <a:defRPr sz="8500"/>
            </a:lvl5pPr>
            <a:lvl6pPr lvl="5" algn="ctr" rtl="0">
              <a:spcBef>
                <a:spcPts val="0"/>
              </a:spcBef>
              <a:spcAft>
                <a:spcPts val="0"/>
              </a:spcAft>
              <a:buSzPts val="8500"/>
              <a:buNone/>
              <a:defRPr sz="8500"/>
            </a:lvl6pPr>
            <a:lvl7pPr lvl="6" algn="ctr" rtl="0">
              <a:spcBef>
                <a:spcPts val="0"/>
              </a:spcBef>
              <a:spcAft>
                <a:spcPts val="0"/>
              </a:spcAft>
              <a:buSzPts val="8500"/>
              <a:buNone/>
              <a:defRPr sz="8500"/>
            </a:lvl7pPr>
            <a:lvl8pPr lvl="7" algn="ctr" rtl="0">
              <a:spcBef>
                <a:spcPts val="0"/>
              </a:spcBef>
              <a:spcAft>
                <a:spcPts val="0"/>
              </a:spcAft>
              <a:buSzPts val="8500"/>
              <a:buNone/>
              <a:defRPr sz="8500"/>
            </a:lvl8pPr>
            <a:lvl9pPr lvl="8" algn="ctr" rtl="0">
              <a:spcBef>
                <a:spcPts val="0"/>
              </a:spcBef>
              <a:spcAft>
                <a:spcPts val="0"/>
              </a:spcAft>
              <a:buSzPts val="8500"/>
              <a:buNone/>
              <a:defRPr sz="8500"/>
            </a:lvl9pPr>
          </a:lstStyle>
          <a:p>
            <a:endParaRPr/>
          </a:p>
        </p:txBody>
      </p:sp>
      <p:sp>
        <p:nvSpPr>
          <p:cNvPr id="37" name="Google Shape;37;p2"/>
          <p:cNvSpPr txBox="1">
            <a:spLocks noGrp="1"/>
          </p:cNvSpPr>
          <p:nvPr>
            <p:ph type="subTitle" idx="1"/>
          </p:nvPr>
        </p:nvSpPr>
        <p:spPr>
          <a:xfrm>
            <a:off x="2125800" y="3428332"/>
            <a:ext cx="4892400" cy="460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None/>
              <a:defRPr sz="1600">
                <a:solidFill>
                  <a:schemeClr val="dk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80"/>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481"/>
        <p:cNvGrpSpPr/>
        <p:nvPr/>
      </p:nvGrpSpPr>
      <p:grpSpPr>
        <a:xfrm>
          <a:off x="0" y="0"/>
          <a:ext cx="0" cy="0"/>
          <a:chOff x="0" y="0"/>
          <a:chExt cx="0" cy="0"/>
        </a:xfrm>
      </p:grpSpPr>
      <p:sp>
        <p:nvSpPr>
          <p:cNvPr id="482" name="Google Shape;482;p13"/>
          <p:cNvSpPr txBox="1">
            <a:spLocks noGrp="1"/>
          </p:cNvSpPr>
          <p:nvPr>
            <p:ph type="subTitle" idx="1"/>
          </p:nvPr>
        </p:nvSpPr>
        <p:spPr>
          <a:xfrm>
            <a:off x="1648275" y="1206225"/>
            <a:ext cx="2907900" cy="393300"/>
          </a:xfrm>
          <a:prstGeom prst="rect">
            <a:avLst/>
          </a:prstGeom>
        </p:spPr>
        <p:txBody>
          <a:bodyPr spcFirstLastPara="1" wrap="square" lIns="91425" tIns="91425" rIns="91425" bIns="91425" anchor="b" anchorCtr="0">
            <a:noAutofit/>
          </a:bodyPr>
          <a:lstStyle>
            <a:lvl1pPr lv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3" name="Google Shape;483;p13"/>
          <p:cNvSpPr txBox="1">
            <a:spLocks noGrp="1"/>
          </p:cNvSpPr>
          <p:nvPr>
            <p:ph type="subTitle" idx="2"/>
          </p:nvPr>
        </p:nvSpPr>
        <p:spPr>
          <a:xfrm>
            <a:off x="5520925" y="1206225"/>
            <a:ext cx="2907900" cy="3933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4" name="Google Shape;484;p13"/>
          <p:cNvSpPr txBox="1">
            <a:spLocks noGrp="1"/>
          </p:cNvSpPr>
          <p:nvPr>
            <p:ph type="subTitle" idx="3"/>
          </p:nvPr>
        </p:nvSpPr>
        <p:spPr>
          <a:xfrm>
            <a:off x="1648275" y="2300938"/>
            <a:ext cx="2907900" cy="3933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5" name="Google Shape;485;p13"/>
          <p:cNvSpPr txBox="1">
            <a:spLocks noGrp="1"/>
          </p:cNvSpPr>
          <p:nvPr>
            <p:ph type="subTitle" idx="4"/>
          </p:nvPr>
        </p:nvSpPr>
        <p:spPr>
          <a:xfrm>
            <a:off x="5520925" y="2300938"/>
            <a:ext cx="2907900" cy="3933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6" name="Google Shape;486;p13"/>
          <p:cNvSpPr txBox="1">
            <a:spLocks noGrp="1"/>
          </p:cNvSpPr>
          <p:nvPr>
            <p:ph type="subTitle" idx="5"/>
          </p:nvPr>
        </p:nvSpPr>
        <p:spPr>
          <a:xfrm>
            <a:off x="1648275" y="3429713"/>
            <a:ext cx="2907900" cy="3933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7" name="Google Shape;487;p13"/>
          <p:cNvSpPr txBox="1">
            <a:spLocks noGrp="1"/>
          </p:cNvSpPr>
          <p:nvPr>
            <p:ph type="subTitle" idx="6"/>
          </p:nvPr>
        </p:nvSpPr>
        <p:spPr>
          <a:xfrm>
            <a:off x="5520925" y="3429713"/>
            <a:ext cx="2907900" cy="3933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8" name="Google Shape;488;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89" name="Google Shape;489;p13"/>
          <p:cNvSpPr txBox="1">
            <a:spLocks noGrp="1"/>
          </p:cNvSpPr>
          <p:nvPr>
            <p:ph type="subTitle" idx="7"/>
          </p:nvPr>
        </p:nvSpPr>
        <p:spPr>
          <a:xfrm>
            <a:off x="1648275" y="1503027"/>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0" name="Google Shape;490;p13"/>
          <p:cNvSpPr txBox="1">
            <a:spLocks noGrp="1"/>
          </p:cNvSpPr>
          <p:nvPr>
            <p:ph type="subTitle" idx="8"/>
          </p:nvPr>
        </p:nvSpPr>
        <p:spPr>
          <a:xfrm>
            <a:off x="5520925" y="1503027"/>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1" name="Google Shape;491;p13"/>
          <p:cNvSpPr txBox="1">
            <a:spLocks noGrp="1"/>
          </p:cNvSpPr>
          <p:nvPr>
            <p:ph type="subTitle" idx="9"/>
          </p:nvPr>
        </p:nvSpPr>
        <p:spPr>
          <a:xfrm>
            <a:off x="1648275" y="2646526"/>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2" name="Google Shape;492;p13"/>
          <p:cNvSpPr txBox="1">
            <a:spLocks noGrp="1"/>
          </p:cNvSpPr>
          <p:nvPr>
            <p:ph type="subTitle" idx="13"/>
          </p:nvPr>
        </p:nvSpPr>
        <p:spPr>
          <a:xfrm>
            <a:off x="5520925" y="2646526"/>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3" name="Google Shape;493;p13"/>
          <p:cNvSpPr txBox="1">
            <a:spLocks noGrp="1"/>
          </p:cNvSpPr>
          <p:nvPr>
            <p:ph type="subTitle" idx="14"/>
          </p:nvPr>
        </p:nvSpPr>
        <p:spPr>
          <a:xfrm>
            <a:off x="1648275" y="3790025"/>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4" name="Google Shape;494;p13"/>
          <p:cNvSpPr txBox="1">
            <a:spLocks noGrp="1"/>
          </p:cNvSpPr>
          <p:nvPr>
            <p:ph type="subTitle" idx="15"/>
          </p:nvPr>
        </p:nvSpPr>
        <p:spPr>
          <a:xfrm>
            <a:off x="5520925" y="3790025"/>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5" name="Google Shape;495;p13"/>
          <p:cNvSpPr/>
          <p:nvPr/>
        </p:nvSpPr>
        <p:spPr>
          <a:xfrm rot="10800000">
            <a:off x="-1426853" y="-1062630"/>
            <a:ext cx="3177828" cy="2002555"/>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6" name="Google Shape;496;p13"/>
          <p:cNvGrpSpPr/>
          <p:nvPr/>
        </p:nvGrpSpPr>
        <p:grpSpPr>
          <a:xfrm>
            <a:off x="3833550" y="4634650"/>
            <a:ext cx="1476900" cy="1476900"/>
            <a:chOff x="-802775" y="4608575"/>
            <a:chExt cx="1476900" cy="1476900"/>
          </a:xfrm>
        </p:grpSpPr>
        <p:sp>
          <p:nvSpPr>
            <p:cNvPr id="497" name="Google Shape;497;p13"/>
            <p:cNvSpPr/>
            <p:nvPr/>
          </p:nvSpPr>
          <p:spPr>
            <a:xfrm>
              <a:off x="-671975" y="4739375"/>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3"/>
            <p:cNvSpPr/>
            <p:nvPr/>
          </p:nvSpPr>
          <p:spPr>
            <a:xfrm>
              <a:off x="-802775" y="4608575"/>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9" name="Google Shape;499;p13"/>
          <p:cNvSpPr/>
          <p:nvPr/>
        </p:nvSpPr>
        <p:spPr>
          <a:xfrm rot="-1297775">
            <a:off x="7887277" y="-719144"/>
            <a:ext cx="2209823" cy="1811858"/>
          </a:xfrm>
          <a:custGeom>
            <a:avLst/>
            <a:gdLst/>
            <a:ahLst/>
            <a:cxnLst/>
            <a:rect l="l" t="t" r="r" b="b"/>
            <a:pathLst>
              <a:path w="19718" h="16167" extrusionOk="0">
                <a:moveTo>
                  <a:pt x="1357" y="1"/>
                </a:moveTo>
                <a:cubicBezTo>
                  <a:pt x="1216" y="1"/>
                  <a:pt x="1067" y="31"/>
                  <a:pt x="905" y="105"/>
                </a:cubicBezTo>
                <a:cubicBezTo>
                  <a:pt x="298" y="391"/>
                  <a:pt x="0" y="1236"/>
                  <a:pt x="0" y="1867"/>
                </a:cubicBezTo>
                <a:cubicBezTo>
                  <a:pt x="12" y="3082"/>
                  <a:pt x="691" y="4236"/>
                  <a:pt x="1608" y="5022"/>
                </a:cubicBezTo>
                <a:cubicBezTo>
                  <a:pt x="2548" y="5808"/>
                  <a:pt x="3703" y="6272"/>
                  <a:pt x="4894" y="6558"/>
                </a:cubicBezTo>
                <a:cubicBezTo>
                  <a:pt x="5549" y="6713"/>
                  <a:pt x="6239" y="6820"/>
                  <a:pt x="6847" y="7130"/>
                </a:cubicBezTo>
                <a:cubicBezTo>
                  <a:pt x="7454" y="7427"/>
                  <a:pt x="7990" y="7999"/>
                  <a:pt x="8037" y="8677"/>
                </a:cubicBezTo>
                <a:cubicBezTo>
                  <a:pt x="8097" y="9392"/>
                  <a:pt x="7632" y="10023"/>
                  <a:pt x="7216" y="10606"/>
                </a:cubicBezTo>
                <a:cubicBezTo>
                  <a:pt x="6442" y="11654"/>
                  <a:pt x="5715" y="12952"/>
                  <a:pt x="6108" y="14202"/>
                </a:cubicBezTo>
                <a:cubicBezTo>
                  <a:pt x="6418" y="15154"/>
                  <a:pt x="7335" y="15821"/>
                  <a:pt x="8323" y="16047"/>
                </a:cubicBezTo>
                <a:cubicBezTo>
                  <a:pt x="8686" y="16132"/>
                  <a:pt x="9058" y="16166"/>
                  <a:pt x="9431" y="16166"/>
                </a:cubicBezTo>
                <a:cubicBezTo>
                  <a:pt x="10062" y="16166"/>
                  <a:pt x="10698" y="16067"/>
                  <a:pt x="11311" y="15940"/>
                </a:cubicBezTo>
                <a:cubicBezTo>
                  <a:pt x="12621" y="15690"/>
                  <a:pt x="14062" y="15202"/>
                  <a:pt x="14598" y="13976"/>
                </a:cubicBezTo>
                <a:cubicBezTo>
                  <a:pt x="14883" y="13321"/>
                  <a:pt x="14836" y="12595"/>
                  <a:pt x="15074" y="11928"/>
                </a:cubicBezTo>
                <a:cubicBezTo>
                  <a:pt x="15526" y="10630"/>
                  <a:pt x="16860" y="9904"/>
                  <a:pt x="17800" y="8904"/>
                </a:cubicBezTo>
                <a:cubicBezTo>
                  <a:pt x="19158" y="7487"/>
                  <a:pt x="19717" y="5368"/>
                  <a:pt x="19277" y="3463"/>
                </a:cubicBezTo>
                <a:cubicBezTo>
                  <a:pt x="19110" y="2772"/>
                  <a:pt x="18812" y="2105"/>
                  <a:pt x="18312" y="1617"/>
                </a:cubicBezTo>
                <a:cubicBezTo>
                  <a:pt x="17848" y="1165"/>
                  <a:pt x="17241" y="903"/>
                  <a:pt x="16622" y="688"/>
                </a:cubicBezTo>
                <a:cubicBezTo>
                  <a:pt x="15563" y="336"/>
                  <a:pt x="14440" y="156"/>
                  <a:pt x="13314" y="156"/>
                </a:cubicBezTo>
                <a:cubicBezTo>
                  <a:pt x="12768" y="156"/>
                  <a:pt x="12221" y="198"/>
                  <a:pt x="11681" y="284"/>
                </a:cubicBezTo>
                <a:cubicBezTo>
                  <a:pt x="10168" y="522"/>
                  <a:pt x="8728" y="1105"/>
                  <a:pt x="7192" y="1272"/>
                </a:cubicBezTo>
                <a:cubicBezTo>
                  <a:pt x="6900" y="1303"/>
                  <a:pt x="6608" y="1319"/>
                  <a:pt x="6316" y="1319"/>
                </a:cubicBezTo>
                <a:cubicBezTo>
                  <a:pt x="5057" y="1319"/>
                  <a:pt x="3805" y="1034"/>
                  <a:pt x="2656" y="522"/>
                </a:cubicBezTo>
                <a:cubicBezTo>
                  <a:pt x="2184" y="313"/>
                  <a:pt x="1809" y="1"/>
                  <a:pt x="1357" y="1"/>
                </a:cubicBezTo>
                <a:close/>
              </a:path>
            </a:pathLst>
          </a:custGeom>
          <a:gradFill>
            <a:gsLst>
              <a:gs pos="0">
                <a:schemeClr val="dk2"/>
              </a:gs>
              <a:gs pos="100000">
                <a:schemeClr val="lt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0" name="Google Shape;500;p13"/>
          <p:cNvGrpSpPr/>
          <p:nvPr/>
        </p:nvGrpSpPr>
        <p:grpSpPr>
          <a:xfrm>
            <a:off x="296900" y="356125"/>
            <a:ext cx="315575" cy="366750"/>
            <a:chOff x="8558925" y="4522650"/>
            <a:chExt cx="315575" cy="366750"/>
          </a:xfrm>
        </p:grpSpPr>
        <p:grpSp>
          <p:nvGrpSpPr>
            <p:cNvPr id="501" name="Google Shape;501;p13"/>
            <p:cNvGrpSpPr/>
            <p:nvPr/>
          </p:nvGrpSpPr>
          <p:grpSpPr>
            <a:xfrm>
              <a:off x="8558925" y="4629825"/>
              <a:ext cx="107200" cy="107175"/>
              <a:chOff x="4125350" y="1946513"/>
              <a:chExt cx="107200" cy="107175"/>
            </a:xfrm>
          </p:grpSpPr>
          <p:sp>
            <p:nvSpPr>
              <p:cNvPr id="502" name="Google Shape;502;p1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4" name="Google Shape;504;p13"/>
            <p:cNvGrpSpPr/>
            <p:nvPr/>
          </p:nvGrpSpPr>
          <p:grpSpPr>
            <a:xfrm>
              <a:off x="8711325" y="4782225"/>
              <a:ext cx="107200" cy="107175"/>
              <a:chOff x="4125350" y="1946513"/>
              <a:chExt cx="107200" cy="107175"/>
            </a:xfrm>
          </p:grpSpPr>
          <p:sp>
            <p:nvSpPr>
              <p:cNvPr id="505" name="Google Shape;505;p1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7" name="Google Shape;507;p13"/>
            <p:cNvGrpSpPr/>
            <p:nvPr/>
          </p:nvGrpSpPr>
          <p:grpSpPr>
            <a:xfrm>
              <a:off x="8767300" y="4522650"/>
              <a:ext cx="107200" cy="107175"/>
              <a:chOff x="4125350" y="1946513"/>
              <a:chExt cx="107200" cy="107175"/>
            </a:xfrm>
          </p:grpSpPr>
          <p:sp>
            <p:nvSpPr>
              <p:cNvPr id="508" name="Google Shape;508;p1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10" name="Google Shape;510;p13"/>
          <p:cNvGrpSpPr/>
          <p:nvPr/>
        </p:nvGrpSpPr>
        <p:grpSpPr>
          <a:xfrm rot="10800000" flipH="1">
            <a:off x="232050" y="2876766"/>
            <a:ext cx="194400" cy="112209"/>
            <a:chOff x="265900" y="3852516"/>
            <a:chExt cx="194400" cy="112209"/>
          </a:xfrm>
        </p:grpSpPr>
        <p:sp>
          <p:nvSpPr>
            <p:cNvPr id="511" name="Google Shape;511;p13"/>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3"/>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3" name="Google Shape;513;p13"/>
          <p:cNvSpPr/>
          <p:nvPr/>
        </p:nvSpPr>
        <p:spPr>
          <a:xfrm rot="5400000">
            <a:off x="8780425" y="2523138"/>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3"/>
          <p:cNvSpPr/>
          <p:nvPr/>
        </p:nvSpPr>
        <p:spPr>
          <a:xfrm rot="435267">
            <a:off x="8214271" y="421428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15" name="Google Shape;515;p13"/>
          <p:cNvCxnSpPr/>
          <p:nvPr/>
        </p:nvCxnSpPr>
        <p:spPr>
          <a:xfrm rot="436104" flipH="1">
            <a:off x="8926501" y="4361228"/>
            <a:ext cx="713735" cy="700711"/>
          </a:xfrm>
          <a:prstGeom prst="straightConnector1">
            <a:avLst/>
          </a:prstGeom>
          <a:noFill/>
          <a:ln w="9525" cap="flat" cmpd="sng">
            <a:solidFill>
              <a:schemeClr val="dk1"/>
            </a:solidFill>
            <a:prstDash val="solid"/>
            <a:round/>
            <a:headEnd type="none" w="med" len="med"/>
            <a:tailEnd type="none" w="med" len="med"/>
          </a:ln>
        </p:spPr>
      </p:cxnSp>
      <p:grpSp>
        <p:nvGrpSpPr>
          <p:cNvPr id="516" name="Google Shape;516;p13"/>
          <p:cNvGrpSpPr/>
          <p:nvPr/>
        </p:nvGrpSpPr>
        <p:grpSpPr>
          <a:xfrm flipH="1">
            <a:off x="8617149" y="344931"/>
            <a:ext cx="438754" cy="772904"/>
            <a:chOff x="4950175" y="2998438"/>
            <a:chExt cx="88725" cy="156300"/>
          </a:xfrm>
        </p:grpSpPr>
        <p:sp>
          <p:nvSpPr>
            <p:cNvPr id="517" name="Google Shape;517;p13"/>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3"/>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3"/>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3"/>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3"/>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3"/>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3"/>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3"/>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3"/>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3"/>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3"/>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3"/>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3"/>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3"/>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3"/>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3"/>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3"/>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3"/>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3"/>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3"/>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3"/>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3"/>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3"/>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3"/>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3"/>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3"/>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3"/>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3"/>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3"/>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3"/>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3"/>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3"/>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3"/>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3"/>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3"/>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3"/>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3" name="Google Shape;553;p13"/>
          <p:cNvGrpSpPr/>
          <p:nvPr/>
        </p:nvGrpSpPr>
        <p:grpSpPr>
          <a:xfrm>
            <a:off x="-671216" y="4477896"/>
            <a:ext cx="1391222" cy="1387652"/>
            <a:chOff x="4010510" y="4522646"/>
            <a:chExt cx="1391222" cy="1387652"/>
          </a:xfrm>
        </p:grpSpPr>
        <p:sp>
          <p:nvSpPr>
            <p:cNvPr id="554" name="Google Shape;554;p13"/>
            <p:cNvSpPr/>
            <p:nvPr/>
          </p:nvSpPr>
          <p:spPr>
            <a:xfrm rot="435267">
              <a:off x="4083847" y="459626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5" name="Google Shape;555;p13"/>
            <p:cNvCxnSpPr/>
            <p:nvPr/>
          </p:nvCxnSpPr>
          <p:spPr>
            <a:xfrm rot="436104" flipH="1">
              <a:off x="4223501" y="4695678"/>
              <a:ext cx="713735" cy="700711"/>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CUSTOM_8">
    <p:spTree>
      <p:nvGrpSpPr>
        <p:cNvPr id="1" name="Shape 556"/>
        <p:cNvGrpSpPr/>
        <p:nvPr/>
      </p:nvGrpSpPr>
      <p:grpSpPr>
        <a:xfrm>
          <a:off x="0" y="0"/>
          <a:ext cx="0" cy="0"/>
          <a:chOff x="0" y="0"/>
          <a:chExt cx="0" cy="0"/>
        </a:xfrm>
      </p:grpSpPr>
      <p:sp>
        <p:nvSpPr>
          <p:cNvPr id="557" name="Google Shape;557;p14"/>
          <p:cNvSpPr txBox="1">
            <a:spLocks noGrp="1"/>
          </p:cNvSpPr>
          <p:nvPr>
            <p:ph type="title"/>
          </p:nvPr>
        </p:nvSpPr>
        <p:spPr>
          <a:xfrm>
            <a:off x="1963275" y="3220825"/>
            <a:ext cx="5217300" cy="490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a:lvl1pPr>
            <a:lvl2pPr lvl="1" rtl="0">
              <a:spcBef>
                <a:spcPts val="0"/>
              </a:spcBef>
              <a:spcAft>
                <a:spcPts val="0"/>
              </a:spcAft>
              <a:buClr>
                <a:schemeClr val="lt1"/>
              </a:buClr>
              <a:buSzPts val="2400"/>
              <a:buNone/>
              <a:defRPr sz="2400">
                <a:solidFill>
                  <a:schemeClr val="lt1"/>
                </a:solidFill>
              </a:defRPr>
            </a:lvl2pPr>
            <a:lvl3pPr lvl="2" rtl="0">
              <a:spcBef>
                <a:spcPts val="0"/>
              </a:spcBef>
              <a:spcAft>
                <a:spcPts val="0"/>
              </a:spcAft>
              <a:buClr>
                <a:schemeClr val="lt1"/>
              </a:buClr>
              <a:buSzPts val="2400"/>
              <a:buNone/>
              <a:defRPr sz="2400">
                <a:solidFill>
                  <a:schemeClr val="lt1"/>
                </a:solidFill>
              </a:defRPr>
            </a:lvl3pPr>
            <a:lvl4pPr lvl="3" rtl="0">
              <a:spcBef>
                <a:spcPts val="0"/>
              </a:spcBef>
              <a:spcAft>
                <a:spcPts val="0"/>
              </a:spcAft>
              <a:buClr>
                <a:schemeClr val="lt1"/>
              </a:buClr>
              <a:buSzPts val="2400"/>
              <a:buNone/>
              <a:defRPr sz="2400">
                <a:solidFill>
                  <a:schemeClr val="lt1"/>
                </a:solidFill>
              </a:defRPr>
            </a:lvl4pPr>
            <a:lvl5pPr lvl="4" rtl="0">
              <a:spcBef>
                <a:spcPts val="0"/>
              </a:spcBef>
              <a:spcAft>
                <a:spcPts val="0"/>
              </a:spcAft>
              <a:buClr>
                <a:schemeClr val="lt1"/>
              </a:buClr>
              <a:buSzPts val="2400"/>
              <a:buNone/>
              <a:defRPr sz="2400">
                <a:solidFill>
                  <a:schemeClr val="lt1"/>
                </a:solidFill>
              </a:defRPr>
            </a:lvl5pPr>
            <a:lvl6pPr lvl="5" rtl="0">
              <a:spcBef>
                <a:spcPts val="0"/>
              </a:spcBef>
              <a:spcAft>
                <a:spcPts val="0"/>
              </a:spcAft>
              <a:buClr>
                <a:schemeClr val="lt1"/>
              </a:buClr>
              <a:buSzPts val="2400"/>
              <a:buNone/>
              <a:defRPr sz="2400">
                <a:solidFill>
                  <a:schemeClr val="lt1"/>
                </a:solidFill>
              </a:defRPr>
            </a:lvl6pPr>
            <a:lvl7pPr lvl="6" rtl="0">
              <a:spcBef>
                <a:spcPts val="0"/>
              </a:spcBef>
              <a:spcAft>
                <a:spcPts val="0"/>
              </a:spcAft>
              <a:buClr>
                <a:schemeClr val="lt1"/>
              </a:buClr>
              <a:buSzPts val="2400"/>
              <a:buNone/>
              <a:defRPr sz="2400">
                <a:solidFill>
                  <a:schemeClr val="lt1"/>
                </a:solidFill>
              </a:defRPr>
            </a:lvl7pPr>
            <a:lvl8pPr lvl="7" rtl="0">
              <a:spcBef>
                <a:spcPts val="0"/>
              </a:spcBef>
              <a:spcAft>
                <a:spcPts val="0"/>
              </a:spcAft>
              <a:buClr>
                <a:schemeClr val="lt1"/>
              </a:buClr>
              <a:buSzPts val="2400"/>
              <a:buNone/>
              <a:defRPr sz="2400">
                <a:solidFill>
                  <a:schemeClr val="lt1"/>
                </a:solidFill>
              </a:defRPr>
            </a:lvl8pPr>
            <a:lvl9pPr lvl="8" rtl="0">
              <a:spcBef>
                <a:spcPts val="0"/>
              </a:spcBef>
              <a:spcAft>
                <a:spcPts val="0"/>
              </a:spcAft>
              <a:buClr>
                <a:schemeClr val="lt1"/>
              </a:buClr>
              <a:buSzPts val="2400"/>
              <a:buNone/>
              <a:defRPr sz="2400">
                <a:solidFill>
                  <a:schemeClr val="lt1"/>
                </a:solidFill>
              </a:defRPr>
            </a:lvl9pPr>
          </a:lstStyle>
          <a:p>
            <a:endParaRPr/>
          </a:p>
        </p:txBody>
      </p:sp>
      <p:sp>
        <p:nvSpPr>
          <p:cNvPr id="558" name="Google Shape;558;p14"/>
          <p:cNvSpPr txBox="1">
            <a:spLocks noGrp="1"/>
          </p:cNvSpPr>
          <p:nvPr>
            <p:ph type="subTitle" idx="1"/>
          </p:nvPr>
        </p:nvSpPr>
        <p:spPr>
          <a:xfrm>
            <a:off x="1498700" y="1686125"/>
            <a:ext cx="6146700" cy="130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2300">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
        <p:nvSpPr>
          <p:cNvPr id="559" name="Google Shape;559;p14"/>
          <p:cNvSpPr/>
          <p:nvPr/>
        </p:nvSpPr>
        <p:spPr>
          <a:xfrm rot="740964">
            <a:off x="2555135" y="4016752"/>
            <a:ext cx="4319054" cy="2721715"/>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4"/>
          <p:cNvSpPr/>
          <p:nvPr/>
        </p:nvSpPr>
        <p:spPr>
          <a:xfrm rot="3600028">
            <a:off x="2889450" y="-2153057"/>
            <a:ext cx="3365100" cy="3705147"/>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1" name="Google Shape;561;p14"/>
          <p:cNvGrpSpPr/>
          <p:nvPr/>
        </p:nvGrpSpPr>
        <p:grpSpPr>
          <a:xfrm>
            <a:off x="-1229162" y="1461657"/>
            <a:ext cx="1942494" cy="2022980"/>
            <a:chOff x="4445625" y="1829838"/>
            <a:chExt cx="739125" cy="769750"/>
          </a:xfrm>
        </p:grpSpPr>
        <p:sp>
          <p:nvSpPr>
            <p:cNvPr id="562" name="Google Shape;562;p14"/>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4"/>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4"/>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4"/>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4"/>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4"/>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4"/>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4"/>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0" name="Google Shape;570;p14"/>
          <p:cNvGrpSpPr/>
          <p:nvPr/>
        </p:nvGrpSpPr>
        <p:grpSpPr>
          <a:xfrm rot="-5400000">
            <a:off x="8470913" y="1461657"/>
            <a:ext cx="1942494" cy="2022980"/>
            <a:chOff x="4445625" y="1829838"/>
            <a:chExt cx="739125" cy="769750"/>
          </a:xfrm>
        </p:grpSpPr>
        <p:sp>
          <p:nvSpPr>
            <p:cNvPr id="571" name="Google Shape;571;p14"/>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4"/>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4"/>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4"/>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4"/>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4"/>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4"/>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4"/>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umbers and text ">
  <p:cSld name="CUSTOM_4">
    <p:spTree>
      <p:nvGrpSpPr>
        <p:cNvPr id="1" name="Shape 579"/>
        <p:cNvGrpSpPr/>
        <p:nvPr/>
      </p:nvGrpSpPr>
      <p:grpSpPr>
        <a:xfrm>
          <a:off x="0" y="0"/>
          <a:ext cx="0" cy="0"/>
          <a:chOff x="0" y="0"/>
          <a:chExt cx="0" cy="0"/>
        </a:xfrm>
      </p:grpSpPr>
      <p:sp>
        <p:nvSpPr>
          <p:cNvPr id="580" name="Google Shape;580;p15"/>
          <p:cNvSpPr txBox="1">
            <a:spLocks noGrp="1"/>
          </p:cNvSpPr>
          <p:nvPr>
            <p:ph type="title" hasCustomPrompt="1"/>
          </p:nvPr>
        </p:nvSpPr>
        <p:spPr>
          <a:xfrm>
            <a:off x="1234750" y="790425"/>
            <a:ext cx="2993400" cy="825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0000"/>
              <a:buNone/>
              <a:defRPr sz="4800">
                <a:solidFill>
                  <a:schemeClr val="lt1"/>
                </a:solidFill>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581" name="Google Shape;581;p15"/>
          <p:cNvSpPr txBox="1">
            <a:spLocks noGrp="1"/>
          </p:cNvSpPr>
          <p:nvPr>
            <p:ph type="subTitle" idx="1"/>
          </p:nvPr>
        </p:nvSpPr>
        <p:spPr>
          <a:xfrm>
            <a:off x="1234753" y="1631066"/>
            <a:ext cx="2993400" cy="3936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lt1"/>
              </a:buClr>
              <a:buSzPts val="2400"/>
              <a:buNone/>
              <a:defRPr sz="1800">
                <a:solidFill>
                  <a:schemeClr val="lt1"/>
                </a:solidFill>
                <a:latin typeface="Barlow Condensed SemiBold"/>
                <a:ea typeface="Barlow Condensed SemiBold"/>
                <a:cs typeface="Barlow Condensed SemiBold"/>
                <a:sym typeface="Barlow Condensed SemiBold"/>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582" name="Google Shape;582;p15"/>
          <p:cNvSpPr txBox="1">
            <a:spLocks noGrp="1"/>
          </p:cNvSpPr>
          <p:nvPr>
            <p:ph type="title" idx="2" hasCustomPrompt="1"/>
          </p:nvPr>
        </p:nvSpPr>
        <p:spPr>
          <a:xfrm>
            <a:off x="4915800" y="790450"/>
            <a:ext cx="2993400" cy="825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0000"/>
              <a:buNone/>
              <a:defRPr sz="4800">
                <a:solidFill>
                  <a:schemeClr val="lt1"/>
                </a:solidFill>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583" name="Google Shape;583;p15"/>
          <p:cNvSpPr txBox="1">
            <a:spLocks noGrp="1"/>
          </p:cNvSpPr>
          <p:nvPr>
            <p:ph type="subTitle" idx="3"/>
          </p:nvPr>
        </p:nvSpPr>
        <p:spPr>
          <a:xfrm>
            <a:off x="4915800" y="1631077"/>
            <a:ext cx="2993400" cy="393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chemeClr val="lt1"/>
              </a:buClr>
              <a:buSzPts val="2400"/>
              <a:buNone/>
              <a:defRPr sz="1800">
                <a:solidFill>
                  <a:schemeClr val="lt1"/>
                </a:solidFill>
                <a:latin typeface="Barlow Condensed SemiBold"/>
                <a:ea typeface="Barlow Condensed SemiBold"/>
                <a:cs typeface="Barlow Condensed SemiBold"/>
                <a:sym typeface="Barlow Condensed SemiBold"/>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584" name="Google Shape;584;p15"/>
          <p:cNvSpPr txBox="1">
            <a:spLocks noGrp="1"/>
          </p:cNvSpPr>
          <p:nvPr>
            <p:ph type="title" idx="4" hasCustomPrompt="1"/>
          </p:nvPr>
        </p:nvSpPr>
        <p:spPr>
          <a:xfrm>
            <a:off x="4915800" y="2761426"/>
            <a:ext cx="2993400" cy="825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0000"/>
              <a:buNone/>
              <a:defRPr sz="4800">
                <a:solidFill>
                  <a:schemeClr val="lt1"/>
                </a:solidFill>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585" name="Google Shape;585;p15"/>
          <p:cNvSpPr txBox="1">
            <a:spLocks noGrp="1"/>
          </p:cNvSpPr>
          <p:nvPr>
            <p:ph type="subTitle" idx="5"/>
          </p:nvPr>
        </p:nvSpPr>
        <p:spPr>
          <a:xfrm>
            <a:off x="4915800" y="3602053"/>
            <a:ext cx="2993400" cy="393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chemeClr val="lt1"/>
              </a:buClr>
              <a:buSzPts val="2400"/>
              <a:buNone/>
              <a:defRPr sz="1800">
                <a:solidFill>
                  <a:schemeClr val="lt1"/>
                </a:solidFill>
                <a:latin typeface="Barlow Condensed SemiBold"/>
                <a:ea typeface="Barlow Condensed SemiBold"/>
                <a:cs typeface="Barlow Condensed SemiBold"/>
                <a:sym typeface="Barlow Condensed SemiBold"/>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586" name="Google Shape;586;p15"/>
          <p:cNvSpPr txBox="1">
            <a:spLocks noGrp="1"/>
          </p:cNvSpPr>
          <p:nvPr>
            <p:ph type="title" idx="6" hasCustomPrompt="1"/>
          </p:nvPr>
        </p:nvSpPr>
        <p:spPr>
          <a:xfrm>
            <a:off x="1234753" y="2761420"/>
            <a:ext cx="2993400" cy="825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0000"/>
              <a:buNone/>
              <a:defRPr sz="4800">
                <a:solidFill>
                  <a:schemeClr val="lt1"/>
                </a:solidFill>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587" name="Google Shape;587;p15"/>
          <p:cNvSpPr txBox="1">
            <a:spLocks noGrp="1"/>
          </p:cNvSpPr>
          <p:nvPr>
            <p:ph type="subTitle" idx="7"/>
          </p:nvPr>
        </p:nvSpPr>
        <p:spPr>
          <a:xfrm>
            <a:off x="1234753" y="3602051"/>
            <a:ext cx="2993400" cy="393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chemeClr val="lt1"/>
              </a:buClr>
              <a:buSzPts val="2400"/>
              <a:buNone/>
              <a:defRPr sz="1800">
                <a:solidFill>
                  <a:schemeClr val="lt1"/>
                </a:solidFill>
                <a:latin typeface="Barlow Condensed SemiBold"/>
                <a:ea typeface="Barlow Condensed SemiBold"/>
                <a:cs typeface="Barlow Condensed SemiBold"/>
                <a:sym typeface="Barlow Condensed SemiBold"/>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588" name="Google Shape;588;p15"/>
          <p:cNvSpPr txBox="1">
            <a:spLocks noGrp="1"/>
          </p:cNvSpPr>
          <p:nvPr>
            <p:ph type="subTitle" idx="8"/>
          </p:nvPr>
        </p:nvSpPr>
        <p:spPr>
          <a:xfrm>
            <a:off x="1234753" y="1988490"/>
            <a:ext cx="2993400" cy="393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400"/>
              <a:buNone/>
              <a:defRPr>
                <a:solidFill>
                  <a:schemeClr val="dk1"/>
                </a:solidFill>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589" name="Google Shape;589;p15"/>
          <p:cNvSpPr txBox="1">
            <a:spLocks noGrp="1"/>
          </p:cNvSpPr>
          <p:nvPr>
            <p:ph type="subTitle" idx="9"/>
          </p:nvPr>
        </p:nvSpPr>
        <p:spPr>
          <a:xfrm>
            <a:off x="4915800" y="1988499"/>
            <a:ext cx="2993400" cy="393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400"/>
              <a:buNone/>
              <a:defRPr>
                <a:solidFill>
                  <a:schemeClr val="dk1"/>
                </a:solidFill>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590" name="Google Shape;590;p15"/>
          <p:cNvSpPr txBox="1">
            <a:spLocks noGrp="1"/>
          </p:cNvSpPr>
          <p:nvPr>
            <p:ph type="subTitle" idx="13"/>
          </p:nvPr>
        </p:nvSpPr>
        <p:spPr>
          <a:xfrm>
            <a:off x="4915800" y="3959475"/>
            <a:ext cx="2993400" cy="393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400"/>
              <a:buNone/>
              <a:defRPr>
                <a:solidFill>
                  <a:schemeClr val="dk1"/>
                </a:solidFill>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591" name="Google Shape;591;p15"/>
          <p:cNvSpPr txBox="1">
            <a:spLocks noGrp="1"/>
          </p:cNvSpPr>
          <p:nvPr>
            <p:ph type="subTitle" idx="14"/>
          </p:nvPr>
        </p:nvSpPr>
        <p:spPr>
          <a:xfrm>
            <a:off x="1234753" y="3959475"/>
            <a:ext cx="2993400" cy="393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400"/>
              <a:buNone/>
              <a:defRPr>
                <a:solidFill>
                  <a:schemeClr val="dk1"/>
                </a:solidFill>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592" name="Google Shape;592;p15"/>
          <p:cNvSpPr/>
          <p:nvPr/>
        </p:nvSpPr>
        <p:spPr>
          <a:xfrm rot="-1799972">
            <a:off x="-2090395" y="-155613"/>
            <a:ext cx="3365100" cy="3705147"/>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5"/>
          <p:cNvSpPr/>
          <p:nvPr/>
        </p:nvSpPr>
        <p:spPr>
          <a:xfrm rot="9000028">
            <a:off x="7870761" y="2012568"/>
            <a:ext cx="3365100" cy="3705147"/>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4" name="Google Shape;594;p15"/>
          <p:cNvGrpSpPr/>
          <p:nvPr/>
        </p:nvGrpSpPr>
        <p:grpSpPr>
          <a:xfrm>
            <a:off x="247775" y="4241825"/>
            <a:ext cx="315575" cy="366750"/>
            <a:chOff x="8558925" y="4522650"/>
            <a:chExt cx="315575" cy="366750"/>
          </a:xfrm>
        </p:grpSpPr>
        <p:grpSp>
          <p:nvGrpSpPr>
            <p:cNvPr id="595" name="Google Shape;595;p15"/>
            <p:cNvGrpSpPr/>
            <p:nvPr/>
          </p:nvGrpSpPr>
          <p:grpSpPr>
            <a:xfrm>
              <a:off x="8558925" y="4629825"/>
              <a:ext cx="107200" cy="107175"/>
              <a:chOff x="4125350" y="1946513"/>
              <a:chExt cx="107200" cy="107175"/>
            </a:xfrm>
          </p:grpSpPr>
          <p:sp>
            <p:nvSpPr>
              <p:cNvPr id="596" name="Google Shape;596;p15"/>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5"/>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8" name="Google Shape;598;p15"/>
            <p:cNvGrpSpPr/>
            <p:nvPr/>
          </p:nvGrpSpPr>
          <p:grpSpPr>
            <a:xfrm>
              <a:off x="8711325" y="4782225"/>
              <a:ext cx="107200" cy="107175"/>
              <a:chOff x="4125350" y="1946513"/>
              <a:chExt cx="107200" cy="107175"/>
            </a:xfrm>
          </p:grpSpPr>
          <p:sp>
            <p:nvSpPr>
              <p:cNvPr id="599" name="Google Shape;599;p15"/>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5"/>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1" name="Google Shape;601;p15"/>
            <p:cNvGrpSpPr/>
            <p:nvPr/>
          </p:nvGrpSpPr>
          <p:grpSpPr>
            <a:xfrm>
              <a:off x="8767300" y="4522650"/>
              <a:ext cx="107200" cy="107175"/>
              <a:chOff x="4125350" y="1946513"/>
              <a:chExt cx="107200" cy="107175"/>
            </a:xfrm>
          </p:grpSpPr>
          <p:sp>
            <p:nvSpPr>
              <p:cNvPr id="602" name="Google Shape;602;p15"/>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5"/>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04" name="Google Shape;604;p15"/>
          <p:cNvGrpSpPr/>
          <p:nvPr/>
        </p:nvGrpSpPr>
        <p:grpSpPr>
          <a:xfrm flipH="1">
            <a:off x="8729625" y="951866"/>
            <a:ext cx="194400" cy="112209"/>
            <a:chOff x="265900" y="3852516"/>
            <a:chExt cx="194400" cy="112209"/>
          </a:xfrm>
        </p:grpSpPr>
        <p:sp>
          <p:nvSpPr>
            <p:cNvPr id="605" name="Google Shape;605;p15"/>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5"/>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7" name="Google Shape;607;p15"/>
          <p:cNvGrpSpPr/>
          <p:nvPr/>
        </p:nvGrpSpPr>
        <p:grpSpPr>
          <a:xfrm>
            <a:off x="-763675" y="-500525"/>
            <a:ext cx="1476900" cy="1476900"/>
            <a:chOff x="8632950" y="-311150"/>
            <a:chExt cx="1476900" cy="1476900"/>
          </a:xfrm>
        </p:grpSpPr>
        <p:sp>
          <p:nvSpPr>
            <p:cNvPr id="608" name="Google Shape;608;p15"/>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15"/>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0" name="Google Shape;610;p15"/>
          <p:cNvGrpSpPr/>
          <p:nvPr/>
        </p:nvGrpSpPr>
        <p:grpSpPr>
          <a:xfrm>
            <a:off x="8430775" y="4167100"/>
            <a:ext cx="1476900" cy="1476900"/>
            <a:chOff x="8632950" y="-311150"/>
            <a:chExt cx="1476900" cy="1476900"/>
          </a:xfrm>
        </p:grpSpPr>
        <p:sp>
          <p:nvSpPr>
            <p:cNvPr id="611" name="Google Shape;611;p15"/>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5"/>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3" name="Google Shape;613;p15"/>
          <p:cNvGrpSpPr/>
          <p:nvPr/>
        </p:nvGrpSpPr>
        <p:grpSpPr>
          <a:xfrm>
            <a:off x="3529283" y="4464921"/>
            <a:ext cx="1540684" cy="1387652"/>
            <a:chOff x="3632834" y="4464921"/>
            <a:chExt cx="1540684" cy="1387652"/>
          </a:xfrm>
        </p:grpSpPr>
        <p:sp>
          <p:nvSpPr>
            <p:cNvPr id="614" name="Google Shape;614;p15"/>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5" name="Google Shape;615;p15"/>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616"/>
        <p:cNvGrpSpPr/>
        <p:nvPr/>
      </p:nvGrpSpPr>
      <p:grpSpPr>
        <a:xfrm>
          <a:off x="0" y="0"/>
          <a:ext cx="0" cy="0"/>
          <a:chOff x="0" y="0"/>
          <a:chExt cx="0" cy="0"/>
        </a:xfrm>
      </p:grpSpPr>
      <p:grpSp>
        <p:nvGrpSpPr>
          <p:cNvPr id="617" name="Google Shape;617;p16"/>
          <p:cNvGrpSpPr/>
          <p:nvPr/>
        </p:nvGrpSpPr>
        <p:grpSpPr>
          <a:xfrm>
            <a:off x="8064938" y="-1041168"/>
            <a:ext cx="1942494" cy="2022980"/>
            <a:chOff x="4445625" y="1829838"/>
            <a:chExt cx="739125" cy="769750"/>
          </a:xfrm>
        </p:grpSpPr>
        <p:sp>
          <p:nvSpPr>
            <p:cNvPr id="618" name="Google Shape;618;p16"/>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6"/>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6"/>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6"/>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16"/>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16"/>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16"/>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6"/>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6" name="Google Shape;626;p16"/>
          <p:cNvGrpSpPr/>
          <p:nvPr/>
        </p:nvGrpSpPr>
        <p:grpSpPr>
          <a:xfrm>
            <a:off x="-858537" y="-1041168"/>
            <a:ext cx="1942494" cy="2022980"/>
            <a:chOff x="4445625" y="1829838"/>
            <a:chExt cx="739125" cy="769750"/>
          </a:xfrm>
        </p:grpSpPr>
        <p:sp>
          <p:nvSpPr>
            <p:cNvPr id="627" name="Google Shape;627;p16"/>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6"/>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6"/>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6"/>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6"/>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16"/>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6"/>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6"/>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5" name="Google Shape;635;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36" name="Google Shape;636;p16"/>
          <p:cNvSpPr/>
          <p:nvPr/>
        </p:nvSpPr>
        <p:spPr>
          <a:xfrm rot="-152928">
            <a:off x="6925193" y="4175288"/>
            <a:ext cx="3763193" cy="237143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6"/>
          <p:cNvSpPr/>
          <p:nvPr/>
        </p:nvSpPr>
        <p:spPr>
          <a:xfrm rot="3635839">
            <a:off x="-1640952" y="3754337"/>
            <a:ext cx="4267648" cy="268932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8" name="Google Shape;638;p16"/>
          <p:cNvGrpSpPr/>
          <p:nvPr/>
        </p:nvGrpSpPr>
        <p:grpSpPr>
          <a:xfrm flipH="1">
            <a:off x="493849" y="4222131"/>
            <a:ext cx="438754" cy="772904"/>
            <a:chOff x="4950175" y="2998438"/>
            <a:chExt cx="88725" cy="156300"/>
          </a:xfrm>
        </p:grpSpPr>
        <p:sp>
          <p:nvSpPr>
            <p:cNvPr id="639" name="Google Shape;639;p16"/>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16"/>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6"/>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6"/>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6"/>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6"/>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6"/>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6"/>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6"/>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6"/>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6"/>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6"/>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6"/>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6"/>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6"/>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6"/>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6"/>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6"/>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6"/>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16"/>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16"/>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6"/>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6"/>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6"/>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6"/>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6"/>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16"/>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6"/>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16"/>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16"/>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16"/>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16"/>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16"/>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6"/>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16"/>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16"/>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5" name="Google Shape;675;p16"/>
          <p:cNvGrpSpPr/>
          <p:nvPr/>
        </p:nvGrpSpPr>
        <p:grpSpPr>
          <a:xfrm>
            <a:off x="8626226" y="3746559"/>
            <a:ext cx="361129" cy="3106418"/>
            <a:chOff x="6317900" y="1197313"/>
            <a:chExt cx="180700" cy="1554375"/>
          </a:xfrm>
        </p:grpSpPr>
        <p:sp>
          <p:nvSpPr>
            <p:cNvPr id="676" name="Google Shape;676;p16"/>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6"/>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6"/>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6"/>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6"/>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6"/>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16"/>
          <p:cNvSpPr/>
          <p:nvPr/>
        </p:nvSpPr>
        <p:spPr>
          <a:xfrm rot="-5400000" flipH="1">
            <a:off x="307075" y="2259913"/>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3" name="Google Shape;683;p16"/>
          <p:cNvGrpSpPr/>
          <p:nvPr/>
        </p:nvGrpSpPr>
        <p:grpSpPr>
          <a:xfrm flipH="1">
            <a:off x="8671988" y="2252416"/>
            <a:ext cx="194400" cy="112209"/>
            <a:chOff x="265900" y="3852516"/>
            <a:chExt cx="194400" cy="112209"/>
          </a:xfrm>
        </p:grpSpPr>
        <p:sp>
          <p:nvSpPr>
            <p:cNvPr id="684" name="Google Shape;684;p16"/>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6"/>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2">
  <p:cSld name="TITLE_ONLY_1_1">
    <p:spTree>
      <p:nvGrpSpPr>
        <p:cNvPr id="1" name="Shape 686"/>
        <p:cNvGrpSpPr/>
        <p:nvPr/>
      </p:nvGrpSpPr>
      <p:grpSpPr>
        <a:xfrm>
          <a:off x="0" y="0"/>
          <a:ext cx="0" cy="0"/>
          <a:chOff x="0" y="0"/>
          <a:chExt cx="0" cy="0"/>
        </a:xfrm>
      </p:grpSpPr>
      <p:grpSp>
        <p:nvGrpSpPr>
          <p:cNvPr id="687" name="Google Shape;687;p17"/>
          <p:cNvGrpSpPr/>
          <p:nvPr/>
        </p:nvGrpSpPr>
        <p:grpSpPr>
          <a:xfrm rot="8100000">
            <a:off x="8064682" y="3952435"/>
            <a:ext cx="1942549" cy="2023037"/>
            <a:chOff x="4445625" y="1829838"/>
            <a:chExt cx="739125" cy="769750"/>
          </a:xfrm>
        </p:grpSpPr>
        <p:sp>
          <p:nvSpPr>
            <p:cNvPr id="688" name="Google Shape;688;p17"/>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7"/>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7"/>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7"/>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7"/>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7"/>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7"/>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7"/>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6" name="Google Shape;696;p17"/>
          <p:cNvGrpSpPr/>
          <p:nvPr/>
        </p:nvGrpSpPr>
        <p:grpSpPr>
          <a:xfrm>
            <a:off x="-858537" y="3952469"/>
            <a:ext cx="1942494" cy="2022980"/>
            <a:chOff x="4445625" y="1829838"/>
            <a:chExt cx="739125" cy="769750"/>
          </a:xfrm>
        </p:grpSpPr>
        <p:sp>
          <p:nvSpPr>
            <p:cNvPr id="697" name="Google Shape;697;p17"/>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7"/>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7"/>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7"/>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7"/>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17"/>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17"/>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7"/>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5" name="Google Shape;705;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06" name="Google Shape;706;p17"/>
          <p:cNvSpPr/>
          <p:nvPr/>
        </p:nvSpPr>
        <p:spPr>
          <a:xfrm rot="-10647072" flipH="1">
            <a:off x="6925193" y="-1707780"/>
            <a:ext cx="3763193" cy="237143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17"/>
          <p:cNvSpPr/>
          <p:nvPr/>
        </p:nvSpPr>
        <p:spPr>
          <a:xfrm rot="7164161" flipH="1">
            <a:off x="-1640952" y="-1604719"/>
            <a:ext cx="4267648" cy="268932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8" name="Google Shape;708;p17"/>
          <p:cNvGrpSpPr/>
          <p:nvPr/>
        </p:nvGrpSpPr>
        <p:grpSpPr>
          <a:xfrm rot="10800000">
            <a:off x="493849" y="-156096"/>
            <a:ext cx="438754" cy="772904"/>
            <a:chOff x="4950175" y="2998438"/>
            <a:chExt cx="88725" cy="156300"/>
          </a:xfrm>
        </p:grpSpPr>
        <p:sp>
          <p:nvSpPr>
            <p:cNvPr id="709" name="Google Shape;709;p17"/>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7"/>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17"/>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17"/>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17"/>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7"/>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17"/>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17"/>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7"/>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7"/>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7"/>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7"/>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7"/>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7"/>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7"/>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7"/>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7"/>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7"/>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7"/>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7"/>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7"/>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7"/>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7"/>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7"/>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7"/>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7"/>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7"/>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7"/>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7"/>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7"/>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7"/>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7"/>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7"/>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7"/>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7"/>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7"/>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5" name="Google Shape;745;p17"/>
          <p:cNvGrpSpPr/>
          <p:nvPr/>
        </p:nvGrpSpPr>
        <p:grpSpPr>
          <a:xfrm rot="10800000" flipH="1">
            <a:off x="8626226" y="-2014039"/>
            <a:ext cx="361129" cy="3106418"/>
            <a:chOff x="6317900" y="1197313"/>
            <a:chExt cx="180700" cy="1554375"/>
          </a:xfrm>
        </p:grpSpPr>
        <p:sp>
          <p:nvSpPr>
            <p:cNvPr id="746" name="Google Shape;746;p17"/>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7"/>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7"/>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7"/>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7"/>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7"/>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2" name="Google Shape;752;p17"/>
          <p:cNvSpPr/>
          <p:nvPr/>
        </p:nvSpPr>
        <p:spPr>
          <a:xfrm rot="-5400000">
            <a:off x="307075" y="248182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3" name="Google Shape;753;p17"/>
          <p:cNvGrpSpPr/>
          <p:nvPr/>
        </p:nvGrpSpPr>
        <p:grpSpPr>
          <a:xfrm rot="10800000">
            <a:off x="8671988" y="2474314"/>
            <a:ext cx="194400" cy="112209"/>
            <a:chOff x="265900" y="3852516"/>
            <a:chExt cx="194400" cy="112209"/>
          </a:xfrm>
        </p:grpSpPr>
        <p:sp>
          <p:nvSpPr>
            <p:cNvPr id="754" name="Google Shape;754;p17"/>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7"/>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6" name="Google Shape;756;p17"/>
          <p:cNvSpPr/>
          <p:nvPr/>
        </p:nvSpPr>
        <p:spPr>
          <a:xfrm rot="-7199972">
            <a:off x="3156319" y="3826224"/>
            <a:ext cx="3365100" cy="3705147"/>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 name="Shape 898"/>
        <p:cNvGrpSpPr/>
        <p:nvPr/>
      </p:nvGrpSpPr>
      <p:grpSpPr>
        <a:xfrm>
          <a:off x="0" y="0"/>
          <a:ext cx="0" cy="0"/>
          <a:chOff x="0" y="0"/>
          <a:chExt cx="0" cy="0"/>
        </a:xfrm>
      </p:grpSpPr>
      <p:sp>
        <p:nvSpPr>
          <p:cNvPr id="899" name="Google Shape;899;p20"/>
          <p:cNvSpPr txBox="1">
            <a:spLocks noGrp="1"/>
          </p:cNvSpPr>
          <p:nvPr>
            <p:ph type="subTitle" idx="1"/>
          </p:nvPr>
        </p:nvSpPr>
        <p:spPr>
          <a:xfrm>
            <a:off x="869400" y="1551800"/>
            <a:ext cx="2282400" cy="421800"/>
          </a:xfrm>
          <a:prstGeom prst="rect">
            <a:avLst/>
          </a:prstGeom>
          <a:noFill/>
        </p:spPr>
        <p:txBody>
          <a:bodyPr spcFirstLastPara="1" wrap="square" lIns="91425" tIns="91425" rIns="91425" bIns="91425" anchor="b" anchorCtr="0">
            <a:noAutofit/>
          </a:bodyPr>
          <a:lstStyle>
            <a:lvl1pPr lvl="0" algn="ctr">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ctr">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algn="ctr">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algn="ctr">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algn="ctr">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algn="ctr">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algn="ctr">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algn="ctr">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algn="ctr">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900" name="Google Shape;900;p20"/>
          <p:cNvSpPr txBox="1">
            <a:spLocks noGrp="1"/>
          </p:cNvSpPr>
          <p:nvPr>
            <p:ph type="subTitle" idx="2"/>
          </p:nvPr>
        </p:nvSpPr>
        <p:spPr>
          <a:xfrm>
            <a:off x="3430818" y="1551800"/>
            <a:ext cx="2282400" cy="4218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ctr"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algn="ctr"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algn="ctr"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algn="ctr"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algn="ctr"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algn="ctr"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algn="ctr"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algn="ctr"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901" name="Google Shape;901;p20"/>
          <p:cNvSpPr txBox="1">
            <a:spLocks noGrp="1"/>
          </p:cNvSpPr>
          <p:nvPr>
            <p:ph type="subTitle" idx="3"/>
          </p:nvPr>
        </p:nvSpPr>
        <p:spPr>
          <a:xfrm>
            <a:off x="5992249" y="1551800"/>
            <a:ext cx="2282400" cy="4218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ctr"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algn="ctr"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algn="ctr"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algn="ctr"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algn="ctr"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algn="ctr"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algn="ctr"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algn="ctr"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902" name="Google Shape;902;p20"/>
          <p:cNvSpPr txBox="1">
            <a:spLocks noGrp="1"/>
          </p:cNvSpPr>
          <p:nvPr>
            <p:ph type="subTitle" idx="4"/>
          </p:nvPr>
        </p:nvSpPr>
        <p:spPr>
          <a:xfrm>
            <a:off x="869400" y="1973758"/>
            <a:ext cx="2282400" cy="19482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Char char="●"/>
              <a:defRPr>
                <a:solidFill>
                  <a:schemeClr val="dk1"/>
                </a:solidFill>
              </a:defRPr>
            </a:lvl1pPr>
            <a:lvl2pPr lvl="1" algn="ctr" rtl="0">
              <a:spcBef>
                <a:spcPts val="0"/>
              </a:spcBef>
              <a:spcAft>
                <a:spcPts val="0"/>
              </a:spcAft>
              <a:buClr>
                <a:schemeClr val="dk1"/>
              </a:buClr>
              <a:buSzPts val="1400"/>
              <a:buChar char="○"/>
              <a:defRPr>
                <a:solidFill>
                  <a:schemeClr val="dk1"/>
                </a:solidFill>
              </a:defRPr>
            </a:lvl2pPr>
            <a:lvl3pPr lvl="2" algn="ctr" rtl="0">
              <a:spcBef>
                <a:spcPts val="0"/>
              </a:spcBef>
              <a:spcAft>
                <a:spcPts val="0"/>
              </a:spcAft>
              <a:buClr>
                <a:schemeClr val="dk1"/>
              </a:buClr>
              <a:buSzPts val="1400"/>
              <a:buChar char="■"/>
              <a:defRPr>
                <a:solidFill>
                  <a:schemeClr val="dk1"/>
                </a:solidFill>
              </a:defRPr>
            </a:lvl3pPr>
            <a:lvl4pPr lvl="3" algn="ctr" rtl="0">
              <a:spcBef>
                <a:spcPts val="0"/>
              </a:spcBef>
              <a:spcAft>
                <a:spcPts val="0"/>
              </a:spcAft>
              <a:buClr>
                <a:schemeClr val="dk1"/>
              </a:buClr>
              <a:buSzPts val="1400"/>
              <a:buChar char="●"/>
              <a:defRPr>
                <a:solidFill>
                  <a:schemeClr val="dk1"/>
                </a:solidFill>
              </a:defRPr>
            </a:lvl4pPr>
            <a:lvl5pPr lvl="4" algn="ctr" rtl="0">
              <a:spcBef>
                <a:spcPts val="0"/>
              </a:spcBef>
              <a:spcAft>
                <a:spcPts val="0"/>
              </a:spcAft>
              <a:buClr>
                <a:schemeClr val="dk1"/>
              </a:buClr>
              <a:buSzPts val="1400"/>
              <a:buChar char="○"/>
              <a:defRPr>
                <a:solidFill>
                  <a:schemeClr val="dk1"/>
                </a:solidFill>
              </a:defRPr>
            </a:lvl5pPr>
            <a:lvl6pPr lvl="5" algn="ctr" rtl="0">
              <a:spcBef>
                <a:spcPts val="0"/>
              </a:spcBef>
              <a:spcAft>
                <a:spcPts val="0"/>
              </a:spcAft>
              <a:buClr>
                <a:schemeClr val="dk1"/>
              </a:buClr>
              <a:buSzPts val="1400"/>
              <a:buChar char="■"/>
              <a:defRPr>
                <a:solidFill>
                  <a:schemeClr val="dk1"/>
                </a:solidFill>
              </a:defRPr>
            </a:lvl6pPr>
            <a:lvl7pPr lvl="6" algn="ctr" rtl="0">
              <a:spcBef>
                <a:spcPts val="0"/>
              </a:spcBef>
              <a:spcAft>
                <a:spcPts val="0"/>
              </a:spcAft>
              <a:buClr>
                <a:schemeClr val="dk1"/>
              </a:buClr>
              <a:buSzPts val="1400"/>
              <a:buChar char="●"/>
              <a:defRPr>
                <a:solidFill>
                  <a:schemeClr val="dk1"/>
                </a:solidFill>
              </a:defRPr>
            </a:lvl7pPr>
            <a:lvl8pPr lvl="7" algn="ctr" rtl="0">
              <a:spcBef>
                <a:spcPts val="0"/>
              </a:spcBef>
              <a:spcAft>
                <a:spcPts val="0"/>
              </a:spcAft>
              <a:buClr>
                <a:schemeClr val="dk1"/>
              </a:buClr>
              <a:buSzPts val="1400"/>
              <a:buChar char="○"/>
              <a:defRPr>
                <a:solidFill>
                  <a:schemeClr val="dk1"/>
                </a:solidFill>
              </a:defRPr>
            </a:lvl8pPr>
            <a:lvl9pPr lvl="8" algn="ctr" rtl="0">
              <a:spcBef>
                <a:spcPts val="0"/>
              </a:spcBef>
              <a:spcAft>
                <a:spcPts val="0"/>
              </a:spcAft>
              <a:buClr>
                <a:schemeClr val="dk1"/>
              </a:buClr>
              <a:buSzPts val="1400"/>
              <a:buChar char="■"/>
              <a:defRPr>
                <a:solidFill>
                  <a:schemeClr val="dk1"/>
                </a:solidFill>
              </a:defRPr>
            </a:lvl9pPr>
          </a:lstStyle>
          <a:p>
            <a:endParaRPr/>
          </a:p>
        </p:txBody>
      </p:sp>
      <p:sp>
        <p:nvSpPr>
          <p:cNvPr id="903" name="Google Shape;903;p20"/>
          <p:cNvSpPr txBox="1">
            <a:spLocks noGrp="1"/>
          </p:cNvSpPr>
          <p:nvPr>
            <p:ph type="subTitle" idx="5"/>
          </p:nvPr>
        </p:nvSpPr>
        <p:spPr>
          <a:xfrm>
            <a:off x="3430810" y="1973600"/>
            <a:ext cx="2282400" cy="19482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Char char="●"/>
              <a:defRPr>
                <a:solidFill>
                  <a:schemeClr val="dk1"/>
                </a:solidFill>
              </a:defRPr>
            </a:lvl1pPr>
            <a:lvl2pPr lvl="1" algn="ctr" rtl="0">
              <a:spcBef>
                <a:spcPts val="0"/>
              </a:spcBef>
              <a:spcAft>
                <a:spcPts val="0"/>
              </a:spcAft>
              <a:buClr>
                <a:schemeClr val="dk1"/>
              </a:buClr>
              <a:buSzPts val="1400"/>
              <a:buChar char="○"/>
              <a:defRPr>
                <a:solidFill>
                  <a:schemeClr val="dk1"/>
                </a:solidFill>
              </a:defRPr>
            </a:lvl2pPr>
            <a:lvl3pPr lvl="2" algn="ctr" rtl="0">
              <a:spcBef>
                <a:spcPts val="0"/>
              </a:spcBef>
              <a:spcAft>
                <a:spcPts val="0"/>
              </a:spcAft>
              <a:buClr>
                <a:schemeClr val="dk1"/>
              </a:buClr>
              <a:buSzPts val="1400"/>
              <a:buChar char="■"/>
              <a:defRPr>
                <a:solidFill>
                  <a:schemeClr val="dk1"/>
                </a:solidFill>
              </a:defRPr>
            </a:lvl3pPr>
            <a:lvl4pPr lvl="3" algn="ctr" rtl="0">
              <a:spcBef>
                <a:spcPts val="0"/>
              </a:spcBef>
              <a:spcAft>
                <a:spcPts val="0"/>
              </a:spcAft>
              <a:buClr>
                <a:schemeClr val="dk1"/>
              </a:buClr>
              <a:buSzPts val="1400"/>
              <a:buChar char="●"/>
              <a:defRPr>
                <a:solidFill>
                  <a:schemeClr val="dk1"/>
                </a:solidFill>
              </a:defRPr>
            </a:lvl4pPr>
            <a:lvl5pPr lvl="4" algn="ctr" rtl="0">
              <a:spcBef>
                <a:spcPts val="0"/>
              </a:spcBef>
              <a:spcAft>
                <a:spcPts val="0"/>
              </a:spcAft>
              <a:buClr>
                <a:schemeClr val="dk1"/>
              </a:buClr>
              <a:buSzPts val="1400"/>
              <a:buChar char="○"/>
              <a:defRPr>
                <a:solidFill>
                  <a:schemeClr val="dk1"/>
                </a:solidFill>
              </a:defRPr>
            </a:lvl5pPr>
            <a:lvl6pPr lvl="5" algn="ctr" rtl="0">
              <a:spcBef>
                <a:spcPts val="0"/>
              </a:spcBef>
              <a:spcAft>
                <a:spcPts val="0"/>
              </a:spcAft>
              <a:buClr>
                <a:schemeClr val="dk1"/>
              </a:buClr>
              <a:buSzPts val="1400"/>
              <a:buChar char="■"/>
              <a:defRPr>
                <a:solidFill>
                  <a:schemeClr val="dk1"/>
                </a:solidFill>
              </a:defRPr>
            </a:lvl6pPr>
            <a:lvl7pPr lvl="6" algn="ctr" rtl="0">
              <a:spcBef>
                <a:spcPts val="0"/>
              </a:spcBef>
              <a:spcAft>
                <a:spcPts val="0"/>
              </a:spcAft>
              <a:buClr>
                <a:schemeClr val="dk1"/>
              </a:buClr>
              <a:buSzPts val="1400"/>
              <a:buChar char="●"/>
              <a:defRPr>
                <a:solidFill>
                  <a:schemeClr val="dk1"/>
                </a:solidFill>
              </a:defRPr>
            </a:lvl7pPr>
            <a:lvl8pPr lvl="7" algn="ctr" rtl="0">
              <a:spcBef>
                <a:spcPts val="0"/>
              </a:spcBef>
              <a:spcAft>
                <a:spcPts val="0"/>
              </a:spcAft>
              <a:buClr>
                <a:schemeClr val="dk1"/>
              </a:buClr>
              <a:buSzPts val="1400"/>
              <a:buChar char="○"/>
              <a:defRPr>
                <a:solidFill>
                  <a:schemeClr val="dk1"/>
                </a:solidFill>
              </a:defRPr>
            </a:lvl8pPr>
            <a:lvl9pPr lvl="8" algn="ctr" rtl="0">
              <a:spcBef>
                <a:spcPts val="0"/>
              </a:spcBef>
              <a:spcAft>
                <a:spcPts val="0"/>
              </a:spcAft>
              <a:buClr>
                <a:schemeClr val="dk1"/>
              </a:buClr>
              <a:buSzPts val="1400"/>
              <a:buChar char="■"/>
              <a:defRPr>
                <a:solidFill>
                  <a:schemeClr val="dk1"/>
                </a:solidFill>
              </a:defRPr>
            </a:lvl9pPr>
          </a:lstStyle>
          <a:p>
            <a:endParaRPr/>
          </a:p>
        </p:txBody>
      </p:sp>
      <p:sp>
        <p:nvSpPr>
          <p:cNvPr id="904" name="Google Shape;904;p20"/>
          <p:cNvSpPr txBox="1">
            <a:spLocks noGrp="1"/>
          </p:cNvSpPr>
          <p:nvPr>
            <p:ph type="subTitle" idx="6"/>
          </p:nvPr>
        </p:nvSpPr>
        <p:spPr>
          <a:xfrm>
            <a:off x="5992225" y="1973642"/>
            <a:ext cx="2282400" cy="19482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Char char="●"/>
              <a:defRPr>
                <a:solidFill>
                  <a:schemeClr val="dk1"/>
                </a:solidFill>
              </a:defRPr>
            </a:lvl1pPr>
            <a:lvl2pPr lvl="1" algn="ctr" rtl="0">
              <a:spcBef>
                <a:spcPts val="0"/>
              </a:spcBef>
              <a:spcAft>
                <a:spcPts val="0"/>
              </a:spcAft>
              <a:buClr>
                <a:schemeClr val="dk1"/>
              </a:buClr>
              <a:buSzPts val="1400"/>
              <a:buChar char="○"/>
              <a:defRPr>
                <a:solidFill>
                  <a:schemeClr val="dk1"/>
                </a:solidFill>
              </a:defRPr>
            </a:lvl2pPr>
            <a:lvl3pPr lvl="2" algn="ctr" rtl="0">
              <a:spcBef>
                <a:spcPts val="0"/>
              </a:spcBef>
              <a:spcAft>
                <a:spcPts val="0"/>
              </a:spcAft>
              <a:buClr>
                <a:schemeClr val="dk1"/>
              </a:buClr>
              <a:buSzPts val="1400"/>
              <a:buChar char="■"/>
              <a:defRPr>
                <a:solidFill>
                  <a:schemeClr val="dk1"/>
                </a:solidFill>
              </a:defRPr>
            </a:lvl3pPr>
            <a:lvl4pPr lvl="3" algn="ctr" rtl="0">
              <a:spcBef>
                <a:spcPts val="0"/>
              </a:spcBef>
              <a:spcAft>
                <a:spcPts val="0"/>
              </a:spcAft>
              <a:buClr>
                <a:schemeClr val="dk1"/>
              </a:buClr>
              <a:buSzPts val="1400"/>
              <a:buChar char="●"/>
              <a:defRPr>
                <a:solidFill>
                  <a:schemeClr val="dk1"/>
                </a:solidFill>
              </a:defRPr>
            </a:lvl4pPr>
            <a:lvl5pPr lvl="4" algn="ctr" rtl="0">
              <a:spcBef>
                <a:spcPts val="0"/>
              </a:spcBef>
              <a:spcAft>
                <a:spcPts val="0"/>
              </a:spcAft>
              <a:buClr>
                <a:schemeClr val="dk1"/>
              </a:buClr>
              <a:buSzPts val="1400"/>
              <a:buChar char="○"/>
              <a:defRPr>
                <a:solidFill>
                  <a:schemeClr val="dk1"/>
                </a:solidFill>
              </a:defRPr>
            </a:lvl5pPr>
            <a:lvl6pPr lvl="5" algn="ctr" rtl="0">
              <a:spcBef>
                <a:spcPts val="0"/>
              </a:spcBef>
              <a:spcAft>
                <a:spcPts val="0"/>
              </a:spcAft>
              <a:buClr>
                <a:schemeClr val="dk1"/>
              </a:buClr>
              <a:buSzPts val="1400"/>
              <a:buChar char="■"/>
              <a:defRPr>
                <a:solidFill>
                  <a:schemeClr val="dk1"/>
                </a:solidFill>
              </a:defRPr>
            </a:lvl6pPr>
            <a:lvl7pPr lvl="6" algn="ctr" rtl="0">
              <a:spcBef>
                <a:spcPts val="0"/>
              </a:spcBef>
              <a:spcAft>
                <a:spcPts val="0"/>
              </a:spcAft>
              <a:buClr>
                <a:schemeClr val="dk1"/>
              </a:buClr>
              <a:buSzPts val="1400"/>
              <a:buChar char="●"/>
              <a:defRPr>
                <a:solidFill>
                  <a:schemeClr val="dk1"/>
                </a:solidFill>
              </a:defRPr>
            </a:lvl7pPr>
            <a:lvl8pPr lvl="7" algn="ctr" rtl="0">
              <a:spcBef>
                <a:spcPts val="0"/>
              </a:spcBef>
              <a:spcAft>
                <a:spcPts val="0"/>
              </a:spcAft>
              <a:buClr>
                <a:schemeClr val="dk1"/>
              </a:buClr>
              <a:buSzPts val="1400"/>
              <a:buChar char="○"/>
              <a:defRPr>
                <a:solidFill>
                  <a:schemeClr val="dk1"/>
                </a:solidFill>
              </a:defRPr>
            </a:lvl8pPr>
            <a:lvl9pPr lvl="8" algn="ctr" rtl="0">
              <a:spcBef>
                <a:spcPts val="0"/>
              </a:spcBef>
              <a:spcAft>
                <a:spcPts val="0"/>
              </a:spcAft>
              <a:buClr>
                <a:schemeClr val="dk1"/>
              </a:buClr>
              <a:buSzPts val="1400"/>
              <a:buChar char="■"/>
              <a:defRPr>
                <a:solidFill>
                  <a:schemeClr val="dk1"/>
                </a:solidFill>
              </a:defRPr>
            </a:lvl9pPr>
          </a:lstStyle>
          <a:p>
            <a:endParaRPr/>
          </a:p>
        </p:txBody>
      </p:sp>
      <p:sp>
        <p:nvSpPr>
          <p:cNvPr id="905" name="Google Shape;905;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06" name="Google Shape;906;p20"/>
          <p:cNvSpPr/>
          <p:nvPr/>
        </p:nvSpPr>
        <p:spPr>
          <a:xfrm rot="6317200">
            <a:off x="7753292" y="-1121196"/>
            <a:ext cx="3365090" cy="370513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20"/>
          <p:cNvSpPr/>
          <p:nvPr/>
        </p:nvSpPr>
        <p:spPr>
          <a:xfrm rot="6256533">
            <a:off x="-2373557" y="2680802"/>
            <a:ext cx="4319032" cy="272170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8" name="Google Shape;908;p20"/>
          <p:cNvGrpSpPr/>
          <p:nvPr/>
        </p:nvGrpSpPr>
        <p:grpSpPr>
          <a:xfrm rot="5400000">
            <a:off x="4483925" y="4608575"/>
            <a:ext cx="315575" cy="366750"/>
            <a:chOff x="8558925" y="4522650"/>
            <a:chExt cx="315575" cy="366750"/>
          </a:xfrm>
        </p:grpSpPr>
        <p:grpSp>
          <p:nvGrpSpPr>
            <p:cNvPr id="909" name="Google Shape;909;p20"/>
            <p:cNvGrpSpPr/>
            <p:nvPr/>
          </p:nvGrpSpPr>
          <p:grpSpPr>
            <a:xfrm>
              <a:off x="8558925" y="4629825"/>
              <a:ext cx="107200" cy="107175"/>
              <a:chOff x="4125350" y="1946513"/>
              <a:chExt cx="107200" cy="107175"/>
            </a:xfrm>
          </p:grpSpPr>
          <p:sp>
            <p:nvSpPr>
              <p:cNvPr id="910" name="Google Shape;910;p20"/>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0"/>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2" name="Google Shape;912;p20"/>
            <p:cNvGrpSpPr/>
            <p:nvPr/>
          </p:nvGrpSpPr>
          <p:grpSpPr>
            <a:xfrm>
              <a:off x="8711325" y="4782225"/>
              <a:ext cx="107200" cy="107175"/>
              <a:chOff x="4125350" y="1946513"/>
              <a:chExt cx="107200" cy="107175"/>
            </a:xfrm>
          </p:grpSpPr>
          <p:sp>
            <p:nvSpPr>
              <p:cNvPr id="913" name="Google Shape;913;p20"/>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0"/>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5" name="Google Shape;915;p20"/>
            <p:cNvGrpSpPr/>
            <p:nvPr/>
          </p:nvGrpSpPr>
          <p:grpSpPr>
            <a:xfrm>
              <a:off x="8767300" y="4522650"/>
              <a:ext cx="107200" cy="107175"/>
              <a:chOff x="4125350" y="1946513"/>
              <a:chExt cx="107200" cy="107175"/>
            </a:xfrm>
          </p:grpSpPr>
          <p:sp>
            <p:nvSpPr>
              <p:cNvPr id="916" name="Google Shape;916;p20"/>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20"/>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18" name="Google Shape;918;p20"/>
          <p:cNvGrpSpPr/>
          <p:nvPr/>
        </p:nvGrpSpPr>
        <p:grpSpPr>
          <a:xfrm rot="10800000" flipH="1">
            <a:off x="208200" y="783266"/>
            <a:ext cx="194400" cy="112209"/>
            <a:chOff x="265900" y="3852516"/>
            <a:chExt cx="194400" cy="112209"/>
          </a:xfrm>
        </p:grpSpPr>
        <p:sp>
          <p:nvSpPr>
            <p:cNvPr id="919" name="Google Shape;919;p20"/>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0"/>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1" name="Google Shape;921;p20"/>
          <p:cNvGrpSpPr/>
          <p:nvPr/>
        </p:nvGrpSpPr>
        <p:grpSpPr>
          <a:xfrm flipH="1">
            <a:off x="208198" y="4114456"/>
            <a:ext cx="438754" cy="772904"/>
            <a:chOff x="4950175" y="2998438"/>
            <a:chExt cx="88725" cy="156300"/>
          </a:xfrm>
        </p:grpSpPr>
        <p:sp>
          <p:nvSpPr>
            <p:cNvPr id="922" name="Google Shape;922;p20"/>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20"/>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0"/>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20"/>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20"/>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0"/>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0"/>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0"/>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20"/>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0"/>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0"/>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0"/>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20"/>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0"/>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0"/>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0"/>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0"/>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0"/>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0"/>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0"/>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0"/>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0"/>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0"/>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0"/>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0"/>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0"/>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0"/>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0"/>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0"/>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0"/>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0"/>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20"/>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20"/>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20"/>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20"/>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0"/>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8" name="Google Shape;958;p20"/>
          <p:cNvGrpSpPr/>
          <p:nvPr/>
        </p:nvGrpSpPr>
        <p:grpSpPr>
          <a:xfrm>
            <a:off x="8027788" y="-937400"/>
            <a:ext cx="1476900" cy="1476900"/>
            <a:chOff x="8632950" y="-311150"/>
            <a:chExt cx="1476900" cy="1476900"/>
          </a:xfrm>
        </p:grpSpPr>
        <p:sp>
          <p:nvSpPr>
            <p:cNvPr id="959" name="Google Shape;959;p20"/>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0"/>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1" name="Google Shape;961;p20"/>
          <p:cNvSpPr/>
          <p:nvPr/>
        </p:nvSpPr>
        <p:spPr>
          <a:xfrm rot="435267">
            <a:off x="77194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62" name="Google Shape;962;p20"/>
          <p:cNvCxnSpPr/>
          <p:nvPr/>
        </p:nvCxnSpPr>
        <p:spPr>
          <a:xfrm rot="436104" flipH="1">
            <a:off x="7796151" y="4685478"/>
            <a:ext cx="713735" cy="700711"/>
          </a:xfrm>
          <a:prstGeom prst="straightConnector1">
            <a:avLst/>
          </a:prstGeom>
          <a:noFill/>
          <a:ln w="9525" cap="flat" cmpd="sng">
            <a:solidFill>
              <a:schemeClr val="dk1"/>
            </a:solidFill>
            <a:prstDash val="solid"/>
            <a:round/>
            <a:headEnd type="none" w="med" len="med"/>
            <a:tailEnd type="none" w="med" len="med"/>
          </a:ln>
        </p:spPr>
      </p:cxnSp>
      <p:sp>
        <p:nvSpPr>
          <p:cNvPr id="963" name="Google Shape;963;p20"/>
          <p:cNvSpPr/>
          <p:nvPr/>
        </p:nvSpPr>
        <p:spPr>
          <a:xfrm rot="5400000" flipH="1">
            <a:off x="8802568" y="30808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992"/>
        <p:cNvGrpSpPr/>
        <p:nvPr/>
      </p:nvGrpSpPr>
      <p:grpSpPr>
        <a:xfrm>
          <a:off x="0" y="0"/>
          <a:ext cx="0" cy="0"/>
          <a:chOff x="0" y="0"/>
          <a:chExt cx="0" cy="0"/>
        </a:xfrm>
      </p:grpSpPr>
      <p:sp>
        <p:nvSpPr>
          <p:cNvPr id="993" name="Google Shape;993;p22"/>
          <p:cNvSpPr/>
          <p:nvPr/>
        </p:nvSpPr>
        <p:spPr>
          <a:xfrm rot="-1799972">
            <a:off x="-2090395" y="-155613"/>
            <a:ext cx="3365100" cy="3705147"/>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2"/>
          <p:cNvSpPr/>
          <p:nvPr/>
        </p:nvSpPr>
        <p:spPr>
          <a:xfrm rot="9000028">
            <a:off x="7870761" y="2012568"/>
            <a:ext cx="3365100" cy="3705147"/>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5" name="Google Shape;995;p22"/>
          <p:cNvGrpSpPr/>
          <p:nvPr/>
        </p:nvGrpSpPr>
        <p:grpSpPr>
          <a:xfrm>
            <a:off x="247775" y="4241825"/>
            <a:ext cx="315575" cy="366750"/>
            <a:chOff x="8558925" y="4522650"/>
            <a:chExt cx="315575" cy="366750"/>
          </a:xfrm>
        </p:grpSpPr>
        <p:grpSp>
          <p:nvGrpSpPr>
            <p:cNvPr id="996" name="Google Shape;996;p22"/>
            <p:cNvGrpSpPr/>
            <p:nvPr/>
          </p:nvGrpSpPr>
          <p:grpSpPr>
            <a:xfrm>
              <a:off x="8558925" y="4629825"/>
              <a:ext cx="107200" cy="107175"/>
              <a:chOff x="4125350" y="1946513"/>
              <a:chExt cx="107200" cy="107175"/>
            </a:xfrm>
          </p:grpSpPr>
          <p:sp>
            <p:nvSpPr>
              <p:cNvPr id="997" name="Google Shape;997;p22"/>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2"/>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9" name="Google Shape;999;p22"/>
            <p:cNvGrpSpPr/>
            <p:nvPr/>
          </p:nvGrpSpPr>
          <p:grpSpPr>
            <a:xfrm>
              <a:off x="8711325" y="4782225"/>
              <a:ext cx="107200" cy="107175"/>
              <a:chOff x="4125350" y="1946513"/>
              <a:chExt cx="107200" cy="107175"/>
            </a:xfrm>
          </p:grpSpPr>
          <p:sp>
            <p:nvSpPr>
              <p:cNvPr id="1000" name="Google Shape;1000;p22"/>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2"/>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2" name="Google Shape;1002;p22"/>
            <p:cNvGrpSpPr/>
            <p:nvPr/>
          </p:nvGrpSpPr>
          <p:grpSpPr>
            <a:xfrm>
              <a:off x="8767300" y="4522650"/>
              <a:ext cx="107200" cy="107175"/>
              <a:chOff x="4125350" y="1946513"/>
              <a:chExt cx="107200" cy="107175"/>
            </a:xfrm>
          </p:grpSpPr>
          <p:sp>
            <p:nvSpPr>
              <p:cNvPr id="1003" name="Google Shape;1003;p22"/>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2"/>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05" name="Google Shape;1005;p22"/>
          <p:cNvGrpSpPr/>
          <p:nvPr/>
        </p:nvGrpSpPr>
        <p:grpSpPr>
          <a:xfrm flipH="1">
            <a:off x="8729625" y="951866"/>
            <a:ext cx="194400" cy="112209"/>
            <a:chOff x="265900" y="3852516"/>
            <a:chExt cx="194400" cy="112209"/>
          </a:xfrm>
        </p:grpSpPr>
        <p:sp>
          <p:nvSpPr>
            <p:cNvPr id="1006" name="Google Shape;1006;p22"/>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2"/>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8" name="Google Shape;1008;p22"/>
          <p:cNvGrpSpPr/>
          <p:nvPr/>
        </p:nvGrpSpPr>
        <p:grpSpPr>
          <a:xfrm>
            <a:off x="-763675" y="-500525"/>
            <a:ext cx="1476900" cy="1476900"/>
            <a:chOff x="8632950" y="-311150"/>
            <a:chExt cx="1476900" cy="1476900"/>
          </a:xfrm>
        </p:grpSpPr>
        <p:sp>
          <p:nvSpPr>
            <p:cNvPr id="1009" name="Google Shape;1009;p22"/>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2"/>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1" name="Google Shape;1011;p22"/>
          <p:cNvGrpSpPr/>
          <p:nvPr/>
        </p:nvGrpSpPr>
        <p:grpSpPr>
          <a:xfrm>
            <a:off x="8430775" y="4167100"/>
            <a:ext cx="1476900" cy="1476900"/>
            <a:chOff x="8632950" y="-311150"/>
            <a:chExt cx="1476900" cy="1476900"/>
          </a:xfrm>
        </p:grpSpPr>
        <p:sp>
          <p:nvSpPr>
            <p:cNvPr id="1012" name="Google Shape;1012;p22"/>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2"/>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4" name="Google Shape;1014;p22"/>
          <p:cNvGrpSpPr/>
          <p:nvPr/>
        </p:nvGrpSpPr>
        <p:grpSpPr>
          <a:xfrm>
            <a:off x="3529283" y="4464921"/>
            <a:ext cx="1540684" cy="1387652"/>
            <a:chOff x="3632834" y="4464921"/>
            <a:chExt cx="1540684" cy="1387652"/>
          </a:xfrm>
        </p:grpSpPr>
        <p:sp>
          <p:nvSpPr>
            <p:cNvPr id="1015" name="Google Shape;1015;p22"/>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16" name="Google Shape;1016;p22"/>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1017"/>
        <p:cNvGrpSpPr/>
        <p:nvPr/>
      </p:nvGrpSpPr>
      <p:grpSpPr>
        <a:xfrm>
          <a:off x="0" y="0"/>
          <a:ext cx="0" cy="0"/>
          <a:chOff x="0" y="0"/>
          <a:chExt cx="0" cy="0"/>
        </a:xfrm>
      </p:grpSpPr>
      <p:sp>
        <p:nvSpPr>
          <p:cNvPr id="1018" name="Google Shape;1018;p23"/>
          <p:cNvSpPr/>
          <p:nvPr/>
        </p:nvSpPr>
        <p:spPr>
          <a:xfrm rot="9900003">
            <a:off x="-1712038" y="-1039067"/>
            <a:ext cx="4319015" cy="272169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3"/>
          <p:cNvSpPr/>
          <p:nvPr/>
        </p:nvSpPr>
        <p:spPr>
          <a:xfrm rot="5400000">
            <a:off x="7353835" y="-1492291"/>
            <a:ext cx="2790574" cy="307250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0" name="Google Shape;1020;p23"/>
          <p:cNvGrpSpPr/>
          <p:nvPr/>
        </p:nvGrpSpPr>
        <p:grpSpPr>
          <a:xfrm>
            <a:off x="-827467" y="4151471"/>
            <a:ext cx="1540684" cy="1387652"/>
            <a:chOff x="3632834" y="4464921"/>
            <a:chExt cx="1540684" cy="1387652"/>
          </a:xfrm>
        </p:grpSpPr>
        <p:sp>
          <p:nvSpPr>
            <p:cNvPr id="1021" name="Google Shape;1021;p23"/>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22" name="Google Shape;1022;p23"/>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1023" name="Google Shape;1023;p23"/>
          <p:cNvGrpSpPr/>
          <p:nvPr/>
        </p:nvGrpSpPr>
        <p:grpSpPr>
          <a:xfrm>
            <a:off x="7893908" y="4151471"/>
            <a:ext cx="1540684" cy="1387652"/>
            <a:chOff x="3632834" y="4464921"/>
            <a:chExt cx="1540684" cy="1387652"/>
          </a:xfrm>
        </p:grpSpPr>
        <p:sp>
          <p:nvSpPr>
            <p:cNvPr id="1024" name="Google Shape;1024;p23"/>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25" name="Google Shape;1025;p23"/>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1026" name="Google Shape;1026;p23"/>
          <p:cNvGrpSpPr/>
          <p:nvPr/>
        </p:nvGrpSpPr>
        <p:grpSpPr>
          <a:xfrm rot="10800000" flipH="1">
            <a:off x="8625038" y="-1089991"/>
            <a:ext cx="361129" cy="3106418"/>
            <a:chOff x="6317900" y="1197313"/>
            <a:chExt cx="180700" cy="1554375"/>
          </a:xfrm>
        </p:grpSpPr>
        <p:sp>
          <p:nvSpPr>
            <p:cNvPr id="1027" name="Google Shape;1027;p23"/>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23"/>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3"/>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23"/>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3"/>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23"/>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3" name="Google Shape;1033;p23"/>
          <p:cNvGrpSpPr/>
          <p:nvPr/>
        </p:nvGrpSpPr>
        <p:grpSpPr>
          <a:xfrm rot="10800000">
            <a:off x="157813" y="-1894141"/>
            <a:ext cx="361129" cy="3106418"/>
            <a:chOff x="6317900" y="1197313"/>
            <a:chExt cx="180700" cy="1554375"/>
          </a:xfrm>
        </p:grpSpPr>
        <p:sp>
          <p:nvSpPr>
            <p:cNvPr id="1034" name="Google Shape;1034;p23"/>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23"/>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3"/>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3"/>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3"/>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23"/>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0" name="Google Shape;1040;p23"/>
          <p:cNvGrpSpPr/>
          <p:nvPr/>
        </p:nvGrpSpPr>
        <p:grpSpPr>
          <a:xfrm rot="-5400000">
            <a:off x="8647825" y="2989950"/>
            <a:ext cx="315575" cy="366750"/>
            <a:chOff x="8558925" y="4522650"/>
            <a:chExt cx="315575" cy="366750"/>
          </a:xfrm>
        </p:grpSpPr>
        <p:grpSp>
          <p:nvGrpSpPr>
            <p:cNvPr id="1041" name="Google Shape;1041;p23"/>
            <p:cNvGrpSpPr/>
            <p:nvPr/>
          </p:nvGrpSpPr>
          <p:grpSpPr>
            <a:xfrm>
              <a:off x="8558925" y="4629825"/>
              <a:ext cx="107200" cy="107175"/>
              <a:chOff x="4125350" y="1946513"/>
              <a:chExt cx="107200" cy="107175"/>
            </a:xfrm>
          </p:grpSpPr>
          <p:sp>
            <p:nvSpPr>
              <p:cNvPr id="1042" name="Google Shape;1042;p2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4" name="Google Shape;1044;p23"/>
            <p:cNvGrpSpPr/>
            <p:nvPr/>
          </p:nvGrpSpPr>
          <p:grpSpPr>
            <a:xfrm>
              <a:off x="8711325" y="4782225"/>
              <a:ext cx="107200" cy="107175"/>
              <a:chOff x="4125350" y="1946513"/>
              <a:chExt cx="107200" cy="107175"/>
            </a:xfrm>
          </p:grpSpPr>
          <p:sp>
            <p:nvSpPr>
              <p:cNvPr id="1045" name="Google Shape;1045;p2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7" name="Google Shape;1047;p23"/>
            <p:cNvGrpSpPr/>
            <p:nvPr/>
          </p:nvGrpSpPr>
          <p:grpSpPr>
            <a:xfrm>
              <a:off x="8767300" y="4522650"/>
              <a:ext cx="107200" cy="107175"/>
              <a:chOff x="4125350" y="1946513"/>
              <a:chExt cx="107200" cy="107175"/>
            </a:xfrm>
          </p:grpSpPr>
          <p:sp>
            <p:nvSpPr>
              <p:cNvPr id="1048" name="Google Shape;1048;p2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50" name="Google Shape;1050;p23"/>
          <p:cNvGrpSpPr/>
          <p:nvPr/>
        </p:nvGrpSpPr>
        <p:grpSpPr>
          <a:xfrm rot="10800000" flipH="1">
            <a:off x="208200" y="3117216"/>
            <a:ext cx="194400" cy="112209"/>
            <a:chOff x="265900" y="3852516"/>
            <a:chExt cx="194400" cy="112209"/>
          </a:xfrm>
        </p:grpSpPr>
        <p:sp>
          <p:nvSpPr>
            <p:cNvPr id="1051" name="Google Shape;1051;p23"/>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3"/>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3"/>
          <p:cNvSpPr txBox="1">
            <a:spLocks noGrp="1"/>
          </p:cNvSpPr>
          <p:nvPr>
            <p:ph type="title"/>
          </p:nvPr>
        </p:nvSpPr>
        <p:spPr>
          <a:xfrm>
            <a:off x="1640000" y="2554200"/>
            <a:ext cx="58641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40" name="Google Shape;40;p3"/>
          <p:cNvSpPr txBox="1">
            <a:spLocks noGrp="1"/>
          </p:cNvSpPr>
          <p:nvPr>
            <p:ph type="title" idx="2" hasCustomPrompt="1"/>
          </p:nvPr>
        </p:nvSpPr>
        <p:spPr>
          <a:xfrm>
            <a:off x="3960300" y="1149000"/>
            <a:ext cx="1223100" cy="12231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0000"/>
              <a:buFont typeface="Barlow Condensed"/>
              <a:buNone/>
              <a:defRPr sz="6000">
                <a:latin typeface="Barlow Condensed"/>
                <a:ea typeface="Barlow Condensed"/>
                <a:cs typeface="Barlow Condensed"/>
                <a:sym typeface="Barlow Condensed"/>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41" name="Google Shape;41;p3"/>
          <p:cNvSpPr txBox="1">
            <a:spLocks noGrp="1"/>
          </p:cNvSpPr>
          <p:nvPr>
            <p:ph type="subTitle" idx="1"/>
          </p:nvPr>
        </p:nvSpPr>
        <p:spPr>
          <a:xfrm>
            <a:off x="2144550" y="3396000"/>
            <a:ext cx="4854600" cy="598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1400"/>
              <a:buNone/>
              <a:defRPr sz="1800">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a:endParaRPr/>
          </a:p>
        </p:txBody>
      </p:sp>
      <p:sp>
        <p:nvSpPr>
          <p:cNvPr id="42" name="Google Shape;42;p3"/>
          <p:cNvSpPr/>
          <p:nvPr/>
        </p:nvSpPr>
        <p:spPr>
          <a:xfrm rot="899997" flipH="1">
            <a:off x="-1712038" y="3114971"/>
            <a:ext cx="4319015" cy="272169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rot="5400000" flipH="1">
            <a:off x="7353835" y="3217381"/>
            <a:ext cx="2790574" cy="307250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 name="Google Shape;44;p3"/>
          <p:cNvGrpSpPr/>
          <p:nvPr/>
        </p:nvGrpSpPr>
        <p:grpSpPr>
          <a:xfrm rot="10800000" flipH="1">
            <a:off x="-827467" y="-741529"/>
            <a:ext cx="1540684" cy="1387652"/>
            <a:chOff x="3632834" y="4464921"/>
            <a:chExt cx="1540684" cy="1387652"/>
          </a:xfrm>
        </p:grpSpPr>
        <p:sp>
          <p:nvSpPr>
            <p:cNvPr id="45" name="Google Shape;45;p3"/>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6" name="Google Shape;46;p3"/>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47" name="Google Shape;47;p3"/>
          <p:cNvGrpSpPr/>
          <p:nvPr/>
        </p:nvGrpSpPr>
        <p:grpSpPr>
          <a:xfrm rot="10800000" flipH="1">
            <a:off x="7893908" y="-741529"/>
            <a:ext cx="1540684" cy="1387652"/>
            <a:chOff x="3632834" y="4464921"/>
            <a:chExt cx="1540684" cy="1387652"/>
          </a:xfrm>
        </p:grpSpPr>
        <p:sp>
          <p:nvSpPr>
            <p:cNvPr id="48" name="Google Shape;48;p3"/>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 name="Google Shape;49;p3"/>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50" name="Google Shape;50;p3"/>
          <p:cNvGrpSpPr/>
          <p:nvPr/>
        </p:nvGrpSpPr>
        <p:grpSpPr>
          <a:xfrm>
            <a:off x="8625038" y="2781167"/>
            <a:ext cx="361129" cy="3106418"/>
            <a:chOff x="6317900" y="1197313"/>
            <a:chExt cx="180700" cy="1554375"/>
          </a:xfrm>
        </p:grpSpPr>
        <p:sp>
          <p:nvSpPr>
            <p:cNvPr id="51" name="Google Shape;51;p3"/>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57;p3"/>
          <p:cNvGrpSpPr/>
          <p:nvPr/>
        </p:nvGrpSpPr>
        <p:grpSpPr>
          <a:xfrm flipH="1">
            <a:off x="157813" y="3585317"/>
            <a:ext cx="361129" cy="3106418"/>
            <a:chOff x="6317900" y="1197313"/>
            <a:chExt cx="180700" cy="1554375"/>
          </a:xfrm>
        </p:grpSpPr>
        <p:sp>
          <p:nvSpPr>
            <p:cNvPr id="58" name="Google Shape;58;p3"/>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3"/>
          <p:cNvGrpSpPr/>
          <p:nvPr/>
        </p:nvGrpSpPr>
        <p:grpSpPr>
          <a:xfrm rot="-5400000" flipH="1">
            <a:off x="8647825" y="1440894"/>
            <a:ext cx="315575" cy="366750"/>
            <a:chOff x="8558925" y="4522650"/>
            <a:chExt cx="315575" cy="366750"/>
          </a:xfrm>
        </p:grpSpPr>
        <p:grpSp>
          <p:nvGrpSpPr>
            <p:cNvPr id="65" name="Google Shape;65;p3"/>
            <p:cNvGrpSpPr/>
            <p:nvPr/>
          </p:nvGrpSpPr>
          <p:grpSpPr>
            <a:xfrm>
              <a:off x="8558925" y="4629825"/>
              <a:ext cx="107200" cy="107175"/>
              <a:chOff x="4125350" y="1946513"/>
              <a:chExt cx="107200" cy="107175"/>
            </a:xfrm>
          </p:grpSpPr>
          <p:sp>
            <p:nvSpPr>
              <p:cNvPr id="66" name="Google Shape;66;p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oogle Shape;68;p3"/>
            <p:cNvGrpSpPr/>
            <p:nvPr/>
          </p:nvGrpSpPr>
          <p:grpSpPr>
            <a:xfrm>
              <a:off x="8711325" y="4782225"/>
              <a:ext cx="107200" cy="107175"/>
              <a:chOff x="4125350" y="1946513"/>
              <a:chExt cx="107200" cy="107175"/>
            </a:xfrm>
          </p:grpSpPr>
          <p:sp>
            <p:nvSpPr>
              <p:cNvPr id="69" name="Google Shape;69;p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8767300" y="4522650"/>
              <a:ext cx="107200" cy="107175"/>
              <a:chOff x="4125350" y="1946513"/>
              <a:chExt cx="107200" cy="107175"/>
            </a:xfrm>
          </p:grpSpPr>
          <p:sp>
            <p:nvSpPr>
              <p:cNvPr id="72" name="Google Shape;72;p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4" name="Google Shape;74;p3"/>
          <p:cNvGrpSpPr/>
          <p:nvPr/>
        </p:nvGrpSpPr>
        <p:grpSpPr>
          <a:xfrm>
            <a:off x="208200" y="1568169"/>
            <a:ext cx="194400" cy="112209"/>
            <a:chOff x="265900" y="3852516"/>
            <a:chExt cx="194400" cy="112209"/>
          </a:xfrm>
        </p:grpSpPr>
        <p:sp>
          <p:nvSpPr>
            <p:cNvPr id="75" name="Google Shape;75;p3"/>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37"/>
        <p:cNvGrpSpPr/>
        <p:nvPr/>
      </p:nvGrpSpPr>
      <p:grpSpPr>
        <a:xfrm>
          <a:off x="0" y="0"/>
          <a:ext cx="0" cy="0"/>
          <a:chOff x="0" y="0"/>
          <a:chExt cx="0" cy="0"/>
        </a:xfrm>
      </p:grpSpPr>
      <p:sp>
        <p:nvSpPr>
          <p:cNvPr id="138" name="Google Shape;138;p5"/>
          <p:cNvSpPr txBox="1">
            <a:spLocks noGrp="1"/>
          </p:cNvSpPr>
          <p:nvPr>
            <p:ph type="subTitle" idx="1"/>
          </p:nvPr>
        </p:nvSpPr>
        <p:spPr>
          <a:xfrm>
            <a:off x="739300" y="1483850"/>
            <a:ext cx="3522300" cy="409800"/>
          </a:xfrm>
          <a:prstGeom prst="rect">
            <a:avLst/>
          </a:prstGeom>
          <a:noFill/>
        </p:spPr>
        <p:txBody>
          <a:bodyPr spcFirstLastPara="1" wrap="square" lIns="91425" tIns="91425" rIns="91425" bIns="91425" anchor="b" anchorCtr="0">
            <a:noAutofit/>
          </a:bodyPr>
          <a:lstStyle>
            <a:lvl1pPr lvl="0" algn="ctr">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9" name="Google Shape;139;p5"/>
          <p:cNvSpPr txBox="1">
            <a:spLocks noGrp="1"/>
          </p:cNvSpPr>
          <p:nvPr>
            <p:ph type="subTitle" idx="2"/>
          </p:nvPr>
        </p:nvSpPr>
        <p:spPr>
          <a:xfrm>
            <a:off x="4901700" y="1483850"/>
            <a:ext cx="3522300" cy="4098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0" name="Google Shape;140;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141" name="Google Shape;141;p5"/>
          <p:cNvSpPr txBox="1">
            <a:spLocks noGrp="1"/>
          </p:cNvSpPr>
          <p:nvPr>
            <p:ph type="subTitle" idx="3"/>
          </p:nvPr>
        </p:nvSpPr>
        <p:spPr>
          <a:xfrm>
            <a:off x="720000" y="1879963"/>
            <a:ext cx="3522300" cy="19563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400"/>
              <a:buFont typeface="Anaheim"/>
              <a:buChar char="●"/>
              <a:defRPr>
                <a:solidFill>
                  <a:schemeClr val="dk1"/>
                </a:solidFill>
              </a:defRPr>
            </a:lvl1pPr>
            <a:lvl2pPr lvl="1" algn="ctr">
              <a:spcBef>
                <a:spcPts val="0"/>
              </a:spcBef>
              <a:spcAft>
                <a:spcPts val="0"/>
              </a:spcAft>
              <a:buClr>
                <a:schemeClr val="dk1"/>
              </a:buClr>
              <a:buSzPts val="1400"/>
              <a:buFont typeface="Arial"/>
              <a:buChar char="○"/>
              <a:defRPr>
                <a:solidFill>
                  <a:schemeClr val="dk1"/>
                </a:solidFill>
              </a:defRPr>
            </a:lvl2pPr>
            <a:lvl3pPr lvl="2" algn="ctr">
              <a:spcBef>
                <a:spcPts val="0"/>
              </a:spcBef>
              <a:spcAft>
                <a:spcPts val="0"/>
              </a:spcAft>
              <a:buClr>
                <a:schemeClr val="dk1"/>
              </a:buClr>
              <a:buSzPts val="1400"/>
              <a:buFont typeface="Arial"/>
              <a:buChar char="■"/>
              <a:defRPr>
                <a:solidFill>
                  <a:schemeClr val="dk1"/>
                </a:solidFill>
              </a:defRPr>
            </a:lvl3pPr>
            <a:lvl4pPr lvl="3" algn="ctr">
              <a:spcBef>
                <a:spcPts val="0"/>
              </a:spcBef>
              <a:spcAft>
                <a:spcPts val="0"/>
              </a:spcAft>
              <a:buClr>
                <a:schemeClr val="dk1"/>
              </a:buClr>
              <a:buSzPts val="1400"/>
              <a:buFont typeface="Arial"/>
              <a:buChar char="●"/>
              <a:defRPr>
                <a:solidFill>
                  <a:schemeClr val="dk1"/>
                </a:solidFill>
              </a:defRPr>
            </a:lvl4pPr>
            <a:lvl5pPr lvl="4" algn="ctr">
              <a:spcBef>
                <a:spcPts val="0"/>
              </a:spcBef>
              <a:spcAft>
                <a:spcPts val="0"/>
              </a:spcAft>
              <a:buClr>
                <a:schemeClr val="dk1"/>
              </a:buClr>
              <a:buSzPts val="1400"/>
              <a:buFont typeface="Arial"/>
              <a:buChar char="○"/>
              <a:defRPr>
                <a:solidFill>
                  <a:schemeClr val="dk1"/>
                </a:solidFill>
              </a:defRPr>
            </a:lvl5pPr>
            <a:lvl6pPr lvl="5" algn="ctr">
              <a:spcBef>
                <a:spcPts val="0"/>
              </a:spcBef>
              <a:spcAft>
                <a:spcPts val="0"/>
              </a:spcAft>
              <a:buClr>
                <a:schemeClr val="dk1"/>
              </a:buClr>
              <a:buSzPts val="1400"/>
              <a:buFont typeface="Arial"/>
              <a:buChar char="■"/>
              <a:defRPr>
                <a:solidFill>
                  <a:schemeClr val="dk1"/>
                </a:solidFill>
              </a:defRPr>
            </a:lvl6pPr>
            <a:lvl7pPr lvl="6" algn="ctr">
              <a:spcBef>
                <a:spcPts val="0"/>
              </a:spcBef>
              <a:spcAft>
                <a:spcPts val="0"/>
              </a:spcAft>
              <a:buClr>
                <a:schemeClr val="dk1"/>
              </a:buClr>
              <a:buSzPts val="1400"/>
              <a:buFont typeface="Arial"/>
              <a:buChar char="●"/>
              <a:defRPr>
                <a:solidFill>
                  <a:schemeClr val="dk1"/>
                </a:solidFill>
              </a:defRPr>
            </a:lvl7pPr>
            <a:lvl8pPr lvl="7" algn="ctr">
              <a:spcBef>
                <a:spcPts val="0"/>
              </a:spcBef>
              <a:spcAft>
                <a:spcPts val="0"/>
              </a:spcAft>
              <a:buClr>
                <a:schemeClr val="dk1"/>
              </a:buClr>
              <a:buSzPts val="1400"/>
              <a:buFont typeface="Arial"/>
              <a:buChar char="○"/>
              <a:defRPr>
                <a:solidFill>
                  <a:schemeClr val="dk1"/>
                </a:solidFill>
              </a:defRPr>
            </a:lvl8pPr>
            <a:lvl9pPr lvl="8" algn="ctr">
              <a:spcBef>
                <a:spcPts val="0"/>
              </a:spcBef>
              <a:spcAft>
                <a:spcPts val="0"/>
              </a:spcAft>
              <a:buClr>
                <a:schemeClr val="dk1"/>
              </a:buClr>
              <a:buSzPts val="1400"/>
              <a:buFont typeface="Arial"/>
              <a:buChar char="■"/>
              <a:defRPr>
                <a:solidFill>
                  <a:schemeClr val="dk1"/>
                </a:solidFill>
              </a:defRPr>
            </a:lvl9pPr>
          </a:lstStyle>
          <a:p>
            <a:endParaRPr/>
          </a:p>
        </p:txBody>
      </p:sp>
      <p:sp>
        <p:nvSpPr>
          <p:cNvPr id="142" name="Google Shape;142;p5"/>
          <p:cNvSpPr txBox="1">
            <a:spLocks noGrp="1"/>
          </p:cNvSpPr>
          <p:nvPr>
            <p:ph type="subTitle" idx="4"/>
          </p:nvPr>
        </p:nvSpPr>
        <p:spPr>
          <a:xfrm>
            <a:off x="4901700" y="1879963"/>
            <a:ext cx="3522300" cy="19563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Font typeface="Anaheim"/>
              <a:buChar char="●"/>
              <a:defRPr>
                <a:solidFill>
                  <a:schemeClr val="dk1"/>
                </a:solidFill>
              </a:defRPr>
            </a:lvl1pPr>
            <a:lvl2pPr lvl="1" algn="ctr" rtl="0">
              <a:spcBef>
                <a:spcPts val="0"/>
              </a:spcBef>
              <a:spcAft>
                <a:spcPts val="0"/>
              </a:spcAft>
              <a:buClr>
                <a:schemeClr val="dk1"/>
              </a:buClr>
              <a:buSzPts val="1400"/>
              <a:buFont typeface="Arial"/>
              <a:buChar char="○"/>
              <a:defRPr>
                <a:solidFill>
                  <a:schemeClr val="dk1"/>
                </a:solidFill>
              </a:defRPr>
            </a:lvl2pPr>
            <a:lvl3pPr lvl="2" algn="ctr" rtl="0">
              <a:spcBef>
                <a:spcPts val="0"/>
              </a:spcBef>
              <a:spcAft>
                <a:spcPts val="0"/>
              </a:spcAft>
              <a:buClr>
                <a:schemeClr val="dk1"/>
              </a:buClr>
              <a:buSzPts val="1400"/>
              <a:buFont typeface="Arial"/>
              <a:buChar char="■"/>
              <a:defRPr>
                <a:solidFill>
                  <a:schemeClr val="dk1"/>
                </a:solidFill>
              </a:defRPr>
            </a:lvl3pPr>
            <a:lvl4pPr lvl="3" algn="ctr" rtl="0">
              <a:spcBef>
                <a:spcPts val="0"/>
              </a:spcBef>
              <a:spcAft>
                <a:spcPts val="0"/>
              </a:spcAft>
              <a:buClr>
                <a:schemeClr val="dk1"/>
              </a:buClr>
              <a:buSzPts val="1400"/>
              <a:buFont typeface="Arial"/>
              <a:buChar char="●"/>
              <a:defRPr>
                <a:solidFill>
                  <a:schemeClr val="dk1"/>
                </a:solidFill>
              </a:defRPr>
            </a:lvl4pPr>
            <a:lvl5pPr lvl="4" algn="ctr" rtl="0">
              <a:spcBef>
                <a:spcPts val="0"/>
              </a:spcBef>
              <a:spcAft>
                <a:spcPts val="0"/>
              </a:spcAft>
              <a:buClr>
                <a:schemeClr val="dk1"/>
              </a:buClr>
              <a:buSzPts val="1400"/>
              <a:buFont typeface="Arial"/>
              <a:buChar char="○"/>
              <a:defRPr>
                <a:solidFill>
                  <a:schemeClr val="dk1"/>
                </a:solidFill>
              </a:defRPr>
            </a:lvl5pPr>
            <a:lvl6pPr lvl="5" algn="ctr" rtl="0">
              <a:spcBef>
                <a:spcPts val="0"/>
              </a:spcBef>
              <a:spcAft>
                <a:spcPts val="0"/>
              </a:spcAft>
              <a:buClr>
                <a:schemeClr val="dk1"/>
              </a:buClr>
              <a:buSzPts val="1400"/>
              <a:buFont typeface="Arial"/>
              <a:buChar char="■"/>
              <a:defRPr>
                <a:solidFill>
                  <a:schemeClr val="dk1"/>
                </a:solidFill>
              </a:defRPr>
            </a:lvl6pPr>
            <a:lvl7pPr lvl="6" algn="ctr" rtl="0">
              <a:spcBef>
                <a:spcPts val="0"/>
              </a:spcBef>
              <a:spcAft>
                <a:spcPts val="0"/>
              </a:spcAft>
              <a:buClr>
                <a:schemeClr val="dk1"/>
              </a:buClr>
              <a:buSzPts val="1400"/>
              <a:buFont typeface="Arial"/>
              <a:buChar char="●"/>
              <a:defRPr>
                <a:solidFill>
                  <a:schemeClr val="dk1"/>
                </a:solidFill>
              </a:defRPr>
            </a:lvl7pPr>
            <a:lvl8pPr lvl="7" algn="ctr" rtl="0">
              <a:spcBef>
                <a:spcPts val="0"/>
              </a:spcBef>
              <a:spcAft>
                <a:spcPts val="0"/>
              </a:spcAft>
              <a:buClr>
                <a:schemeClr val="dk1"/>
              </a:buClr>
              <a:buSzPts val="1400"/>
              <a:buFont typeface="Arial"/>
              <a:buChar char="○"/>
              <a:defRPr>
                <a:solidFill>
                  <a:schemeClr val="dk1"/>
                </a:solidFill>
              </a:defRPr>
            </a:lvl8pPr>
            <a:lvl9pPr lvl="8" algn="ctr" rtl="0">
              <a:spcBef>
                <a:spcPts val="0"/>
              </a:spcBef>
              <a:spcAft>
                <a:spcPts val="0"/>
              </a:spcAft>
              <a:buClr>
                <a:schemeClr val="dk1"/>
              </a:buClr>
              <a:buSzPts val="1400"/>
              <a:buFont typeface="Arial"/>
              <a:buChar char="■"/>
              <a:defRPr>
                <a:solidFill>
                  <a:schemeClr val="dk1"/>
                </a:solidFill>
              </a:defRPr>
            </a:lvl9pPr>
          </a:lstStyle>
          <a:p>
            <a:endParaRPr/>
          </a:p>
        </p:txBody>
      </p:sp>
      <p:sp>
        <p:nvSpPr>
          <p:cNvPr id="143" name="Google Shape;143;p5"/>
          <p:cNvSpPr/>
          <p:nvPr/>
        </p:nvSpPr>
        <p:spPr>
          <a:xfrm rot="9900003">
            <a:off x="-1712038" y="-1039067"/>
            <a:ext cx="4319015" cy="272169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rot="5400000">
            <a:off x="7353835" y="-1492291"/>
            <a:ext cx="2790574" cy="307250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5" name="Google Shape;145;p5"/>
          <p:cNvGrpSpPr/>
          <p:nvPr/>
        </p:nvGrpSpPr>
        <p:grpSpPr>
          <a:xfrm>
            <a:off x="-827467" y="4151471"/>
            <a:ext cx="1540684" cy="1387652"/>
            <a:chOff x="3632834" y="4464921"/>
            <a:chExt cx="1540684" cy="1387652"/>
          </a:xfrm>
        </p:grpSpPr>
        <p:sp>
          <p:nvSpPr>
            <p:cNvPr id="146" name="Google Shape;146;p5"/>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7" name="Google Shape;147;p5"/>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148" name="Google Shape;148;p5"/>
          <p:cNvGrpSpPr/>
          <p:nvPr/>
        </p:nvGrpSpPr>
        <p:grpSpPr>
          <a:xfrm>
            <a:off x="7893908" y="4151471"/>
            <a:ext cx="1540684" cy="1387652"/>
            <a:chOff x="3632834" y="4464921"/>
            <a:chExt cx="1540684" cy="1387652"/>
          </a:xfrm>
        </p:grpSpPr>
        <p:sp>
          <p:nvSpPr>
            <p:cNvPr id="149" name="Google Shape;149;p5"/>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0" name="Google Shape;150;p5"/>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151" name="Google Shape;151;p5"/>
          <p:cNvGrpSpPr/>
          <p:nvPr/>
        </p:nvGrpSpPr>
        <p:grpSpPr>
          <a:xfrm rot="10800000" flipH="1">
            <a:off x="8625038" y="-1089991"/>
            <a:ext cx="361129" cy="3106418"/>
            <a:chOff x="6317900" y="1197313"/>
            <a:chExt cx="180700" cy="1554375"/>
          </a:xfrm>
        </p:grpSpPr>
        <p:sp>
          <p:nvSpPr>
            <p:cNvPr id="152" name="Google Shape;152;p5"/>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5"/>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5"/>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5"/>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 name="Google Shape;158;p5"/>
          <p:cNvGrpSpPr/>
          <p:nvPr/>
        </p:nvGrpSpPr>
        <p:grpSpPr>
          <a:xfrm rot="10800000">
            <a:off x="157813" y="-1894141"/>
            <a:ext cx="361129" cy="3106418"/>
            <a:chOff x="6317900" y="1197313"/>
            <a:chExt cx="180700" cy="1554375"/>
          </a:xfrm>
        </p:grpSpPr>
        <p:sp>
          <p:nvSpPr>
            <p:cNvPr id="159" name="Google Shape;159;p5"/>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5"/>
          <p:cNvGrpSpPr/>
          <p:nvPr/>
        </p:nvGrpSpPr>
        <p:grpSpPr>
          <a:xfrm rot="-5400000">
            <a:off x="8647825" y="2989950"/>
            <a:ext cx="315575" cy="366750"/>
            <a:chOff x="8558925" y="4522650"/>
            <a:chExt cx="315575" cy="366750"/>
          </a:xfrm>
        </p:grpSpPr>
        <p:grpSp>
          <p:nvGrpSpPr>
            <p:cNvPr id="166" name="Google Shape;166;p5"/>
            <p:cNvGrpSpPr/>
            <p:nvPr/>
          </p:nvGrpSpPr>
          <p:grpSpPr>
            <a:xfrm>
              <a:off x="8558925" y="4629825"/>
              <a:ext cx="107200" cy="107175"/>
              <a:chOff x="4125350" y="1946513"/>
              <a:chExt cx="107200" cy="107175"/>
            </a:xfrm>
          </p:grpSpPr>
          <p:sp>
            <p:nvSpPr>
              <p:cNvPr id="167" name="Google Shape;167;p5"/>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5"/>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5"/>
            <p:cNvGrpSpPr/>
            <p:nvPr/>
          </p:nvGrpSpPr>
          <p:grpSpPr>
            <a:xfrm>
              <a:off x="8711325" y="4782225"/>
              <a:ext cx="107200" cy="107175"/>
              <a:chOff x="4125350" y="1946513"/>
              <a:chExt cx="107200" cy="107175"/>
            </a:xfrm>
          </p:grpSpPr>
          <p:sp>
            <p:nvSpPr>
              <p:cNvPr id="170" name="Google Shape;170;p5"/>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5"/>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 name="Google Shape;172;p5"/>
            <p:cNvGrpSpPr/>
            <p:nvPr/>
          </p:nvGrpSpPr>
          <p:grpSpPr>
            <a:xfrm>
              <a:off x="8767300" y="4522650"/>
              <a:ext cx="107200" cy="107175"/>
              <a:chOff x="4125350" y="1946513"/>
              <a:chExt cx="107200" cy="107175"/>
            </a:xfrm>
          </p:grpSpPr>
          <p:sp>
            <p:nvSpPr>
              <p:cNvPr id="173" name="Google Shape;173;p5"/>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5" name="Google Shape;175;p5"/>
          <p:cNvGrpSpPr/>
          <p:nvPr/>
        </p:nvGrpSpPr>
        <p:grpSpPr>
          <a:xfrm rot="10800000" flipH="1">
            <a:off x="208200" y="3117216"/>
            <a:ext cx="194400" cy="112209"/>
            <a:chOff x="265900" y="3852516"/>
            <a:chExt cx="194400" cy="112209"/>
          </a:xfrm>
        </p:grpSpPr>
        <p:sp>
          <p:nvSpPr>
            <p:cNvPr id="176" name="Google Shape;176;p5"/>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78"/>
        <p:cNvGrpSpPr/>
        <p:nvPr/>
      </p:nvGrpSpPr>
      <p:grpSpPr>
        <a:xfrm>
          <a:off x="0" y="0"/>
          <a:ext cx="0" cy="0"/>
          <a:chOff x="0" y="0"/>
          <a:chExt cx="0" cy="0"/>
        </a:xfrm>
      </p:grpSpPr>
      <p:sp>
        <p:nvSpPr>
          <p:cNvPr id="179" name="Google Shape;179;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80" name="Google Shape;180;p6"/>
          <p:cNvSpPr/>
          <p:nvPr/>
        </p:nvSpPr>
        <p:spPr>
          <a:xfrm rot="-3599986">
            <a:off x="7364768" y="717262"/>
            <a:ext cx="4319099" cy="2721743"/>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6"/>
          <p:cNvSpPr/>
          <p:nvPr/>
        </p:nvSpPr>
        <p:spPr>
          <a:xfrm rot="3599986" flipH="1">
            <a:off x="-2713057" y="717262"/>
            <a:ext cx="4319099" cy="2721743"/>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2" name="Google Shape;182;p6"/>
          <p:cNvGrpSpPr/>
          <p:nvPr/>
        </p:nvGrpSpPr>
        <p:grpSpPr>
          <a:xfrm>
            <a:off x="8601699" y="3997293"/>
            <a:ext cx="438754" cy="772904"/>
            <a:chOff x="4950175" y="2998438"/>
            <a:chExt cx="88725" cy="156300"/>
          </a:xfrm>
        </p:grpSpPr>
        <p:sp>
          <p:nvSpPr>
            <p:cNvPr id="183" name="Google Shape;183;p6"/>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6"/>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6"/>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6"/>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6"/>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6"/>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6"/>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6"/>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6"/>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6"/>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6"/>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6"/>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6"/>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6"/>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6"/>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6"/>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6"/>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6"/>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6"/>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6"/>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6"/>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6"/>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6"/>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6"/>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6"/>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6"/>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6"/>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6"/>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6"/>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6"/>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6"/>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6"/>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6"/>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6"/>
          <p:cNvGrpSpPr/>
          <p:nvPr/>
        </p:nvGrpSpPr>
        <p:grpSpPr>
          <a:xfrm>
            <a:off x="3789809" y="4520733"/>
            <a:ext cx="1391222" cy="1387652"/>
            <a:chOff x="4010510" y="4522646"/>
            <a:chExt cx="1391222" cy="1387652"/>
          </a:xfrm>
        </p:grpSpPr>
        <p:sp>
          <p:nvSpPr>
            <p:cNvPr id="220" name="Google Shape;220;p6"/>
            <p:cNvSpPr/>
            <p:nvPr/>
          </p:nvSpPr>
          <p:spPr>
            <a:xfrm rot="435267">
              <a:off x="4083847" y="459626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1" name="Google Shape;221;p6"/>
            <p:cNvCxnSpPr/>
            <p:nvPr/>
          </p:nvCxnSpPr>
          <p:spPr>
            <a:xfrm rot="436104" flipH="1">
              <a:off x="4223501" y="46956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222" name="Google Shape;222;p6"/>
          <p:cNvGrpSpPr/>
          <p:nvPr/>
        </p:nvGrpSpPr>
        <p:grpSpPr>
          <a:xfrm>
            <a:off x="1772900" y="4810116"/>
            <a:ext cx="194400" cy="112209"/>
            <a:chOff x="265900" y="3852516"/>
            <a:chExt cx="194400" cy="112209"/>
          </a:xfrm>
        </p:grpSpPr>
        <p:sp>
          <p:nvSpPr>
            <p:cNvPr id="223" name="Google Shape;223;p6"/>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6"/>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 name="Google Shape;225;p6"/>
          <p:cNvGrpSpPr/>
          <p:nvPr/>
        </p:nvGrpSpPr>
        <p:grpSpPr>
          <a:xfrm>
            <a:off x="216575" y="1666525"/>
            <a:ext cx="315575" cy="366750"/>
            <a:chOff x="8558925" y="4522650"/>
            <a:chExt cx="315575" cy="366750"/>
          </a:xfrm>
        </p:grpSpPr>
        <p:grpSp>
          <p:nvGrpSpPr>
            <p:cNvPr id="226" name="Google Shape;226;p6"/>
            <p:cNvGrpSpPr/>
            <p:nvPr/>
          </p:nvGrpSpPr>
          <p:grpSpPr>
            <a:xfrm>
              <a:off x="8558925" y="4629825"/>
              <a:ext cx="107200" cy="107175"/>
              <a:chOff x="4125350" y="1946513"/>
              <a:chExt cx="107200" cy="107175"/>
            </a:xfrm>
          </p:grpSpPr>
          <p:sp>
            <p:nvSpPr>
              <p:cNvPr id="227" name="Google Shape;227;p6"/>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6"/>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 name="Google Shape;229;p6"/>
            <p:cNvGrpSpPr/>
            <p:nvPr/>
          </p:nvGrpSpPr>
          <p:grpSpPr>
            <a:xfrm>
              <a:off x="8711325" y="4782225"/>
              <a:ext cx="107200" cy="107175"/>
              <a:chOff x="4125350" y="1946513"/>
              <a:chExt cx="107200" cy="107175"/>
            </a:xfrm>
          </p:grpSpPr>
          <p:sp>
            <p:nvSpPr>
              <p:cNvPr id="230" name="Google Shape;230;p6"/>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6"/>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 name="Google Shape;232;p6"/>
            <p:cNvGrpSpPr/>
            <p:nvPr/>
          </p:nvGrpSpPr>
          <p:grpSpPr>
            <a:xfrm>
              <a:off x="8767300" y="4522650"/>
              <a:ext cx="107200" cy="107175"/>
              <a:chOff x="4125350" y="1946513"/>
              <a:chExt cx="107200" cy="107175"/>
            </a:xfrm>
          </p:grpSpPr>
          <p:sp>
            <p:nvSpPr>
              <p:cNvPr id="233" name="Google Shape;233;p6"/>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6"/>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35" name="Google Shape;235;p6"/>
          <p:cNvSpPr/>
          <p:nvPr/>
        </p:nvSpPr>
        <p:spPr>
          <a:xfrm rot="5400000">
            <a:off x="7093213" y="4817613"/>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6" name="Google Shape;236;p6"/>
          <p:cNvGrpSpPr/>
          <p:nvPr/>
        </p:nvGrpSpPr>
        <p:grpSpPr>
          <a:xfrm>
            <a:off x="-756900" y="-937412"/>
            <a:ext cx="1476900" cy="1476900"/>
            <a:chOff x="8632950" y="-311150"/>
            <a:chExt cx="1476900" cy="1476900"/>
          </a:xfrm>
        </p:grpSpPr>
        <p:sp>
          <p:nvSpPr>
            <p:cNvPr id="237" name="Google Shape;237;p6"/>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6"/>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6"/>
          <p:cNvGrpSpPr/>
          <p:nvPr/>
        </p:nvGrpSpPr>
        <p:grpSpPr>
          <a:xfrm>
            <a:off x="8424000" y="-937412"/>
            <a:ext cx="1476900" cy="1476900"/>
            <a:chOff x="8632950" y="-311150"/>
            <a:chExt cx="1476900" cy="1476900"/>
          </a:xfrm>
        </p:grpSpPr>
        <p:sp>
          <p:nvSpPr>
            <p:cNvPr id="240" name="Google Shape;240;p6"/>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6"/>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42"/>
        <p:cNvGrpSpPr/>
        <p:nvPr/>
      </p:nvGrpSpPr>
      <p:grpSpPr>
        <a:xfrm>
          <a:off x="0" y="0"/>
          <a:ext cx="0" cy="0"/>
          <a:chOff x="0" y="0"/>
          <a:chExt cx="0" cy="0"/>
        </a:xfrm>
      </p:grpSpPr>
      <p:sp>
        <p:nvSpPr>
          <p:cNvPr id="243" name="Google Shape;243;p7"/>
          <p:cNvSpPr txBox="1">
            <a:spLocks noGrp="1"/>
          </p:cNvSpPr>
          <p:nvPr>
            <p:ph type="title"/>
          </p:nvPr>
        </p:nvSpPr>
        <p:spPr>
          <a:xfrm>
            <a:off x="1569600" y="1268375"/>
            <a:ext cx="6004800" cy="848400"/>
          </a:xfrm>
          <a:prstGeom prst="rect">
            <a:avLst/>
          </a:prstGeom>
          <a:noFill/>
        </p:spPr>
        <p:txBody>
          <a:bodyPr spcFirstLastPara="1" wrap="square" lIns="91425" tIns="91425" rIns="91425" bIns="91425" anchor="t" anchorCtr="0">
            <a:noAutofit/>
          </a:bodyPr>
          <a:lstStyle>
            <a:lvl1pPr lvl="0" algn="ctr">
              <a:spcBef>
                <a:spcPts val="0"/>
              </a:spcBef>
              <a:spcAft>
                <a:spcPts val="0"/>
              </a:spcAft>
              <a:buSzPts val="2400"/>
              <a:buNone/>
              <a:defRPr sz="40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44" name="Google Shape;244;p7"/>
          <p:cNvSpPr txBox="1">
            <a:spLocks noGrp="1"/>
          </p:cNvSpPr>
          <p:nvPr>
            <p:ph type="subTitle" idx="1"/>
          </p:nvPr>
        </p:nvSpPr>
        <p:spPr>
          <a:xfrm>
            <a:off x="1569600" y="2400023"/>
            <a:ext cx="6004800" cy="1263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8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5" name="Google Shape;245;p7"/>
          <p:cNvSpPr/>
          <p:nvPr/>
        </p:nvSpPr>
        <p:spPr>
          <a:xfrm rot="-6012810">
            <a:off x="6446180" y="-972564"/>
            <a:ext cx="4319100" cy="2721744"/>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7"/>
          <p:cNvSpPr/>
          <p:nvPr/>
        </p:nvSpPr>
        <p:spPr>
          <a:xfrm rot="435267">
            <a:off x="3845984" y="-60591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7" name="Google Shape;247;p7"/>
          <p:cNvCxnSpPr/>
          <p:nvPr/>
        </p:nvCxnSpPr>
        <p:spPr>
          <a:xfrm rot="436104" flipH="1">
            <a:off x="4188239" y="-137722"/>
            <a:ext cx="713735" cy="700711"/>
          </a:xfrm>
          <a:prstGeom prst="straightConnector1">
            <a:avLst/>
          </a:prstGeom>
          <a:noFill/>
          <a:ln w="9525" cap="flat" cmpd="sng">
            <a:solidFill>
              <a:schemeClr val="dk1"/>
            </a:solidFill>
            <a:prstDash val="solid"/>
            <a:round/>
            <a:headEnd type="none" w="med" len="med"/>
            <a:tailEnd type="none" w="med" len="med"/>
          </a:ln>
        </p:spPr>
      </p:cxnSp>
      <p:sp>
        <p:nvSpPr>
          <p:cNvPr id="248" name="Google Shape;248;p7"/>
          <p:cNvSpPr/>
          <p:nvPr/>
        </p:nvSpPr>
        <p:spPr>
          <a:xfrm rot="-5400000" flipH="1">
            <a:off x="307075" y="2523138"/>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9" name="Google Shape;249;p7"/>
          <p:cNvGrpSpPr/>
          <p:nvPr/>
        </p:nvGrpSpPr>
        <p:grpSpPr>
          <a:xfrm flipH="1">
            <a:off x="8671988" y="3199241"/>
            <a:ext cx="194400" cy="112209"/>
            <a:chOff x="265900" y="3852516"/>
            <a:chExt cx="194400" cy="112209"/>
          </a:xfrm>
        </p:grpSpPr>
        <p:sp>
          <p:nvSpPr>
            <p:cNvPr id="250" name="Google Shape;250;p7"/>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7"/>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52" name="Google Shape;252;p7"/>
          <p:cNvCxnSpPr/>
          <p:nvPr/>
        </p:nvCxnSpPr>
        <p:spPr>
          <a:xfrm rot="436104" flipH="1">
            <a:off x="4616239" y="-250922"/>
            <a:ext cx="713735" cy="700711"/>
          </a:xfrm>
          <a:prstGeom prst="straightConnector1">
            <a:avLst/>
          </a:prstGeom>
          <a:noFill/>
          <a:ln w="9525" cap="flat" cmpd="sng">
            <a:solidFill>
              <a:schemeClr val="dk1"/>
            </a:solidFill>
            <a:prstDash val="solid"/>
            <a:round/>
            <a:headEnd type="none" w="med" len="med"/>
            <a:tailEnd type="none" w="med" len="med"/>
          </a:ln>
        </p:spPr>
      </p:cxnSp>
      <p:sp>
        <p:nvSpPr>
          <p:cNvPr id="253" name="Google Shape;253;p7"/>
          <p:cNvSpPr/>
          <p:nvPr/>
        </p:nvSpPr>
        <p:spPr>
          <a:xfrm>
            <a:off x="-1348900" y="4016737"/>
            <a:ext cx="4319041" cy="2721707"/>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4" name="Google Shape;254;p7"/>
          <p:cNvGrpSpPr/>
          <p:nvPr/>
        </p:nvGrpSpPr>
        <p:grpSpPr>
          <a:xfrm rot="-5400000">
            <a:off x="8064938" y="4172419"/>
            <a:ext cx="1942494" cy="2022980"/>
            <a:chOff x="4445625" y="1829838"/>
            <a:chExt cx="739125" cy="769750"/>
          </a:xfrm>
        </p:grpSpPr>
        <p:sp>
          <p:nvSpPr>
            <p:cNvPr id="255" name="Google Shape;255;p7"/>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7"/>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7"/>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7"/>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7"/>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7"/>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7"/>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7"/>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7"/>
          <p:cNvGrpSpPr/>
          <p:nvPr/>
        </p:nvGrpSpPr>
        <p:grpSpPr>
          <a:xfrm>
            <a:off x="-459175" y="-350137"/>
            <a:ext cx="1476900" cy="1476900"/>
            <a:chOff x="8632950" y="-311150"/>
            <a:chExt cx="1476900" cy="1476900"/>
          </a:xfrm>
        </p:grpSpPr>
        <p:sp>
          <p:nvSpPr>
            <p:cNvPr id="264" name="Google Shape;264;p7"/>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7"/>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66"/>
        <p:cNvGrpSpPr/>
        <p:nvPr/>
      </p:nvGrpSpPr>
      <p:grpSpPr>
        <a:xfrm>
          <a:off x="0" y="0"/>
          <a:ext cx="0" cy="0"/>
          <a:chOff x="0" y="0"/>
          <a:chExt cx="0" cy="0"/>
        </a:xfrm>
      </p:grpSpPr>
      <p:sp>
        <p:nvSpPr>
          <p:cNvPr id="267" name="Google Shape;267;p8"/>
          <p:cNvSpPr txBox="1">
            <a:spLocks noGrp="1"/>
          </p:cNvSpPr>
          <p:nvPr>
            <p:ph type="title"/>
          </p:nvPr>
        </p:nvSpPr>
        <p:spPr>
          <a:xfrm>
            <a:off x="1695150" y="833975"/>
            <a:ext cx="5753700" cy="34755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8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268" name="Google Shape;268;p8"/>
          <p:cNvSpPr/>
          <p:nvPr/>
        </p:nvSpPr>
        <p:spPr>
          <a:xfrm rot="6317200">
            <a:off x="7753292" y="-1121196"/>
            <a:ext cx="3365090" cy="370513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8"/>
          <p:cNvSpPr/>
          <p:nvPr/>
        </p:nvSpPr>
        <p:spPr>
          <a:xfrm rot="6256533">
            <a:off x="-2373557" y="2680802"/>
            <a:ext cx="4319032" cy="272170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0" name="Google Shape;270;p8"/>
          <p:cNvGrpSpPr/>
          <p:nvPr/>
        </p:nvGrpSpPr>
        <p:grpSpPr>
          <a:xfrm rot="5400000">
            <a:off x="4483925" y="4608575"/>
            <a:ext cx="315575" cy="366750"/>
            <a:chOff x="8558925" y="4522650"/>
            <a:chExt cx="315575" cy="366750"/>
          </a:xfrm>
        </p:grpSpPr>
        <p:grpSp>
          <p:nvGrpSpPr>
            <p:cNvPr id="271" name="Google Shape;271;p8"/>
            <p:cNvGrpSpPr/>
            <p:nvPr/>
          </p:nvGrpSpPr>
          <p:grpSpPr>
            <a:xfrm>
              <a:off x="8558925" y="4629825"/>
              <a:ext cx="107200" cy="107175"/>
              <a:chOff x="4125350" y="1946513"/>
              <a:chExt cx="107200" cy="107175"/>
            </a:xfrm>
          </p:grpSpPr>
          <p:sp>
            <p:nvSpPr>
              <p:cNvPr id="272" name="Google Shape;272;p8"/>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8"/>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 name="Google Shape;274;p8"/>
            <p:cNvGrpSpPr/>
            <p:nvPr/>
          </p:nvGrpSpPr>
          <p:grpSpPr>
            <a:xfrm>
              <a:off x="8711325" y="4782225"/>
              <a:ext cx="107200" cy="107175"/>
              <a:chOff x="4125350" y="1946513"/>
              <a:chExt cx="107200" cy="107175"/>
            </a:xfrm>
          </p:grpSpPr>
          <p:sp>
            <p:nvSpPr>
              <p:cNvPr id="275" name="Google Shape;275;p8"/>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8"/>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8"/>
            <p:cNvGrpSpPr/>
            <p:nvPr/>
          </p:nvGrpSpPr>
          <p:grpSpPr>
            <a:xfrm>
              <a:off x="8767300" y="4522650"/>
              <a:ext cx="107200" cy="107175"/>
              <a:chOff x="4125350" y="1946513"/>
              <a:chExt cx="107200" cy="107175"/>
            </a:xfrm>
          </p:grpSpPr>
          <p:sp>
            <p:nvSpPr>
              <p:cNvPr id="278" name="Google Shape;278;p8"/>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8"/>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0" name="Google Shape;280;p8"/>
          <p:cNvGrpSpPr/>
          <p:nvPr/>
        </p:nvGrpSpPr>
        <p:grpSpPr>
          <a:xfrm rot="10800000" flipH="1">
            <a:off x="208200" y="783266"/>
            <a:ext cx="194400" cy="112209"/>
            <a:chOff x="265900" y="3852516"/>
            <a:chExt cx="194400" cy="112209"/>
          </a:xfrm>
        </p:grpSpPr>
        <p:sp>
          <p:nvSpPr>
            <p:cNvPr id="281" name="Google Shape;281;p8"/>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8"/>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8"/>
          <p:cNvGrpSpPr/>
          <p:nvPr/>
        </p:nvGrpSpPr>
        <p:grpSpPr>
          <a:xfrm flipH="1">
            <a:off x="208198" y="4114456"/>
            <a:ext cx="438754" cy="772904"/>
            <a:chOff x="4950175" y="2998438"/>
            <a:chExt cx="88725" cy="156300"/>
          </a:xfrm>
        </p:grpSpPr>
        <p:sp>
          <p:nvSpPr>
            <p:cNvPr id="284" name="Google Shape;284;p8"/>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8"/>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8"/>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8"/>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8"/>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8"/>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8"/>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8"/>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8"/>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8"/>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8"/>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8"/>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8"/>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8"/>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8"/>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8"/>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8"/>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8"/>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8"/>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8"/>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8"/>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8"/>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8"/>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8"/>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8"/>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8"/>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8"/>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8"/>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8"/>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8"/>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8"/>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8"/>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8"/>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8"/>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8"/>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0" name="Google Shape;320;p8"/>
          <p:cNvGrpSpPr/>
          <p:nvPr/>
        </p:nvGrpSpPr>
        <p:grpSpPr>
          <a:xfrm>
            <a:off x="8027788" y="-937400"/>
            <a:ext cx="1476900" cy="1476900"/>
            <a:chOff x="8632950" y="-311150"/>
            <a:chExt cx="1476900" cy="1476900"/>
          </a:xfrm>
        </p:grpSpPr>
        <p:sp>
          <p:nvSpPr>
            <p:cNvPr id="321" name="Google Shape;321;p8"/>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8"/>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3" name="Google Shape;323;p8"/>
          <p:cNvSpPr/>
          <p:nvPr/>
        </p:nvSpPr>
        <p:spPr>
          <a:xfrm rot="435267">
            <a:off x="77194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4" name="Google Shape;324;p8"/>
          <p:cNvCxnSpPr/>
          <p:nvPr/>
        </p:nvCxnSpPr>
        <p:spPr>
          <a:xfrm rot="436104" flipH="1">
            <a:off x="7796151" y="4685478"/>
            <a:ext cx="713735" cy="700711"/>
          </a:xfrm>
          <a:prstGeom prst="straightConnector1">
            <a:avLst/>
          </a:prstGeom>
          <a:noFill/>
          <a:ln w="9525" cap="flat" cmpd="sng">
            <a:solidFill>
              <a:schemeClr val="dk1"/>
            </a:solidFill>
            <a:prstDash val="solid"/>
            <a:round/>
            <a:headEnd type="none" w="med" len="med"/>
            <a:tailEnd type="none" w="med" len="med"/>
          </a:ln>
        </p:spPr>
      </p:cxnSp>
      <p:sp>
        <p:nvSpPr>
          <p:cNvPr id="325" name="Google Shape;325;p8"/>
          <p:cNvSpPr/>
          <p:nvPr/>
        </p:nvSpPr>
        <p:spPr>
          <a:xfrm rot="5400000" flipH="1">
            <a:off x="8802568" y="30808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6"/>
        <p:cNvGrpSpPr/>
        <p:nvPr/>
      </p:nvGrpSpPr>
      <p:grpSpPr>
        <a:xfrm>
          <a:off x="0" y="0"/>
          <a:ext cx="0" cy="0"/>
          <a:chOff x="0" y="0"/>
          <a:chExt cx="0" cy="0"/>
        </a:xfrm>
      </p:grpSpPr>
      <p:sp>
        <p:nvSpPr>
          <p:cNvPr id="327" name="Google Shape;327;p9"/>
          <p:cNvSpPr txBox="1">
            <a:spLocks noGrp="1"/>
          </p:cNvSpPr>
          <p:nvPr>
            <p:ph type="title"/>
          </p:nvPr>
        </p:nvSpPr>
        <p:spPr>
          <a:xfrm>
            <a:off x="716100" y="1169250"/>
            <a:ext cx="35946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28" name="Google Shape;328;p9"/>
          <p:cNvSpPr txBox="1">
            <a:spLocks noGrp="1"/>
          </p:cNvSpPr>
          <p:nvPr>
            <p:ph type="subTitle" idx="1"/>
          </p:nvPr>
        </p:nvSpPr>
        <p:spPr>
          <a:xfrm>
            <a:off x="716100" y="2739150"/>
            <a:ext cx="35946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2pPr>
            <a:lvl3pPr lvl="2"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3pPr>
            <a:lvl4pPr lvl="3"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4pPr>
            <a:lvl5pPr lvl="4"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5pPr>
            <a:lvl6pPr lvl="5"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6pPr>
            <a:lvl7pPr lvl="6"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7pPr>
            <a:lvl8pPr lvl="7"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8pPr>
            <a:lvl9pPr lvl="8"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9pPr>
          </a:lstStyle>
          <a:p>
            <a:endParaRPr/>
          </a:p>
        </p:txBody>
      </p:sp>
      <p:sp>
        <p:nvSpPr>
          <p:cNvPr id="329" name="Google Shape;329;p9"/>
          <p:cNvSpPr txBox="1">
            <a:spLocks noGrp="1"/>
          </p:cNvSpPr>
          <p:nvPr>
            <p:ph type="body" idx="2"/>
          </p:nvPr>
        </p:nvSpPr>
        <p:spPr>
          <a:xfrm>
            <a:off x="4572000" y="724075"/>
            <a:ext cx="3837000" cy="36951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330" name="Google Shape;330;p9"/>
          <p:cNvSpPr/>
          <p:nvPr/>
        </p:nvSpPr>
        <p:spPr>
          <a:xfrm rot="-6317200" flipH="1">
            <a:off x="-1906423" y="-796946"/>
            <a:ext cx="3365090" cy="370513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9"/>
          <p:cNvSpPr/>
          <p:nvPr/>
        </p:nvSpPr>
        <p:spPr>
          <a:xfrm rot="-6256533" flipH="1">
            <a:off x="7266483" y="3005052"/>
            <a:ext cx="4319032" cy="272170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2" name="Google Shape;332;p9"/>
          <p:cNvGrpSpPr/>
          <p:nvPr/>
        </p:nvGrpSpPr>
        <p:grpSpPr>
          <a:xfrm rot="-5400000" flipH="1">
            <a:off x="4412459" y="4932825"/>
            <a:ext cx="315575" cy="366750"/>
            <a:chOff x="8558925" y="4522650"/>
            <a:chExt cx="315575" cy="366750"/>
          </a:xfrm>
        </p:grpSpPr>
        <p:grpSp>
          <p:nvGrpSpPr>
            <p:cNvPr id="333" name="Google Shape;333;p9"/>
            <p:cNvGrpSpPr/>
            <p:nvPr/>
          </p:nvGrpSpPr>
          <p:grpSpPr>
            <a:xfrm>
              <a:off x="8558925" y="4629825"/>
              <a:ext cx="107200" cy="107175"/>
              <a:chOff x="4125350" y="1946513"/>
              <a:chExt cx="107200" cy="107175"/>
            </a:xfrm>
          </p:grpSpPr>
          <p:sp>
            <p:nvSpPr>
              <p:cNvPr id="334" name="Google Shape;334;p9"/>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9"/>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6" name="Google Shape;336;p9"/>
            <p:cNvGrpSpPr/>
            <p:nvPr/>
          </p:nvGrpSpPr>
          <p:grpSpPr>
            <a:xfrm>
              <a:off x="8711325" y="4782225"/>
              <a:ext cx="107200" cy="107175"/>
              <a:chOff x="4125350" y="1946513"/>
              <a:chExt cx="107200" cy="107175"/>
            </a:xfrm>
          </p:grpSpPr>
          <p:sp>
            <p:nvSpPr>
              <p:cNvPr id="337" name="Google Shape;337;p9"/>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9"/>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9" name="Google Shape;339;p9"/>
            <p:cNvGrpSpPr/>
            <p:nvPr/>
          </p:nvGrpSpPr>
          <p:grpSpPr>
            <a:xfrm>
              <a:off x="8767300" y="4522650"/>
              <a:ext cx="107200" cy="107175"/>
              <a:chOff x="4125350" y="1946513"/>
              <a:chExt cx="107200" cy="107175"/>
            </a:xfrm>
          </p:grpSpPr>
          <p:sp>
            <p:nvSpPr>
              <p:cNvPr id="340" name="Google Shape;340;p9"/>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9"/>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42" name="Google Shape;342;p9"/>
          <p:cNvGrpSpPr/>
          <p:nvPr/>
        </p:nvGrpSpPr>
        <p:grpSpPr>
          <a:xfrm rot="10800000">
            <a:off x="8809359" y="1107516"/>
            <a:ext cx="194400" cy="112209"/>
            <a:chOff x="265900" y="3852516"/>
            <a:chExt cx="194400" cy="112209"/>
          </a:xfrm>
        </p:grpSpPr>
        <p:sp>
          <p:nvSpPr>
            <p:cNvPr id="343" name="Google Shape;343;p9"/>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9"/>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 name="Google Shape;345;p9"/>
          <p:cNvGrpSpPr/>
          <p:nvPr/>
        </p:nvGrpSpPr>
        <p:grpSpPr>
          <a:xfrm>
            <a:off x="8565007" y="4438706"/>
            <a:ext cx="438754" cy="772904"/>
            <a:chOff x="4950175" y="2998438"/>
            <a:chExt cx="88725" cy="156300"/>
          </a:xfrm>
        </p:grpSpPr>
        <p:sp>
          <p:nvSpPr>
            <p:cNvPr id="346" name="Google Shape;346;p9"/>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9"/>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9"/>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9"/>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9"/>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9"/>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9"/>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9"/>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9"/>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9"/>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9"/>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9"/>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9"/>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9"/>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9"/>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9"/>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9"/>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9"/>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9"/>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9"/>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9"/>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9"/>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9"/>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9"/>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9"/>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9"/>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9"/>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9"/>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9"/>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9"/>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9"/>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9"/>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9"/>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9"/>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9"/>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9"/>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 name="Google Shape;382;p9"/>
          <p:cNvGrpSpPr/>
          <p:nvPr/>
        </p:nvGrpSpPr>
        <p:grpSpPr>
          <a:xfrm flipH="1">
            <a:off x="-292729" y="-613150"/>
            <a:ext cx="1476900" cy="1476900"/>
            <a:chOff x="8632950" y="-311150"/>
            <a:chExt cx="1476900" cy="1476900"/>
          </a:xfrm>
        </p:grpSpPr>
        <p:sp>
          <p:nvSpPr>
            <p:cNvPr id="383" name="Google Shape;383;p9"/>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9"/>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5" name="Google Shape;385;p9"/>
          <p:cNvSpPr/>
          <p:nvPr/>
        </p:nvSpPr>
        <p:spPr>
          <a:xfrm rot="-435267" flipH="1">
            <a:off x="247939" y="486278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6" name="Google Shape;386;p9"/>
          <p:cNvCxnSpPr/>
          <p:nvPr/>
        </p:nvCxnSpPr>
        <p:spPr>
          <a:xfrm rot="-436104">
            <a:off x="702073" y="5009728"/>
            <a:ext cx="713735" cy="700711"/>
          </a:xfrm>
          <a:prstGeom prst="straightConnector1">
            <a:avLst/>
          </a:prstGeom>
          <a:noFill/>
          <a:ln w="9525" cap="flat" cmpd="sng">
            <a:solidFill>
              <a:schemeClr val="dk1"/>
            </a:solidFill>
            <a:prstDash val="solid"/>
            <a:round/>
            <a:headEnd type="none" w="med" len="med"/>
            <a:tailEnd type="none" w="med" len="med"/>
          </a:ln>
        </p:spPr>
      </p:cxnSp>
      <p:sp>
        <p:nvSpPr>
          <p:cNvPr id="387" name="Google Shape;387;p9"/>
          <p:cNvSpPr/>
          <p:nvPr/>
        </p:nvSpPr>
        <p:spPr>
          <a:xfrm rot="-5400000">
            <a:off x="297190" y="340507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8"/>
        <p:cNvGrpSpPr/>
        <p:nvPr/>
      </p:nvGrpSpPr>
      <p:grpSpPr>
        <a:xfrm>
          <a:off x="0" y="0"/>
          <a:ext cx="0" cy="0"/>
          <a:chOff x="0" y="0"/>
          <a:chExt cx="0" cy="0"/>
        </a:xfrm>
      </p:grpSpPr>
      <p:grpSp>
        <p:nvGrpSpPr>
          <p:cNvPr id="389" name="Google Shape;389;p10"/>
          <p:cNvGrpSpPr/>
          <p:nvPr/>
        </p:nvGrpSpPr>
        <p:grpSpPr>
          <a:xfrm>
            <a:off x="-1229162" y="1461657"/>
            <a:ext cx="1942494" cy="2022980"/>
            <a:chOff x="4445625" y="1829838"/>
            <a:chExt cx="739125" cy="769750"/>
          </a:xfrm>
        </p:grpSpPr>
        <p:sp>
          <p:nvSpPr>
            <p:cNvPr id="390" name="Google Shape;390;p10"/>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0"/>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0"/>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0"/>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0"/>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0"/>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0"/>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0"/>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8" name="Google Shape;398;p10"/>
          <p:cNvGrpSpPr/>
          <p:nvPr/>
        </p:nvGrpSpPr>
        <p:grpSpPr>
          <a:xfrm rot="-5400000">
            <a:off x="8470913" y="1461657"/>
            <a:ext cx="1942494" cy="2022980"/>
            <a:chOff x="4445625" y="1829838"/>
            <a:chExt cx="739125" cy="769750"/>
          </a:xfrm>
        </p:grpSpPr>
        <p:sp>
          <p:nvSpPr>
            <p:cNvPr id="399" name="Google Shape;399;p10"/>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0"/>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0"/>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0"/>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0"/>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0"/>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0"/>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0"/>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7" name="Google Shape;407;p10"/>
          <p:cNvSpPr txBox="1">
            <a:spLocks noGrp="1"/>
          </p:cNvSpPr>
          <p:nvPr>
            <p:ph type="body" idx="1"/>
          </p:nvPr>
        </p:nvSpPr>
        <p:spPr>
          <a:xfrm>
            <a:off x="720000" y="2269200"/>
            <a:ext cx="7704000" cy="605100"/>
          </a:xfrm>
          <a:prstGeom prst="rect">
            <a:avLst/>
          </a:prstGeom>
          <a:noFill/>
          <a:ln>
            <a:noFill/>
          </a:ln>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2400"/>
              <a:buFont typeface="Barlow Condensed SemiBold"/>
              <a:buNone/>
              <a:defRPr sz="2400">
                <a:latin typeface="Barlow Condensed SemiBold"/>
                <a:ea typeface="Barlow Condensed SemiBold"/>
                <a:cs typeface="Barlow Condensed SemiBold"/>
                <a:sym typeface="Barlow Condensed SemiBold"/>
              </a:defRPr>
            </a:lvl1pPr>
          </a:lstStyle>
          <a:p>
            <a:endParaRPr/>
          </a:p>
        </p:txBody>
      </p:sp>
      <p:sp>
        <p:nvSpPr>
          <p:cNvPr id="408" name="Google Shape;408;p10"/>
          <p:cNvSpPr/>
          <p:nvPr/>
        </p:nvSpPr>
        <p:spPr>
          <a:xfrm rot="740964">
            <a:off x="2555135" y="4016752"/>
            <a:ext cx="4319054" cy="2721715"/>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0"/>
          <p:cNvSpPr/>
          <p:nvPr/>
        </p:nvSpPr>
        <p:spPr>
          <a:xfrm rot="3600028">
            <a:off x="2889450" y="-2153057"/>
            <a:ext cx="3365100" cy="3705147"/>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0" name="Google Shape;410;p10"/>
          <p:cNvGrpSpPr/>
          <p:nvPr/>
        </p:nvGrpSpPr>
        <p:grpSpPr>
          <a:xfrm flipH="1">
            <a:off x="4391436" y="4291309"/>
            <a:ext cx="361129" cy="3106418"/>
            <a:chOff x="6317900" y="1197313"/>
            <a:chExt cx="180700" cy="1554375"/>
          </a:xfrm>
        </p:grpSpPr>
        <p:sp>
          <p:nvSpPr>
            <p:cNvPr id="411" name="Google Shape;411;p10"/>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0"/>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0"/>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0"/>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0"/>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0"/>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 name="Google Shape;417;p10"/>
          <p:cNvGrpSpPr/>
          <p:nvPr/>
        </p:nvGrpSpPr>
        <p:grpSpPr>
          <a:xfrm flipH="1">
            <a:off x="4352623" y="278531"/>
            <a:ext cx="438754" cy="772904"/>
            <a:chOff x="4950175" y="2998438"/>
            <a:chExt cx="88725" cy="156300"/>
          </a:xfrm>
        </p:grpSpPr>
        <p:sp>
          <p:nvSpPr>
            <p:cNvPr id="418" name="Google Shape;418;p10"/>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0"/>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0"/>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0"/>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0"/>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0"/>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0"/>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0"/>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0"/>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0"/>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0"/>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0"/>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0"/>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0"/>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0"/>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0"/>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0"/>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0"/>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0"/>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0"/>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0"/>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0"/>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0"/>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0"/>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0"/>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0"/>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0"/>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0"/>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0"/>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0"/>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0"/>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0"/>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0"/>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0"/>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0"/>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0"/>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4"/>
        <p:cNvGrpSpPr/>
        <p:nvPr/>
      </p:nvGrpSpPr>
      <p:grpSpPr>
        <a:xfrm>
          <a:off x="0" y="0"/>
          <a:ext cx="0" cy="0"/>
          <a:chOff x="0" y="0"/>
          <a:chExt cx="0" cy="0"/>
        </a:xfrm>
      </p:grpSpPr>
      <p:sp>
        <p:nvSpPr>
          <p:cNvPr id="455" name="Google Shape;455;p11"/>
          <p:cNvSpPr txBox="1">
            <a:spLocks noGrp="1"/>
          </p:cNvSpPr>
          <p:nvPr>
            <p:ph type="title" hasCustomPrompt="1"/>
          </p:nvPr>
        </p:nvSpPr>
        <p:spPr>
          <a:xfrm>
            <a:off x="1766700" y="1533875"/>
            <a:ext cx="5610600" cy="13722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10000"/>
              <a:buNone/>
              <a:defRPr sz="10000">
                <a:solidFill>
                  <a:schemeClr val="lt1"/>
                </a:solidFill>
              </a:defRPr>
            </a:lvl1pPr>
            <a:lvl2pPr lvl="1" algn="ctr">
              <a:spcBef>
                <a:spcPts val="0"/>
              </a:spcBef>
              <a:spcAft>
                <a:spcPts val="0"/>
              </a:spcAft>
              <a:buSzPts val="10000"/>
              <a:buNone/>
              <a:defRPr sz="10000"/>
            </a:lvl2pPr>
            <a:lvl3pPr lvl="2" algn="ctr">
              <a:spcBef>
                <a:spcPts val="0"/>
              </a:spcBef>
              <a:spcAft>
                <a:spcPts val="0"/>
              </a:spcAft>
              <a:buSzPts val="10000"/>
              <a:buNone/>
              <a:defRPr sz="10000"/>
            </a:lvl3pPr>
            <a:lvl4pPr lvl="3" algn="ctr">
              <a:spcBef>
                <a:spcPts val="0"/>
              </a:spcBef>
              <a:spcAft>
                <a:spcPts val="0"/>
              </a:spcAft>
              <a:buSzPts val="10000"/>
              <a:buNone/>
              <a:defRPr sz="10000"/>
            </a:lvl4pPr>
            <a:lvl5pPr lvl="4" algn="ctr">
              <a:spcBef>
                <a:spcPts val="0"/>
              </a:spcBef>
              <a:spcAft>
                <a:spcPts val="0"/>
              </a:spcAft>
              <a:buSzPts val="10000"/>
              <a:buNone/>
              <a:defRPr sz="10000"/>
            </a:lvl5pPr>
            <a:lvl6pPr lvl="5" algn="ctr">
              <a:spcBef>
                <a:spcPts val="0"/>
              </a:spcBef>
              <a:spcAft>
                <a:spcPts val="0"/>
              </a:spcAft>
              <a:buSzPts val="10000"/>
              <a:buNone/>
              <a:defRPr sz="10000"/>
            </a:lvl6pPr>
            <a:lvl7pPr lvl="6" algn="ctr">
              <a:spcBef>
                <a:spcPts val="0"/>
              </a:spcBef>
              <a:spcAft>
                <a:spcPts val="0"/>
              </a:spcAft>
              <a:buSzPts val="10000"/>
              <a:buNone/>
              <a:defRPr sz="10000"/>
            </a:lvl7pPr>
            <a:lvl8pPr lvl="7" algn="ctr">
              <a:spcBef>
                <a:spcPts val="0"/>
              </a:spcBef>
              <a:spcAft>
                <a:spcPts val="0"/>
              </a:spcAft>
              <a:buSzPts val="10000"/>
              <a:buNone/>
              <a:defRPr sz="10000"/>
            </a:lvl8pPr>
            <a:lvl9pPr lvl="8" algn="ctr">
              <a:spcBef>
                <a:spcPts val="0"/>
              </a:spcBef>
              <a:spcAft>
                <a:spcPts val="0"/>
              </a:spcAft>
              <a:buSzPts val="10000"/>
              <a:buNone/>
              <a:defRPr sz="10000"/>
            </a:lvl9pPr>
          </a:lstStyle>
          <a:p>
            <a:r>
              <a:t>xx%</a:t>
            </a:r>
          </a:p>
        </p:txBody>
      </p:sp>
      <p:sp>
        <p:nvSpPr>
          <p:cNvPr id="456" name="Google Shape;456;p11"/>
          <p:cNvSpPr txBox="1">
            <a:spLocks noGrp="1"/>
          </p:cNvSpPr>
          <p:nvPr>
            <p:ph type="subTitle" idx="1"/>
          </p:nvPr>
        </p:nvSpPr>
        <p:spPr>
          <a:xfrm>
            <a:off x="1766700" y="2906122"/>
            <a:ext cx="5610600" cy="7035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
              <a:buNone/>
              <a:defRPr sz="18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57" name="Google Shape;457;p11"/>
          <p:cNvSpPr/>
          <p:nvPr/>
        </p:nvSpPr>
        <p:spPr>
          <a:xfrm rot="2352435">
            <a:off x="2482219" y="4250194"/>
            <a:ext cx="4319020" cy="2721693"/>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8" name="Google Shape;458;p11"/>
          <p:cNvGrpSpPr/>
          <p:nvPr/>
        </p:nvGrpSpPr>
        <p:grpSpPr>
          <a:xfrm rot="5400000">
            <a:off x="4483925" y="4608575"/>
            <a:ext cx="315575" cy="366750"/>
            <a:chOff x="8558925" y="4522650"/>
            <a:chExt cx="315575" cy="366750"/>
          </a:xfrm>
        </p:grpSpPr>
        <p:grpSp>
          <p:nvGrpSpPr>
            <p:cNvPr id="459" name="Google Shape;459;p11"/>
            <p:cNvGrpSpPr/>
            <p:nvPr/>
          </p:nvGrpSpPr>
          <p:grpSpPr>
            <a:xfrm>
              <a:off x="8558925" y="4629825"/>
              <a:ext cx="107200" cy="107175"/>
              <a:chOff x="4125350" y="1946513"/>
              <a:chExt cx="107200" cy="107175"/>
            </a:xfrm>
          </p:grpSpPr>
          <p:sp>
            <p:nvSpPr>
              <p:cNvPr id="460" name="Google Shape;460;p11"/>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1"/>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2" name="Google Shape;462;p11"/>
            <p:cNvGrpSpPr/>
            <p:nvPr/>
          </p:nvGrpSpPr>
          <p:grpSpPr>
            <a:xfrm>
              <a:off x="8711325" y="4782225"/>
              <a:ext cx="107200" cy="107175"/>
              <a:chOff x="4125350" y="1946513"/>
              <a:chExt cx="107200" cy="107175"/>
            </a:xfrm>
          </p:grpSpPr>
          <p:sp>
            <p:nvSpPr>
              <p:cNvPr id="463" name="Google Shape;463;p11"/>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1"/>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5" name="Google Shape;465;p11"/>
            <p:cNvGrpSpPr/>
            <p:nvPr/>
          </p:nvGrpSpPr>
          <p:grpSpPr>
            <a:xfrm>
              <a:off x="8767300" y="4522650"/>
              <a:ext cx="107200" cy="107175"/>
              <a:chOff x="4125350" y="1946513"/>
              <a:chExt cx="107200" cy="107175"/>
            </a:xfrm>
          </p:grpSpPr>
          <p:sp>
            <p:nvSpPr>
              <p:cNvPr id="466" name="Google Shape;466;p11"/>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1"/>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68" name="Google Shape;468;p11"/>
          <p:cNvGrpSpPr/>
          <p:nvPr/>
        </p:nvGrpSpPr>
        <p:grpSpPr>
          <a:xfrm rot="10800000" flipH="1">
            <a:off x="208200" y="3354166"/>
            <a:ext cx="194400" cy="112209"/>
            <a:chOff x="265900" y="3852516"/>
            <a:chExt cx="194400" cy="112209"/>
          </a:xfrm>
        </p:grpSpPr>
        <p:sp>
          <p:nvSpPr>
            <p:cNvPr id="469" name="Google Shape;469;p11"/>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1"/>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1" name="Google Shape;471;p11"/>
          <p:cNvSpPr/>
          <p:nvPr/>
        </p:nvSpPr>
        <p:spPr>
          <a:xfrm rot="5400000" flipH="1">
            <a:off x="8802568" y="203797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2" name="Google Shape;472;p11"/>
          <p:cNvGrpSpPr/>
          <p:nvPr/>
        </p:nvGrpSpPr>
        <p:grpSpPr>
          <a:xfrm>
            <a:off x="-988628" y="1266621"/>
            <a:ext cx="1391222" cy="1387652"/>
            <a:chOff x="4010510" y="4522646"/>
            <a:chExt cx="1391222" cy="1387652"/>
          </a:xfrm>
        </p:grpSpPr>
        <p:sp>
          <p:nvSpPr>
            <p:cNvPr id="473" name="Google Shape;473;p11"/>
            <p:cNvSpPr/>
            <p:nvPr/>
          </p:nvSpPr>
          <p:spPr>
            <a:xfrm rot="435267">
              <a:off x="4083847" y="459626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4" name="Google Shape;474;p11"/>
            <p:cNvCxnSpPr/>
            <p:nvPr/>
          </p:nvCxnSpPr>
          <p:spPr>
            <a:xfrm rot="436104" flipH="1">
              <a:off x="4646601" y="486612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475" name="Google Shape;475;p11"/>
          <p:cNvGrpSpPr/>
          <p:nvPr/>
        </p:nvGrpSpPr>
        <p:grpSpPr>
          <a:xfrm rot="10800000">
            <a:off x="8625322" y="2848196"/>
            <a:ext cx="1391222" cy="1387652"/>
            <a:chOff x="4010510" y="4522646"/>
            <a:chExt cx="1391222" cy="1387652"/>
          </a:xfrm>
        </p:grpSpPr>
        <p:sp>
          <p:nvSpPr>
            <p:cNvPr id="476" name="Google Shape;476;p11"/>
            <p:cNvSpPr/>
            <p:nvPr/>
          </p:nvSpPr>
          <p:spPr>
            <a:xfrm rot="435267">
              <a:off x="4083847" y="459626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7" name="Google Shape;477;p11"/>
            <p:cNvCxnSpPr/>
            <p:nvPr/>
          </p:nvCxnSpPr>
          <p:spPr>
            <a:xfrm rot="436104" flipH="1">
              <a:off x="4646601" y="4866128"/>
              <a:ext cx="713735" cy="700711"/>
            </a:xfrm>
            <a:prstGeom prst="straightConnector1">
              <a:avLst/>
            </a:prstGeom>
            <a:noFill/>
            <a:ln w="9525" cap="flat" cmpd="sng">
              <a:solidFill>
                <a:schemeClr val="dk1"/>
              </a:solidFill>
              <a:prstDash val="solid"/>
              <a:round/>
              <a:headEnd type="none" w="med" len="med"/>
              <a:tailEnd type="none" w="med" len="med"/>
            </a:ln>
          </p:spPr>
        </p:cxnSp>
      </p:grpSp>
      <p:sp>
        <p:nvSpPr>
          <p:cNvPr id="478" name="Google Shape;478;p11"/>
          <p:cNvSpPr/>
          <p:nvPr/>
        </p:nvSpPr>
        <p:spPr>
          <a:xfrm rot="3600028">
            <a:off x="7176125" y="-2438407"/>
            <a:ext cx="3365100" cy="3705147"/>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1"/>
          <p:cNvSpPr/>
          <p:nvPr/>
        </p:nvSpPr>
        <p:spPr>
          <a:xfrm rot="4913980">
            <a:off x="-1664938" y="-2531788"/>
            <a:ext cx="3365081" cy="3705126"/>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2400"/>
              <a:buFont typeface="Barlow Condensed SemiBold"/>
              <a:buNone/>
              <a:defRPr sz="2400">
                <a:solidFill>
                  <a:schemeClr val="dk1"/>
                </a:solidFill>
                <a:latin typeface="Barlow Condensed SemiBold"/>
                <a:ea typeface="Barlow Condensed SemiBold"/>
                <a:cs typeface="Barlow Condensed SemiBold"/>
                <a:sym typeface="Barlow Condensed SemiBold"/>
              </a:defRPr>
            </a:lvl1pPr>
            <a:lvl2pPr lvl="1"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2pPr>
            <a:lvl3pPr lvl="2"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3pPr>
            <a:lvl4pPr lvl="3"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4pPr>
            <a:lvl5pPr lvl="4"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5pPr>
            <a:lvl6pPr lvl="5"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6pPr>
            <a:lvl7pPr lvl="6"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7pPr>
            <a:lvl8pPr lvl="7"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8pPr>
            <a:lvl9pPr lvl="8"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1pPr>
            <a:lvl2pPr marL="914400" lvl="1"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2pPr>
            <a:lvl3pPr marL="1371600" lvl="2"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3pPr>
            <a:lvl4pPr marL="1828800" lvl="3"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4pPr>
            <a:lvl5pPr marL="2286000" lvl="4"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5pPr>
            <a:lvl6pPr marL="2743200" lvl="5"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6pPr>
            <a:lvl7pPr marL="3200400" lvl="6"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7pPr>
            <a:lvl8pPr marL="3657600" lvl="7"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8pPr>
            <a:lvl9pPr marL="4114800" lvl="8"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6" r:id="rId16"/>
    <p:sldLayoutId id="2147483668" r:id="rId17"/>
    <p:sldLayoutId id="2147483669" r:id="rId18"/>
  </p:sldLayoutIdLst>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5.xml"/><Relationship Id="rId1" Type="http://schemas.openxmlformats.org/officeDocument/2006/relationships/video" Target="https://www.youtube.com/embed/ClVqWXCJzVY?feature=oembed" TargetMode="External"/><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63" name="Google Shape;1063;p27"/>
          <p:cNvSpPr txBox="1">
            <a:spLocks noGrp="1"/>
          </p:cNvSpPr>
          <p:nvPr>
            <p:ph type="ctrTitle"/>
          </p:nvPr>
        </p:nvSpPr>
        <p:spPr>
          <a:xfrm>
            <a:off x="609600" y="1603974"/>
            <a:ext cx="7924800" cy="154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5000" dirty="0"/>
              <a:t>R</a:t>
            </a:r>
            <a:r>
              <a:rPr lang="en" sz="5000" dirty="0"/>
              <a:t>ev</a:t>
            </a:r>
            <a:r>
              <a:rPr lang="en" sz="5000" b="0" dirty="0">
                <a:latin typeface="Barlow Condensed SemiBold"/>
                <a:ea typeface="Barlow Condensed SemiBold"/>
                <a:cs typeface="Barlow Condensed SemiBold"/>
                <a:sym typeface="Barlow Condensed SemiBold"/>
              </a:rPr>
              <a:t>UStg</a:t>
            </a:r>
            <a:br>
              <a:rPr lang="en" dirty="0"/>
            </a:br>
            <a:r>
              <a:rPr lang="en" sz="4000" dirty="0">
                <a:solidFill>
                  <a:schemeClr val="lt1"/>
                </a:solidFill>
                <a:latin typeface="Barlow Condensed"/>
                <a:sym typeface="Barlow Condensed"/>
              </a:rPr>
              <a:t>BILLARDTECH - GROUP 106</a:t>
            </a:r>
            <a:endParaRPr dirty="0"/>
          </a:p>
        </p:txBody>
      </p:sp>
      <p:sp>
        <p:nvSpPr>
          <p:cNvPr id="1064" name="Google Shape;1064;p27"/>
          <p:cNvSpPr txBox="1">
            <a:spLocks noGrp="1"/>
          </p:cNvSpPr>
          <p:nvPr>
            <p:ph type="subTitle" idx="1"/>
          </p:nvPr>
        </p:nvSpPr>
        <p:spPr>
          <a:xfrm>
            <a:off x="2125800" y="3740475"/>
            <a:ext cx="4892400" cy="460200"/>
          </a:xfrm>
          <a:prstGeom prst="rect">
            <a:avLst/>
          </a:prstGeom>
        </p:spPr>
        <p:txBody>
          <a:bodyPr spcFirstLastPara="1" wrap="square" lIns="91425" tIns="91425" rIns="91425" bIns="91425" anchor="b" anchorCtr="0">
            <a:noAutofit/>
          </a:bodyPr>
          <a:lstStyle/>
          <a:p>
            <a:pPr marL="0" lvl="0" indent="0"/>
            <a:r>
              <a:rPr lang="en-US" dirty="0"/>
              <a:t>Introduction to Software Engineering</a:t>
            </a:r>
          </a:p>
        </p:txBody>
      </p:sp>
      <p:grpSp>
        <p:nvGrpSpPr>
          <p:cNvPr id="1065" name="Google Shape;1065;p27"/>
          <p:cNvGrpSpPr/>
          <p:nvPr/>
        </p:nvGrpSpPr>
        <p:grpSpPr>
          <a:xfrm>
            <a:off x="1117899" y="676118"/>
            <a:ext cx="438754" cy="772904"/>
            <a:chOff x="4950175" y="2998438"/>
            <a:chExt cx="88725" cy="156300"/>
          </a:xfrm>
        </p:grpSpPr>
        <p:sp>
          <p:nvSpPr>
            <p:cNvPr id="1066" name="Google Shape;1066;p27"/>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27"/>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27"/>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7"/>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7"/>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7"/>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7"/>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27"/>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7"/>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7"/>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7"/>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27"/>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7"/>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7"/>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7"/>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7"/>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7"/>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7"/>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27"/>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27"/>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27"/>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7"/>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27"/>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7"/>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7"/>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27"/>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7"/>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7"/>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7"/>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7"/>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7"/>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7"/>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7"/>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7"/>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7"/>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7"/>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02" name="Google Shape;1102;p27"/>
          <p:cNvCxnSpPr/>
          <p:nvPr/>
        </p:nvCxnSpPr>
        <p:spPr>
          <a:xfrm>
            <a:off x="3964350" y="3302128"/>
            <a:ext cx="1215300" cy="0"/>
          </a:xfrm>
          <a:prstGeom prst="straightConnector1">
            <a:avLst/>
          </a:prstGeom>
          <a:noFill/>
          <a:ln w="9525" cap="flat" cmpd="sng">
            <a:solidFill>
              <a:schemeClr val="dk1"/>
            </a:solidFill>
            <a:prstDash val="solid"/>
            <a:round/>
            <a:headEnd type="none" w="med" len="med"/>
            <a:tailEnd type="none" w="med" len="med"/>
          </a:ln>
        </p:spPr>
      </p:cxnSp>
      <p:grpSp>
        <p:nvGrpSpPr>
          <p:cNvPr id="1103" name="Google Shape;1103;p27"/>
          <p:cNvGrpSpPr/>
          <p:nvPr/>
        </p:nvGrpSpPr>
        <p:grpSpPr>
          <a:xfrm>
            <a:off x="6143125" y="4405925"/>
            <a:ext cx="315575" cy="366750"/>
            <a:chOff x="6143125" y="4405925"/>
            <a:chExt cx="315575" cy="366750"/>
          </a:xfrm>
        </p:grpSpPr>
        <p:grpSp>
          <p:nvGrpSpPr>
            <p:cNvPr id="1104" name="Google Shape;1104;p27"/>
            <p:cNvGrpSpPr/>
            <p:nvPr/>
          </p:nvGrpSpPr>
          <p:grpSpPr>
            <a:xfrm>
              <a:off x="6351500" y="4405925"/>
              <a:ext cx="107200" cy="107175"/>
              <a:chOff x="4125350" y="1946513"/>
              <a:chExt cx="107200" cy="107175"/>
            </a:xfrm>
          </p:grpSpPr>
          <p:sp>
            <p:nvSpPr>
              <p:cNvPr id="1105" name="Google Shape;1105;p27"/>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7"/>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7" name="Google Shape;1107;p27"/>
            <p:cNvGrpSpPr/>
            <p:nvPr/>
          </p:nvGrpSpPr>
          <p:grpSpPr>
            <a:xfrm>
              <a:off x="6143125" y="4513100"/>
              <a:ext cx="107200" cy="107175"/>
              <a:chOff x="4125350" y="1946513"/>
              <a:chExt cx="107200" cy="107175"/>
            </a:xfrm>
          </p:grpSpPr>
          <p:sp>
            <p:nvSpPr>
              <p:cNvPr id="1108" name="Google Shape;1108;p27"/>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7"/>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0" name="Google Shape;1110;p27"/>
            <p:cNvGrpSpPr/>
            <p:nvPr/>
          </p:nvGrpSpPr>
          <p:grpSpPr>
            <a:xfrm>
              <a:off x="6295525" y="4665500"/>
              <a:ext cx="107200" cy="107175"/>
              <a:chOff x="4125350" y="1946513"/>
              <a:chExt cx="107200" cy="107175"/>
            </a:xfrm>
          </p:grpSpPr>
          <p:sp>
            <p:nvSpPr>
              <p:cNvPr id="1111" name="Google Shape;1111;p27"/>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7"/>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063"/>
                                        </p:tgtEl>
                                        <p:attrNameLst>
                                          <p:attrName>style.visibility</p:attrName>
                                        </p:attrNameLst>
                                      </p:cBhvr>
                                      <p:to>
                                        <p:strVal val="visible"/>
                                      </p:to>
                                    </p:set>
                                    <p:animEffect transition="in" filter="barn(outVertical)">
                                      <p:cBhvr>
                                        <p:cTn id="7" dur="500"/>
                                        <p:tgtEl>
                                          <p:spTgt spid="1063"/>
                                        </p:tgtEl>
                                      </p:cBhvr>
                                    </p:animEffect>
                                  </p:childTnLst>
                                </p:cTn>
                              </p:par>
                            </p:childTnLst>
                          </p:cTn>
                        </p:par>
                        <p:par>
                          <p:cTn id="8" fill="hold">
                            <p:stCondLst>
                              <p:cond delay="500"/>
                            </p:stCondLst>
                            <p:childTnLst>
                              <p:par>
                                <p:cTn id="9" presetID="16" presetClass="entr" presetSubtype="37" fill="hold" nodeType="afterEffect">
                                  <p:stCondLst>
                                    <p:cond delay="0"/>
                                  </p:stCondLst>
                                  <p:childTnLst>
                                    <p:set>
                                      <p:cBhvr>
                                        <p:cTn id="10" dur="1" fill="hold">
                                          <p:stCondLst>
                                            <p:cond delay="0"/>
                                          </p:stCondLst>
                                        </p:cTn>
                                        <p:tgtEl>
                                          <p:spTgt spid="1102"/>
                                        </p:tgtEl>
                                        <p:attrNameLst>
                                          <p:attrName>style.visibility</p:attrName>
                                        </p:attrNameLst>
                                      </p:cBhvr>
                                      <p:to>
                                        <p:strVal val="visible"/>
                                      </p:to>
                                    </p:set>
                                    <p:animEffect transition="in" filter="barn(outVertical)">
                                      <p:cBhvr>
                                        <p:cTn id="11" dur="500"/>
                                        <p:tgtEl>
                                          <p:spTgt spid="1102"/>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064">
                                            <p:txEl>
                                              <p:pRg st="0" end="0"/>
                                            </p:txEl>
                                          </p:spTgt>
                                        </p:tgtEl>
                                        <p:attrNameLst>
                                          <p:attrName>style.visibility</p:attrName>
                                        </p:attrNameLst>
                                      </p:cBhvr>
                                      <p:to>
                                        <p:strVal val="visible"/>
                                      </p:to>
                                    </p:set>
                                    <p:animEffect transition="in" filter="wipe(left)">
                                      <p:cBhvr>
                                        <p:cTn id="15" dur="500"/>
                                        <p:tgtEl>
                                          <p:spTgt spid="106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4"/>
        <p:cNvGrpSpPr/>
        <p:nvPr/>
      </p:nvGrpSpPr>
      <p:grpSpPr>
        <a:xfrm>
          <a:off x="0" y="0"/>
          <a:ext cx="0" cy="0"/>
          <a:chOff x="0" y="0"/>
          <a:chExt cx="0" cy="0"/>
        </a:xfrm>
      </p:grpSpPr>
      <p:sp>
        <p:nvSpPr>
          <p:cNvPr id="16" name="TextBox 15">
            <a:extLst>
              <a:ext uri="{FF2B5EF4-FFF2-40B4-BE49-F238E27FC236}">
                <a16:creationId xmlns:a16="http://schemas.microsoft.com/office/drawing/2014/main" id="{FEDE3D8A-8A64-46B6-06C4-5867451591B0}"/>
              </a:ext>
            </a:extLst>
          </p:cNvPr>
          <p:cNvSpPr txBox="1"/>
          <p:nvPr/>
        </p:nvSpPr>
        <p:spPr>
          <a:xfrm>
            <a:off x="1710875" y="141107"/>
            <a:ext cx="5722250" cy="523220"/>
          </a:xfrm>
          <a:prstGeom prst="rect">
            <a:avLst/>
          </a:prstGeom>
          <a:noFill/>
        </p:spPr>
        <p:txBody>
          <a:bodyPr wrap="square" rtlCol="0">
            <a:spAutoFit/>
          </a:bodyPr>
          <a:lstStyle/>
          <a:p>
            <a:pPr algn="ctr"/>
            <a:r>
              <a:rPr lang="en-US" sz="2800" b="1" dirty="0">
                <a:solidFill>
                  <a:schemeClr val="tx1"/>
                </a:solidFill>
                <a:latin typeface="Barlow" panose="00000500000000000000" pitchFamily="2" charset="0"/>
              </a:rPr>
              <a:t>NON-FUNCTIONAL REQUIREMENTS</a:t>
            </a:r>
          </a:p>
        </p:txBody>
      </p:sp>
      <p:graphicFrame>
        <p:nvGraphicFramePr>
          <p:cNvPr id="17" name="Table 17">
            <a:extLst>
              <a:ext uri="{FF2B5EF4-FFF2-40B4-BE49-F238E27FC236}">
                <a16:creationId xmlns:a16="http://schemas.microsoft.com/office/drawing/2014/main" id="{BB759627-AC2E-D50A-6C7C-CC75BD677229}"/>
              </a:ext>
            </a:extLst>
          </p:cNvPr>
          <p:cNvGraphicFramePr>
            <a:graphicFrameLocks noGrp="1"/>
          </p:cNvGraphicFramePr>
          <p:nvPr>
            <p:extLst>
              <p:ext uri="{D42A27DB-BD31-4B8C-83A1-F6EECF244321}">
                <p14:modId xmlns:p14="http://schemas.microsoft.com/office/powerpoint/2010/main" val="2016917139"/>
              </p:ext>
            </p:extLst>
          </p:nvPr>
        </p:nvGraphicFramePr>
        <p:xfrm>
          <a:off x="1470129" y="790936"/>
          <a:ext cx="6352149" cy="3973371"/>
        </p:xfrm>
        <a:graphic>
          <a:graphicData uri="http://schemas.openxmlformats.org/drawingml/2006/table">
            <a:tbl>
              <a:tblPr firstRow="1" bandRow="1">
                <a:tableStyleId>{9D7B26C5-4107-4FEC-AEDC-1716B250A1EF}</a:tableStyleId>
              </a:tblPr>
              <a:tblGrid>
                <a:gridCol w="591737">
                  <a:extLst>
                    <a:ext uri="{9D8B030D-6E8A-4147-A177-3AD203B41FA5}">
                      <a16:colId xmlns:a16="http://schemas.microsoft.com/office/drawing/2014/main" val="3111454708"/>
                    </a:ext>
                  </a:extLst>
                </a:gridCol>
                <a:gridCol w="1765609">
                  <a:extLst>
                    <a:ext uri="{9D8B030D-6E8A-4147-A177-3AD203B41FA5}">
                      <a16:colId xmlns:a16="http://schemas.microsoft.com/office/drawing/2014/main" val="1979946639"/>
                    </a:ext>
                  </a:extLst>
                </a:gridCol>
                <a:gridCol w="3190288">
                  <a:extLst>
                    <a:ext uri="{9D8B030D-6E8A-4147-A177-3AD203B41FA5}">
                      <a16:colId xmlns:a16="http://schemas.microsoft.com/office/drawing/2014/main" val="3463702747"/>
                    </a:ext>
                  </a:extLst>
                </a:gridCol>
                <a:gridCol w="804515">
                  <a:extLst>
                    <a:ext uri="{9D8B030D-6E8A-4147-A177-3AD203B41FA5}">
                      <a16:colId xmlns:a16="http://schemas.microsoft.com/office/drawing/2014/main" val="542052483"/>
                    </a:ext>
                  </a:extLst>
                </a:gridCol>
              </a:tblGrid>
              <a:tr h="410057">
                <a:tc>
                  <a:txBody>
                    <a:bodyPr/>
                    <a:lstStyle/>
                    <a:p>
                      <a:pPr rtl="0" fontAlgn="t">
                        <a:spcBef>
                          <a:spcPts val="0"/>
                        </a:spcBef>
                        <a:spcAft>
                          <a:spcPts val="600"/>
                        </a:spcAft>
                      </a:pPr>
                      <a:r>
                        <a:rPr lang="en-US" sz="1200" b="1" u="none" strike="noStrike" dirty="0">
                          <a:solidFill>
                            <a:schemeClr val="tx1"/>
                          </a:solidFill>
                          <a:effectLst/>
                        </a:rPr>
                        <a:t>No.</a:t>
                      </a:r>
                      <a:endParaRPr lang="en-US" sz="1200" b="1" dirty="0">
                        <a:solidFill>
                          <a:schemeClr val="tx1"/>
                        </a:solidFill>
                        <a:effectLst/>
                        <a:latin typeface="Barlow" panose="00000500000000000000" pitchFamily="2" charset="0"/>
                      </a:endParaRPr>
                    </a:p>
                  </a:txBody>
                  <a:tcPr marL="68580" marR="68580"/>
                </a:tc>
                <a:tc>
                  <a:txBody>
                    <a:bodyPr/>
                    <a:lstStyle/>
                    <a:p>
                      <a:pPr rtl="0" fontAlgn="t">
                        <a:spcBef>
                          <a:spcPts val="0"/>
                        </a:spcBef>
                        <a:spcAft>
                          <a:spcPts val="600"/>
                        </a:spcAft>
                      </a:pPr>
                      <a:r>
                        <a:rPr lang="en-US" sz="1200" b="1" u="none" strike="noStrike" dirty="0">
                          <a:solidFill>
                            <a:schemeClr val="tx1"/>
                          </a:solidFill>
                          <a:effectLst/>
                        </a:rPr>
                        <a:t>Feature</a:t>
                      </a:r>
                      <a:endParaRPr lang="en-US" sz="1200" b="1" dirty="0">
                        <a:solidFill>
                          <a:schemeClr val="tx1"/>
                        </a:solidFill>
                        <a:effectLst/>
                        <a:latin typeface="Barlow" panose="00000500000000000000" pitchFamily="2" charset="0"/>
                      </a:endParaRPr>
                    </a:p>
                  </a:txBody>
                  <a:tcPr marL="68580" marR="68580"/>
                </a:tc>
                <a:tc>
                  <a:txBody>
                    <a:bodyPr/>
                    <a:lstStyle/>
                    <a:p>
                      <a:pPr rtl="0" fontAlgn="t">
                        <a:spcBef>
                          <a:spcPts val="0"/>
                        </a:spcBef>
                        <a:spcAft>
                          <a:spcPts val="600"/>
                        </a:spcAft>
                      </a:pPr>
                      <a:r>
                        <a:rPr lang="en-US" sz="1200" b="1" u="none" strike="noStrike" dirty="0">
                          <a:solidFill>
                            <a:schemeClr val="tx1"/>
                          </a:solidFill>
                          <a:effectLst/>
                        </a:rPr>
                        <a:t>Description</a:t>
                      </a:r>
                      <a:endParaRPr lang="en-US" sz="1200" b="1" dirty="0">
                        <a:solidFill>
                          <a:schemeClr val="tx1"/>
                        </a:solidFill>
                        <a:effectLst/>
                        <a:latin typeface="Barlow" panose="00000500000000000000" pitchFamily="2" charset="0"/>
                      </a:endParaRPr>
                    </a:p>
                  </a:txBody>
                  <a:tcPr marL="68580" marR="68580"/>
                </a:tc>
                <a:tc>
                  <a:txBody>
                    <a:bodyPr/>
                    <a:lstStyle/>
                    <a:p>
                      <a:pPr rtl="0" fontAlgn="t">
                        <a:spcBef>
                          <a:spcPts val="0"/>
                        </a:spcBef>
                        <a:spcAft>
                          <a:spcPts val="600"/>
                        </a:spcAft>
                      </a:pPr>
                      <a:r>
                        <a:rPr lang="en-US" sz="1200" b="1" u="none" strike="noStrike" dirty="0">
                          <a:solidFill>
                            <a:schemeClr val="tx1"/>
                          </a:solidFill>
                          <a:effectLst/>
                        </a:rPr>
                        <a:t>Priority</a:t>
                      </a:r>
                      <a:endParaRPr lang="en-US" sz="1200" b="1" dirty="0">
                        <a:solidFill>
                          <a:schemeClr val="tx1"/>
                        </a:solidFill>
                        <a:effectLst/>
                        <a:latin typeface="Barlow" panose="00000500000000000000" pitchFamily="2" charset="0"/>
                      </a:endParaRPr>
                    </a:p>
                  </a:txBody>
                  <a:tcPr marL="68580" marR="68580"/>
                </a:tc>
                <a:extLst>
                  <a:ext uri="{0D108BD9-81ED-4DB2-BD59-A6C34878D82A}">
                    <a16:rowId xmlns:a16="http://schemas.microsoft.com/office/drawing/2014/main" val="610490800"/>
                  </a:ext>
                </a:extLst>
              </a:tr>
              <a:tr h="438142">
                <a:tc>
                  <a:txBody>
                    <a:bodyPr/>
                    <a:lstStyle/>
                    <a:p>
                      <a:pPr rtl="0" fontAlgn="t">
                        <a:spcBef>
                          <a:spcPts val="0"/>
                        </a:spcBef>
                        <a:spcAft>
                          <a:spcPts val="600"/>
                        </a:spcAft>
                      </a:pPr>
                      <a:r>
                        <a:rPr lang="en-US" sz="1200" b="0" u="none" strike="noStrike" dirty="0">
                          <a:solidFill>
                            <a:schemeClr val="tx1"/>
                          </a:solidFill>
                          <a:effectLst/>
                        </a:rPr>
                        <a:t>001</a:t>
                      </a:r>
                      <a:endParaRPr lang="en-US" sz="1200" dirty="0">
                        <a:solidFill>
                          <a:schemeClr val="tx1"/>
                        </a:solidFill>
                        <a:effectLst/>
                        <a:latin typeface="Barlow" panose="00000500000000000000" pitchFamily="2" charset="0"/>
                      </a:endParaRPr>
                    </a:p>
                  </a:txBody>
                  <a:tcPr marL="68580" marR="68580"/>
                </a:tc>
                <a:tc>
                  <a:txBody>
                    <a:bodyPr/>
                    <a:lstStyle/>
                    <a:p>
                      <a:pPr rtl="0" fontAlgn="t">
                        <a:spcBef>
                          <a:spcPts val="0"/>
                        </a:spcBef>
                        <a:spcAft>
                          <a:spcPts val="600"/>
                        </a:spcAft>
                      </a:pPr>
                      <a:r>
                        <a:rPr lang="en-US" sz="1200" b="0" u="none" strike="noStrike">
                          <a:solidFill>
                            <a:schemeClr val="tx1"/>
                          </a:solidFill>
                          <a:effectLst/>
                        </a:rPr>
                        <a:t>Login security</a:t>
                      </a:r>
                      <a:endParaRPr lang="en-US" sz="1200">
                        <a:solidFill>
                          <a:schemeClr val="tx1"/>
                        </a:solidFill>
                        <a:effectLst/>
                        <a:latin typeface="Barlow" panose="00000500000000000000" pitchFamily="2" charset="0"/>
                      </a:endParaRPr>
                    </a:p>
                  </a:txBody>
                  <a:tcPr marL="68580" marR="68580"/>
                </a:tc>
                <a:tc>
                  <a:txBody>
                    <a:bodyPr/>
                    <a:lstStyle/>
                    <a:p>
                      <a:pPr rtl="0" fontAlgn="t">
                        <a:spcBef>
                          <a:spcPts val="0"/>
                        </a:spcBef>
                        <a:spcAft>
                          <a:spcPts val="600"/>
                        </a:spcAft>
                      </a:pPr>
                      <a:r>
                        <a:rPr lang="en-US" sz="1200" b="0" u="none" strike="noStrike" dirty="0">
                          <a:solidFill>
                            <a:schemeClr val="tx1"/>
                          </a:solidFill>
                          <a:effectLst/>
                        </a:rPr>
                        <a:t>Disable user’s account for 5 minute if entered wrong 3 times</a:t>
                      </a:r>
                      <a:endParaRPr lang="en-US" sz="1200" dirty="0">
                        <a:solidFill>
                          <a:schemeClr val="tx1"/>
                        </a:solidFill>
                        <a:effectLst/>
                        <a:latin typeface="Barlow" panose="00000500000000000000" pitchFamily="2" charset="0"/>
                      </a:endParaRPr>
                    </a:p>
                  </a:txBody>
                  <a:tcPr marL="68580" marR="68580"/>
                </a:tc>
                <a:tc>
                  <a:txBody>
                    <a:bodyPr/>
                    <a:lstStyle/>
                    <a:p>
                      <a:pPr rtl="0" fontAlgn="t">
                        <a:spcBef>
                          <a:spcPts val="0"/>
                        </a:spcBef>
                        <a:spcAft>
                          <a:spcPts val="600"/>
                        </a:spcAft>
                      </a:pPr>
                      <a:r>
                        <a:rPr lang="en-US" sz="1200" b="0" u="none" strike="noStrike">
                          <a:solidFill>
                            <a:schemeClr val="tx1"/>
                          </a:solidFill>
                          <a:effectLst/>
                        </a:rPr>
                        <a:t>High</a:t>
                      </a:r>
                      <a:endParaRPr lang="en-US" sz="1200">
                        <a:solidFill>
                          <a:schemeClr val="tx1"/>
                        </a:solidFill>
                        <a:effectLst/>
                        <a:latin typeface="Barlow" panose="00000500000000000000" pitchFamily="2" charset="0"/>
                      </a:endParaRPr>
                    </a:p>
                  </a:txBody>
                  <a:tcPr marL="68580" marR="68580"/>
                </a:tc>
                <a:extLst>
                  <a:ext uri="{0D108BD9-81ED-4DB2-BD59-A6C34878D82A}">
                    <a16:rowId xmlns:a16="http://schemas.microsoft.com/office/drawing/2014/main" val="297907958"/>
                  </a:ext>
                </a:extLst>
              </a:tr>
              <a:tr h="410057">
                <a:tc>
                  <a:txBody>
                    <a:bodyPr/>
                    <a:lstStyle/>
                    <a:p>
                      <a:pPr rtl="0" fontAlgn="t">
                        <a:spcBef>
                          <a:spcPts val="0"/>
                        </a:spcBef>
                        <a:spcAft>
                          <a:spcPts val="600"/>
                        </a:spcAft>
                      </a:pPr>
                      <a:r>
                        <a:rPr lang="en-US" sz="1200" b="0" u="none" strike="noStrike">
                          <a:solidFill>
                            <a:schemeClr val="tx1"/>
                          </a:solidFill>
                          <a:effectLst/>
                        </a:rPr>
                        <a:t>002</a:t>
                      </a:r>
                      <a:endParaRPr lang="en-US" sz="1200">
                        <a:solidFill>
                          <a:schemeClr val="tx1"/>
                        </a:solidFill>
                        <a:effectLst/>
                        <a:latin typeface="Barlow" panose="00000500000000000000" pitchFamily="2" charset="0"/>
                      </a:endParaRPr>
                    </a:p>
                  </a:txBody>
                  <a:tcPr marL="68580" marR="68580"/>
                </a:tc>
                <a:tc>
                  <a:txBody>
                    <a:bodyPr/>
                    <a:lstStyle/>
                    <a:p>
                      <a:pPr rtl="0" fontAlgn="t">
                        <a:spcBef>
                          <a:spcPts val="0"/>
                        </a:spcBef>
                        <a:spcAft>
                          <a:spcPts val="600"/>
                        </a:spcAft>
                      </a:pPr>
                      <a:r>
                        <a:rPr lang="en-US" sz="1200" b="0" u="none" strike="noStrike" dirty="0">
                          <a:solidFill>
                            <a:schemeClr val="tx1"/>
                          </a:solidFill>
                          <a:effectLst/>
                        </a:rPr>
                        <a:t>Availability</a:t>
                      </a:r>
                      <a:endParaRPr lang="en-US" sz="1200" dirty="0">
                        <a:solidFill>
                          <a:schemeClr val="tx1"/>
                        </a:solidFill>
                        <a:effectLst/>
                        <a:latin typeface="Barlow" panose="00000500000000000000" pitchFamily="2" charset="0"/>
                      </a:endParaRPr>
                    </a:p>
                  </a:txBody>
                  <a:tcPr marL="68580" marR="68580"/>
                </a:tc>
                <a:tc>
                  <a:txBody>
                    <a:bodyPr/>
                    <a:lstStyle/>
                    <a:p>
                      <a:pPr rtl="0" fontAlgn="t">
                        <a:spcBef>
                          <a:spcPts val="0"/>
                        </a:spcBef>
                        <a:spcAft>
                          <a:spcPts val="600"/>
                        </a:spcAft>
                      </a:pPr>
                      <a:r>
                        <a:rPr lang="en-US" sz="1200" b="0" u="none" strike="noStrike" dirty="0">
                          <a:solidFill>
                            <a:schemeClr val="tx1"/>
                          </a:solidFill>
                          <a:effectLst/>
                        </a:rPr>
                        <a:t>Available to use 24/7</a:t>
                      </a:r>
                      <a:endParaRPr lang="en-US" sz="1200" dirty="0">
                        <a:solidFill>
                          <a:schemeClr val="tx1"/>
                        </a:solidFill>
                        <a:effectLst/>
                        <a:latin typeface="Barlow" panose="00000500000000000000" pitchFamily="2" charset="0"/>
                      </a:endParaRPr>
                    </a:p>
                  </a:txBody>
                  <a:tcPr marL="68580" marR="68580"/>
                </a:tc>
                <a:tc>
                  <a:txBody>
                    <a:bodyPr/>
                    <a:lstStyle/>
                    <a:p>
                      <a:pPr rtl="0" fontAlgn="t">
                        <a:spcBef>
                          <a:spcPts val="0"/>
                        </a:spcBef>
                        <a:spcAft>
                          <a:spcPts val="600"/>
                        </a:spcAft>
                      </a:pPr>
                      <a:r>
                        <a:rPr lang="en-US" sz="1200" b="0" u="none" strike="noStrike" dirty="0">
                          <a:solidFill>
                            <a:schemeClr val="tx1"/>
                          </a:solidFill>
                          <a:effectLst/>
                        </a:rPr>
                        <a:t>Medium</a:t>
                      </a:r>
                      <a:endParaRPr lang="en-US" sz="1200" dirty="0">
                        <a:solidFill>
                          <a:schemeClr val="tx1"/>
                        </a:solidFill>
                        <a:effectLst/>
                        <a:latin typeface="Barlow" panose="00000500000000000000" pitchFamily="2" charset="0"/>
                      </a:endParaRPr>
                    </a:p>
                  </a:txBody>
                  <a:tcPr marL="68580" marR="68580"/>
                </a:tc>
                <a:extLst>
                  <a:ext uri="{0D108BD9-81ED-4DB2-BD59-A6C34878D82A}">
                    <a16:rowId xmlns:a16="http://schemas.microsoft.com/office/drawing/2014/main" val="183291655"/>
                  </a:ext>
                </a:extLst>
              </a:tr>
              <a:tr h="410057">
                <a:tc>
                  <a:txBody>
                    <a:bodyPr/>
                    <a:lstStyle/>
                    <a:p>
                      <a:pPr rtl="0" fontAlgn="t">
                        <a:spcBef>
                          <a:spcPts val="0"/>
                        </a:spcBef>
                        <a:spcAft>
                          <a:spcPts val="600"/>
                        </a:spcAft>
                      </a:pPr>
                      <a:r>
                        <a:rPr lang="en-US" sz="1200" b="0" u="none" strike="noStrike">
                          <a:solidFill>
                            <a:schemeClr val="tx1"/>
                          </a:solidFill>
                          <a:effectLst/>
                        </a:rPr>
                        <a:t>003</a:t>
                      </a:r>
                      <a:endParaRPr lang="en-US" sz="1200">
                        <a:solidFill>
                          <a:schemeClr val="tx1"/>
                        </a:solidFill>
                        <a:effectLst/>
                        <a:latin typeface="Barlow" panose="00000500000000000000" pitchFamily="2" charset="0"/>
                      </a:endParaRPr>
                    </a:p>
                  </a:txBody>
                  <a:tcPr marL="68580" marR="68580"/>
                </a:tc>
                <a:tc>
                  <a:txBody>
                    <a:bodyPr/>
                    <a:lstStyle/>
                    <a:p>
                      <a:pPr rtl="0" fontAlgn="t">
                        <a:spcBef>
                          <a:spcPts val="0"/>
                        </a:spcBef>
                        <a:spcAft>
                          <a:spcPts val="600"/>
                        </a:spcAft>
                      </a:pPr>
                      <a:r>
                        <a:rPr lang="en-US" sz="1200" b="0" u="none" strike="noStrike" dirty="0">
                          <a:solidFill>
                            <a:schemeClr val="tx1"/>
                          </a:solidFill>
                          <a:effectLst/>
                        </a:rPr>
                        <a:t>Supportability</a:t>
                      </a:r>
                      <a:endParaRPr lang="en-US" sz="1200" dirty="0">
                        <a:solidFill>
                          <a:schemeClr val="tx1"/>
                        </a:solidFill>
                        <a:effectLst/>
                        <a:latin typeface="Barlow" panose="00000500000000000000" pitchFamily="2" charset="0"/>
                      </a:endParaRPr>
                    </a:p>
                  </a:txBody>
                  <a:tcPr marL="68580" marR="68580"/>
                </a:tc>
                <a:tc>
                  <a:txBody>
                    <a:bodyPr/>
                    <a:lstStyle/>
                    <a:p>
                      <a:pPr rtl="0" fontAlgn="t">
                        <a:spcBef>
                          <a:spcPts val="0"/>
                        </a:spcBef>
                        <a:spcAft>
                          <a:spcPts val="600"/>
                        </a:spcAft>
                      </a:pPr>
                      <a:r>
                        <a:rPr lang="en-US" sz="1200" b="0" u="none" strike="noStrike" dirty="0">
                          <a:solidFill>
                            <a:schemeClr val="tx1"/>
                          </a:solidFill>
                          <a:effectLst/>
                        </a:rPr>
                        <a:t>Work on Windows 10, 11</a:t>
                      </a:r>
                      <a:endParaRPr lang="en-US" sz="1200" dirty="0">
                        <a:solidFill>
                          <a:schemeClr val="tx1"/>
                        </a:solidFill>
                        <a:effectLst/>
                        <a:latin typeface="Barlow" panose="00000500000000000000" pitchFamily="2" charset="0"/>
                      </a:endParaRPr>
                    </a:p>
                  </a:txBody>
                  <a:tcPr marL="68580" marR="68580"/>
                </a:tc>
                <a:tc>
                  <a:txBody>
                    <a:bodyPr/>
                    <a:lstStyle/>
                    <a:p>
                      <a:pPr rtl="0" fontAlgn="t">
                        <a:spcBef>
                          <a:spcPts val="0"/>
                        </a:spcBef>
                        <a:spcAft>
                          <a:spcPts val="600"/>
                        </a:spcAft>
                      </a:pPr>
                      <a:r>
                        <a:rPr lang="en-US" sz="1200" b="0" u="none" strike="noStrike">
                          <a:solidFill>
                            <a:schemeClr val="tx1"/>
                          </a:solidFill>
                          <a:effectLst/>
                        </a:rPr>
                        <a:t>Medium</a:t>
                      </a:r>
                      <a:endParaRPr lang="en-US" sz="1200">
                        <a:solidFill>
                          <a:schemeClr val="tx1"/>
                        </a:solidFill>
                        <a:effectLst/>
                        <a:latin typeface="Barlow" panose="00000500000000000000" pitchFamily="2" charset="0"/>
                      </a:endParaRPr>
                    </a:p>
                  </a:txBody>
                  <a:tcPr marL="68580" marR="68580"/>
                </a:tc>
                <a:extLst>
                  <a:ext uri="{0D108BD9-81ED-4DB2-BD59-A6C34878D82A}">
                    <a16:rowId xmlns:a16="http://schemas.microsoft.com/office/drawing/2014/main" val="972467005"/>
                  </a:ext>
                </a:extLst>
              </a:tr>
              <a:tr h="438142">
                <a:tc>
                  <a:txBody>
                    <a:bodyPr/>
                    <a:lstStyle/>
                    <a:p>
                      <a:pPr rtl="0" fontAlgn="t">
                        <a:spcBef>
                          <a:spcPts val="0"/>
                        </a:spcBef>
                        <a:spcAft>
                          <a:spcPts val="600"/>
                        </a:spcAft>
                      </a:pPr>
                      <a:r>
                        <a:rPr lang="en-US" sz="1200" b="0" u="none" strike="noStrike" dirty="0">
                          <a:solidFill>
                            <a:schemeClr val="tx1"/>
                          </a:solidFill>
                          <a:effectLst/>
                        </a:rPr>
                        <a:t>004</a:t>
                      </a:r>
                      <a:endParaRPr lang="en-US" sz="1200" dirty="0">
                        <a:solidFill>
                          <a:schemeClr val="tx1"/>
                        </a:solidFill>
                        <a:effectLst/>
                        <a:latin typeface="Barlow" panose="00000500000000000000" pitchFamily="2" charset="0"/>
                      </a:endParaRPr>
                    </a:p>
                  </a:txBody>
                  <a:tcPr marL="68580" marR="68580"/>
                </a:tc>
                <a:tc>
                  <a:txBody>
                    <a:bodyPr/>
                    <a:lstStyle/>
                    <a:p>
                      <a:pPr rtl="0" fontAlgn="t">
                        <a:spcBef>
                          <a:spcPts val="0"/>
                        </a:spcBef>
                        <a:spcAft>
                          <a:spcPts val="600"/>
                        </a:spcAft>
                      </a:pPr>
                      <a:r>
                        <a:rPr lang="en-US" sz="1200" b="0" u="none" strike="noStrike" dirty="0">
                          <a:solidFill>
                            <a:schemeClr val="tx1"/>
                          </a:solidFill>
                          <a:effectLst/>
                        </a:rPr>
                        <a:t>Compatibility</a:t>
                      </a:r>
                      <a:endParaRPr lang="en-US" sz="1200" dirty="0">
                        <a:solidFill>
                          <a:schemeClr val="tx1"/>
                        </a:solidFill>
                        <a:effectLst/>
                        <a:latin typeface="Barlow" panose="00000500000000000000" pitchFamily="2" charset="0"/>
                      </a:endParaRPr>
                    </a:p>
                  </a:txBody>
                  <a:tcPr marL="68580" marR="68580"/>
                </a:tc>
                <a:tc>
                  <a:txBody>
                    <a:bodyPr/>
                    <a:lstStyle/>
                    <a:p>
                      <a:pPr rtl="0" fontAlgn="t">
                        <a:spcBef>
                          <a:spcPts val="0"/>
                        </a:spcBef>
                        <a:spcAft>
                          <a:spcPts val="600"/>
                        </a:spcAft>
                      </a:pPr>
                      <a:r>
                        <a:rPr lang="en-US" sz="1200" b="0" u="none" strike="noStrike" dirty="0">
                          <a:solidFill>
                            <a:schemeClr val="tx1"/>
                          </a:solidFill>
                          <a:effectLst/>
                        </a:rPr>
                        <a:t>Work on common browsers like Chrome, </a:t>
                      </a:r>
                      <a:r>
                        <a:rPr lang="en-US" sz="1200" b="0" u="none" strike="noStrike">
                          <a:solidFill>
                            <a:schemeClr val="tx1"/>
                          </a:solidFill>
                          <a:effectLst/>
                        </a:rPr>
                        <a:t>Microsoft Edge</a:t>
                      </a:r>
                      <a:r>
                        <a:rPr lang="en-US" sz="1200" b="0" u="none" strike="noStrike" dirty="0">
                          <a:solidFill>
                            <a:schemeClr val="tx1"/>
                          </a:solidFill>
                          <a:effectLst/>
                        </a:rPr>
                        <a:t>,..</a:t>
                      </a:r>
                      <a:endParaRPr lang="en-US" sz="1200" dirty="0">
                        <a:solidFill>
                          <a:schemeClr val="tx1"/>
                        </a:solidFill>
                        <a:effectLst/>
                        <a:latin typeface="Barlow" panose="00000500000000000000" pitchFamily="2" charset="0"/>
                      </a:endParaRPr>
                    </a:p>
                  </a:txBody>
                  <a:tcPr marL="68580" marR="68580"/>
                </a:tc>
                <a:tc>
                  <a:txBody>
                    <a:bodyPr/>
                    <a:lstStyle/>
                    <a:p>
                      <a:pPr rtl="0" fontAlgn="t">
                        <a:spcBef>
                          <a:spcPts val="0"/>
                        </a:spcBef>
                        <a:spcAft>
                          <a:spcPts val="600"/>
                        </a:spcAft>
                      </a:pPr>
                      <a:r>
                        <a:rPr lang="en-US" sz="1200" b="0" u="none" strike="noStrike">
                          <a:solidFill>
                            <a:schemeClr val="tx1"/>
                          </a:solidFill>
                          <a:effectLst/>
                        </a:rPr>
                        <a:t>High</a:t>
                      </a:r>
                      <a:endParaRPr lang="en-US" sz="1200">
                        <a:solidFill>
                          <a:schemeClr val="tx1"/>
                        </a:solidFill>
                        <a:effectLst/>
                        <a:latin typeface="Barlow" panose="00000500000000000000" pitchFamily="2" charset="0"/>
                      </a:endParaRPr>
                    </a:p>
                  </a:txBody>
                  <a:tcPr marL="68580" marR="68580"/>
                </a:tc>
                <a:extLst>
                  <a:ext uri="{0D108BD9-81ED-4DB2-BD59-A6C34878D82A}">
                    <a16:rowId xmlns:a16="http://schemas.microsoft.com/office/drawing/2014/main" val="2193384932"/>
                  </a:ext>
                </a:extLst>
              </a:tr>
              <a:tr h="438142">
                <a:tc>
                  <a:txBody>
                    <a:bodyPr/>
                    <a:lstStyle/>
                    <a:p>
                      <a:pPr rtl="0" fontAlgn="t">
                        <a:spcBef>
                          <a:spcPts val="0"/>
                        </a:spcBef>
                        <a:spcAft>
                          <a:spcPts val="600"/>
                        </a:spcAft>
                      </a:pPr>
                      <a:r>
                        <a:rPr lang="en-US" sz="1200" b="0" u="none" strike="noStrike">
                          <a:solidFill>
                            <a:schemeClr val="tx1"/>
                          </a:solidFill>
                          <a:effectLst/>
                        </a:rPr>
                        <a:t>005</a:t>
                      </a:r>
                      <a:endParaRPr lang="en-US" sz="1200">
                        <a:solidFill>
                          <a:schemeClr val="tx1"/>
                        </a:solidFill>
                        <a:effectLst/>
                        <a:latin typeface="Barlow" panose="00000500000000000000" pitchFamily="2" charset="0"/>
                      </a:endParaRPr>
                    </a:p>
                  </a:txBody>
                  <a:tcPr marL="68580" marR="68580"/>
                </a:tc>
                <a:tc>
                  <a:txBody>
                    <a:bodyPr/>
                    <a:lstStyle/>
                    <a:p>
                      <a:pPr rtl="0" fontAlgn="t">
                        <a:spcBef>
                          <a:spcPts val="0"/>
                        </a:spcBef>
                        <a:spcAft>
                          <a:spcPts val="600"/>
                        </a:spcAft>
                      </a:pPr>
                      <a:r>
                        <a:rPr lang="en-US" sz="1200" b="0" u="none" strike="noStrike" dirty="0">
                          <a:solidFill>
                            <a:schemeClr val="tx1"/>
                          </a:solidFill>
                          <a:effectLst/>
                        </a:rPr>
                        <a:t>Maintenance and Scalability</a:t>
                      </a:r>
                      <a:endParaRPr lang="en-US" sz="1200" dirty="0">
                        <a:solidFill>
                          <a:schemeClr val="tx1"/>
                        </a:solidFill>
                        <a:effectLst/>
                        <a:latin typeface="Barlow" panose="00000500000000000000" pitchFamily="2" charset="0"/>
                      </a:endParaRPr>
                    </a:p>
                  </a:txBody>
                  <a:tcPr marL="68580" marR="68580"/>
                </a:tc>
                <a:tc>
                  <a:txBody>
                    <a:bodyPr/>
                    <a:lstStyle/>
                    <a:p>
                      <a:pPr rtl="0" fontAlgn="t">
                        <a:spcBef>
                          <a:spcPts val="0"/>
                        </a:spcBef>
                        <a:spcAft>
                          <a:spcPts val="600"/>
                        </a:spcAft>
                      </a:pPr>
                      <a:r>
                        <a:rPr lang="en-US" sz="1200" b="0" u="none" strike="noStrike" dirty="0">
                          <a:solidFill>
                            <a:schemeClr val="tx1"/>
                          </a:solidFill>
                          <a:effectLst/>
                        </a:rPr>
                        <a:t>Easy to maintain and upgrade without causing disruptions to user activity</a:t>
                      </a:r>
                      <a:endParaRPr lang="en-US" sz="1200" dirty="0">
                        <a:solidFill>
                          <a:schemeClr val="tx1"/>
                        </a:solidFill>
                        <a:effectLst/>
                        <a:latin typeface="Barlow" panose="00000500000000000000" pitchFamily="2" charset="0"/>
                      </a:endParaRPr>
                    </a:p>
                  </a:txBody>
                  <a:tcPr marL="68580" marR="68580"/>
                </a:tc>
                <a:tc>
                  <a:txBody>
                    <a:bodyPr/>
                    <a:lstStyle/>
                    <a:p>
                      <a:pPr rtl="0" fontAlgn="t">
                        <a:spcBef>
                          <a:spcPts val="0"/>
                        </a:spcBef>
                        <a:spcAft>
                          <a:spcPts val="600"/>
                        </a:spcAft>
                      </a:pPr>
                      <a:r>
                        <a:rPr lang="en-US" sz="1200" b="0" u="none" strike="noStrike">
                          <a:solidFill>
                            <a:schemeClr val="tx1"/>
                          </a:solidFill>
                          <a:effectLst/>
                        </a:rPr>
                        <a:t>High</a:t>
                      </a:r>
                      <a:endParaRPr lang="en-US" sz="1200">
                        <a:solidFill>
                          <a:schemeClr val="tx1"/>
                        </a:solidFill>
                        <a:effectLst/>
                        <a:latin typeface="Barlow" panose="00000500000000000000" pitchFamily="2" charset="0"/>
                      </a:endParaRPr>
                    </a:p>
                  </a:txBody>
                  <a:tcPr marL="68580" marR="68580"/>
                </a:tc>
                <a:extLst>
                  <a:ext uri="{0D108BD9-81ED-4DB2-BD59-A6C34878D82A}">
                    <a16:rowId xmlns:a16="http://schemas.microsoft.com/office/drawing/2014/main" val="547958667"/>
                  </a:ext>
                </a:extLst>
              </a:tr>
              <a:tr h="410057">
                <a:tc>
                  <a:txBody>
                    <a:bodyPr/>
                    <a:lstStyle/>
                    <a:p>
                      <a:pPr rtl="0" fontAlgn="t">
                        <a:spcBef>
                          <a:spcPts val="0"/>
                        </a:spcBef>
                        <a:spcAft>
                          <a:spcPts val="600"/>
                        </a:spcAft>
                      </a:pPr>
                      <a:r>
                        <a:rPr lang="en-US" sz="1200" b="0" u="none" strike="noStrike">
                          <a:solidFill>
                            <a:schemeClr val="tx1"/>
                          </a:solidFill>
                          <a:effectLst/>
                        </a:rPr>
                        <a:t>006</a:t>
                      </a:r>
                      <a:endParaRPr lang="en-US" sz="1200">
                        <a:solidFill>
                          <a:schemeClr val="tx1"/>
                        </a:solidFill>
                        <a:effectLst/>
                        <a:latin typeface="Barlow" panose="00000500000000000000" pitchFamily="2" charset="0"/>
                      </a:endParaRPr>
                    </a:p>
                  </a:txBody>
                  <a:tcPr marL="68580" marR="68580"/>
                </a:tc>
                <a:tc>
                  <a:txBody>
                    <a:bodyPr/>
                    <a:lstStyle/>
                    <a:p>
                      <a:pPr rtl="0" fontAlgn="t">
                        <a:spcBef>
                          <a:spcPts val="0"/>
                        </a:spcBef>
                        <a:spcAft>
                          <a:spcPts val="600"/>
                        </a:spcAft>
                      </a:pPr>
                      <a:r>
                        <a:rPr lang="en-US" sz="1200" b="0" u="none" strike="noStrike">
                          <a:solidFill>
                            <a:schemeClr val="tx1"/>
                          </a:solidFill>
                          <a:effectLst/>
                        </a:rPr>
                        <a:t>Requirements</a:t>
                      </a:r>
                      <a:endParaRPr lang="en-US" sz="1200">
                        <a:solidFill>
                          <a:schemeClr val="tx1"/>
                        </a:solidFill>
                        <a:effectLst/>
                        <a:latin typeface="Barlow" panose="00000500000000000000" pitchFamily="2" charset="0"/>
                      </a:endParaRPr>
                    </a:p>
                  </a:txBody>
                  <a:tcPr marL="68580" marR="68580"/>
                </a:tc>
                <a:tc>
                  <a:txBody>
                    <a:bodyPr/>
                    <a:lstStyle/>
                    <a:p>
                      <a:pPr rtl="0" fontAlgn="t">
                        <a:spcBef>
                          <a:spcPts val="0"/>
                        </a:spcBef>
                        <a:spcAft>
                          <a:spcPts val="600"/>
                        </a:spcAft>
                      </a:pPr>
                      <a:r>
                        <a:rPr lang="en-US" sz="1200" b="0" u="none" strike="noStrike" dirty="0">
                          <a:solidFill>
                            <a:schemeClr val="tx1"/>
                          </a:solidFill>
                          <a:effectLst/>
                        </a:rPr>
                        <a:t>There must be internet for users to use the web</a:t>
                      </a:r>
                      <a:endParaRPr lang="en-US" sz="1200" dirty="0">
                        <a:solidFill>
                          <a:schemeClr val="tx1"/>
                        </a:solidFill>
                        <a:effectLst/>
                        <a:latin typeface="Barlow" panose="00000500000000000000" pitchFamily="2" charset="0"/>
                      </a:endParaRPr>
                    </a:p>
                  </a:txBody>
                  <a:tcPr marL="68580" marR="68580"/>
                </a:tc>
                <a:tc>
                  <a:txBody>
                    <a:bodyPr/>
                    <a:lstStyle/>
                    <a:p>
                      <a:pPr rtl="0" fontAlgn="t">
                        <a:spcBef>
                          <a:spcPts val="0"/>
                        </a:spcBef>
                        <a:spcAft>
                          <a:spcPts val="600"/>
                        </a:spcAft>
                      </a:pPr>
                      <a:r>
                        <a:rPr lang="en-US" sz="1200" b="0" u="none" strike="noStrike">
                          <a:solidFill>
                            <a:schemeClr val="tx1"/>
                          </a:solidFill>
                          <a:effectLst/>
                        </a:rPr>
                        <a:t>High</a:t>
                      </a:r>
                      <a:endParaRPr lang="en-US" sz="1200">
                        <a:solidFill>
                          <a:schemeClr val="tx1"/>
                        </a:solidFill>
                        <a:effectLst/>
                        <a:latin typeface="Barlow" panose="00000500000000000000" pitchFamily="2" charset="0"/>
                      </a:endParaRPr>
                    </a:p>
                  </a:txBody>
                  <a:tcPr marL="68580" marR="68580"/>
                </a:tc>
                <a:extLst>
                  <a:ext uri="{0D108BD9-81ED-4DB2-BD59-A6C34878D82A}">
                    <a16:rowId xmlns:a16="http://schemas.microsoft.com/office/drawing/2014/main" val="864459709"/>
                  </a:ext>
                </a:extLst>
              </a:tr>
              <a:tr h="438142">
                <a:tc>
                  <a:txBody>
                    <a:bodyPr/>
                    <a:lstStyle/>
                    <a:p>
                      <a:pPr rtl="0" fontAlgn="t">
                        <a:spcBef>
                          <a:spcPts val="0"/>
                        </a:spcBef>
                        <a:spcAft>
                          <a:spcPts val="600"/>
                        </a:spcAft>
                      </a:pPr>
                      <a:r>
                        <a:rPr lang="en-US" sz="1200" b="0" u="none" strike="noStrike" dirty="0">
                          <a:solidFill>
                            <a:schemeClr val="tx1"/>
                          </a:solidFill>
                          <a:effectLst/>
                        </a:rPr>
                        <a:t>007</a:t>
                      </a:r>
                      <a:endParaRPr lang="en-US" sz="1200" dirty="0">
                        <a:solidFill>
                          <a:schemeClr val="tx1"/>
                        </a:solidFill>
                        <a:effectLst/>
                        <a:latin typeface="Barlow" panose="00000500000000000000" pitchFamily="2" charset="0"/>
                      </a:endParaRPr>
                    </a:p>
                  </a:txBody>
                  <a:tcPr marL="68580" marR="68580"/>
                </a:tc>
                <a:tc>
                  <a:txBody>
                    <a:bodyPr/>
                    <a:lstStyle/>
                    <a:p>
                      <a:pPr rtl="0" fontAlgn="t">
                        <a:spcBef>
                          <a:spcPts val="0"/>
                        </a:spcBef>
                        <a:spcAft>
                          <a:spcPts val="600"/>
                        </a:spcAft>
                      </a:pPr>
                      <a:r>
                        <a:rPr lang="en-US" sz="1200" b="0" u="none" strike="noStrike" dirty="0">
                          <a:solidFill>
                            <a:schemeClr val="tx1"/>
                          </a:solidFill>
                          <a:effectLst/>
                        </a:rPr>
                        <a:t>Reliability</a:t>
                      </a:r>
                      <a:endParaRPr lang="en-US" sz="1200" dirty="0">
                        <a:solidFill>
                          <a:schemeClr val="tx1"/>
                        </a:solidFill>
                        <a:effectLst/>
                        <a:latin typeface="Barlow" panose="00000500000000000000" pitchFamily="2" charset="0"/>
                      </a:endParaRPr>
                    </a:p>
                  </a:txBody>
                  <a:tcPr marL="68580" marR="68580"/>
                </a:tc>
                <a:tc>
                  <a:txBody>
                    <a:bodyPr/>
                    <a:lstStyle/>
                    <a:p>
                      <a:pPr rtl="0" fontAlgn="t">
                        <a:spcBef>
                          <a:spcPts val="0"/>
                        </a:spcBef>
                        <a:spcAft>
                          <a:spcPts val="600"/>
                        </a:spcAft>
                      </a:pPr>
                      <a:r>
                        <a:rPr lang="en-US" sz="1200" b="0" u="none" strike="noStrike" dirty="0">
                          <a:solidFill>
                            <a:schemeClr val="tx1"/>
                          </a:solidFill>
                          <a:effectLst/>
                        </a:rPr>
                        <a:t>Stable and free from frequent errors during regular usage</a:t>
                      </a:r>
                      <a:endParaRPr lang="en-US" sz="1200" dirty="0">
                        <a:solidFill>
                          <a:schemeClr val="tx1"/>
                        </a:solidFill>
                        <a:effectLst/>
                        <a:latin typeface="Barlow" panose="00000500000000000000" pitchFamily="2" charset="0"/>
                      </a:endParaRPr>
                    </a:p>
                  </a:txBody>
                  <a:tcPr marL="68580" marR="68580"/>
                </a:tc>
                <a:tc>
                  <a:txBody>
                    <a:bodyPr/>
                    <a:lstStyle/>
                    <a:p>
                      <a:pPr rtl="0" fontAlgn="t">
                        <a:spcBef>
                          <a:spcPts val="0"/>
                        </a:spcBef>
                        <a:spcAft>
                          <a:spcPts val="600"/>
                        </a:spcAft>
                      </a:pPr>
                      <a:r>
                        <a:rPr lang="en-US" sz="1200" b="0" u="none" strike="noStrike">
                          <a:solidFill>
                            <a:schemeClr val="tx1"/>
                          </a:solidFill>
                          <a:effectLst/>
                        </a:rPr>
                        <a:t>High </a:t>
                      </a:r>
                      <a:endParaRPr lang="en-US" sz="1200">
                        <a:solidFill>
                          <a:schemeClr val="tx1"/>
                        </a:solidFill>
                        <a:effectLst/>
                        <a:latin typeface="Barlow" panose="00000500000000000000" pitchFamily="2" charset="0"/>
                      </a:endParaRPr>
                    </a:p>
                  </a:txBody>
                  <a:tcPr marL="68580" marR="68580"/>
                </a:tc>
                <a:extLst>
                  <a:ext uri="{0D108BD9-81ED-4DB2-BD59-A6C34878D82A}">
                    <a16:rowId xmlns:a16="http://schemas.microsoft.com/office/drawing/2014/main" val="121086897"/>
                  </a:ext>
                </a:extLst>
              </a:tr>
              <a:tr h="438142">
                <a:tc>
                  <a:txBody>
                    <a:bodyPr/>
                    <a:lstStyle/>
                    <a:p>
                      <a:pPr rtl="0" fontAlgn="t">
                        <a:spcBef>
                          <a:spcPts val="0"/>
                        </a:spcBef>
                        <a:spcAft>
                          <a:spcPts val="600"/>
                        </a:spcAft>
                      </a:pPr>
                      <a:r>
                        <a:rPr lang="en-US" sz="1200" b="0" u="none" strike="noStrike" dirty="0">
                          <a:solidFill>
                            <a:schemeClr val="tx1"/>
                          </a:solidFill>
                          <a:effectLst/>
                        </a:rPr>
                        <a:t>008</a:t>
                      </a:r>
                      <a:endParaRPr lang="en-US" sz="1200" dirty="0">
                        <a:solidFill>
                          <a:schemeClr val="tx1"/>
                        </a:solidFill>
                        <a:effectLst/>
                        <a:latin typeface="Barlow" panose="00000500000000000000" pitchFamily="2" charset="0"/>
                      </a:endParaRPr>
                    </a:p>
                  </a:txBody>
                  <a:tcPr marL="68580" marR="68580"/>
                </a:tc>
                <a:tc>
                  <a:txBody>
                    <a:bodyPr/>
                    <a:lstStyle/>
                    <a:p>
                      <a:pPr rtl="0" fontAlgn="t">
                        <a:spcBef>
                          <a:spcPts val="0"/>
                        </a:spcBef>
                        <a:spcAft>
                          <a:spcPts val="600"/>
                        </a:spcAft>
                      </a:pPr>
                      <a:r>
                        <a:rPr lang="en-US" sz="1200" b="0" u="none" strike="noStrike" dirty="0">
                          <a:solidFill>
                            <a:schemeClr val="tx1"/>
                          </a:solidFill>
                          <a:effectLst/>
                        </a:rPr>
                        <a:t>Usability</a:t>
                      </a:r>
                      <a:endParaRPr lang="en-US" sz="1200" dirty="0">
                        <a:solidFill>
                          <a:schemeClr val="tx1"/>
                        </a:solidFill>
                        <a:effectLst/>
                        <a:latin typeface="Barlow" panose="00000500000000000000" pitchFamily="2" charset="0"/>
                      </a:endParaRPr>
                    </a:p>
                  </a:txBody>
                  <a:tcPr marL="68580" marR="68580"/>
                </a:tc>
                <a:tc>
                  <a:txBody>
                    <a:bodyPr/>
                    <a:lstStyle/>
                    <a:p>
                      <a:pPr rtl="0" fontAlgn="t">
                        <a:spcBef>
                          <a:spcPts val="0"/>
                        </a:spcBef>
                        <a:spcAft>
                          <a:spcPts val="600"/>
                        </a:spcAft>
                      </a:pPr>
                      <a:r>
                        <a:rPr lang="en-US" sz="1200" b="0" u="none" strike="noStrike" dirty="0">
                          <a:solidFill>
                            <a:schemeClr val="tx1"/>
                          </a:solidFill>
                          <a:effectLst/>
                        </a:rPr>
                        <a:t>The UI should be user-friendly, easy to understand and follow</a:t>
                      </a:r>
                      <a:endParaRPr lang="en-US" sz="1200" dirty="0">
                        <a:solidFill>
                          <a:schemeClr val="tx1"/>
                        </a:solidFill>
                        <a:effectLst/>
                        <a:latin typeface="Barlow" panose="00000500000000000000" pitchFamily="2" charset="0"/>
                      </a:endParaRPr>
                    </a:p>
                  </a:txBody>
                  <a:tcPr marL="68580" marR="68580"/>
                </a:tc>
                <a:tc>
                  <a:txBody>
                    <a:bodyPr/>
                    <a:lstStyle/>
                    <a:p>
                      <a:pPr rtl="0" fontAlgn="t">
                        <a:spcBef>
                          <a:spcPts val="0"/>
                        </a:spcBef>
                        <a:spcAft>
                          <a:spcPts val="600"/>
                        </a:spcAft>
                      </a:pPr>
                      <a:r>
                        <a:rPr lang="en-US" sz="1200" b="0" u="none" strike="noStrike" dirty="0">
                          <a:solidFill>
                            <a:schemeClr val="tx1"/>
                          </a:solidFill>
                          <a:effectLst/>
                        </a:rPr>
                        <a:t>Medium</a:t>
                      </a:r>
                      <a:endParaRPr lang="en-US" sz="1200" dirty="0">
                        <a:solidFill>
                          <a:schemeClr val="tx1"/>
                        </a:solidFill>
                        <a:effectLst/>
                        <a:latin typeface="Barlow" panose="00000500000000000000" pitchFamily="2" charset="0"/>
                      </a:endParaRPr>
                    </a:p>
                  </a:txBody>
                  <a:tcPr marL="68580" marR="68580"/>
                </a:tc>
                <a:extLst>
                  <a:ext uri="{0D108BD9-81ED-4DB2-BD59-A6C34878D82A}">
                    <a16:rowId xmlns:a16="http://schemas.microsoft.com/office/drawing/2014/main" val="214955870"/>
                  </a:ext>
                </a:extLst>
              </a:tr>
            </a:tbl>
          </a:graphicData>
        </a:graphic>
      </p:graphicFrame>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up)">
                                      <p:cBhvr>
                                        <p:cTn id="1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5"/>
        <p:cNvGrpSpPr/>
        <p:nvPr/>
      </p:nvGrpSpPr>
      <p:grpSpPr>
        <a:xfrm>
          <a:off x="0" y="0"/>
          <a:ext cx="0" cy="0"/>
          <a:chOff x="0" y="0"/>
          <a:chExt cx="0" cy="0"/>
        </a:xfrm>
      </p:grpSpPr>
      <p:sp>
        <p:nvSpPr>
          <p:cNvPr id="1456" name="Google Shape;1456;p37"/>
          <p:cNvSpPr txBox="1">
            <a:spLocks noGrp="1"/>
          </p:cNvSpPr>
          <p:nvPr>
            <p:ph type="title"/>
          </p:nvPr>
        </p:nvSpPr>
        <p:spPr>
          <a:xfrm>
            <a:off x="3813750" y="1741292"/>
            <a:ext cx="4501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400" dirty="0"/>
              <a:t>ANALYSIS AND DESIGN</a:t>
            </a:r>
            <a:endParaRPr sz="4400" dirty="0"/>
          </a:p>
        </p:txBody>
      </p:sp>
      <p:sp>
        <p:nvSpPr>
          <p:cNvPr id="1457" name="Google Shape;1457;p37"/>
          <p:cNvSpPr/>
          <p:nvPr/>
        </p:nvSpPr>
        <p:spPr>
          <a:xfrm>
            <a:off x="3813750" y="3402208"/>
            <a:ext cx="4501500" cy="391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1800" dirty="0">
              <a:solidFill>
                <a:schemeClr val="lt1"/>
              </a:solidFill>
              <a:latin typeface="Barlow Condensed SemiBold"/>
              <a:ea typeface="Barlow Condensed SemiBold"/>
              <a:cs typeface="Barlow Condensed SemiBold"/>
              <a:sym typeface="Barlow Condensed SemiBold"/>
            </a:endParaRPr>
          </a:p>
        </p:txBody>
      </p:sp>
      <p:sp>
        <p:nvSpPr>
          <p:cNvPr id="1458" name="Google Shape;1458;p37"/>
          <p:cNvSpPr/>
          <p:nvPr/>
        </p:nvSpPr>
        <p:spPr>
          <a:xfrm>
            <a:off x="3813750" y="2396346"/>
            <a:ext cx="4501500" cy="391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1800" dirty="0">
              <a:solidFill>
                <a:schemeClr val="lt1"/>
              </a:solidFill>
              <a:latin typeface="Barlow Condensed SemiBold"/>
              <a:ea typeface="Barlow Condensed SemiBold"/>
              <a:cs typeface="Barlow Condensed SemiBold"/>
              <a:sym typeface="Barlow Condensed SemiBold"/>
            </a:endParaRPr>
          </a:p>
        </p:txBody>
      </p:sp>
      <p:sp>
        <p:nvSpPr>
          <p:cNvPr id="1459" name="Google Shape;1459;p37"/>
          <p:cNvSpPr/>
          <p:nvPr/>
        </p:nvSpPr>
        <p:spPr>
          <a:xfrm>
            <a:off x="3813750" y="1439721"/>
            <a:ext cx="4501500" cy="391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1800" dirty="0">
              <a:solidFill>
                <a:schemeClr val="lt1"/>
              </a:solidFill>
              <a:latin typeface="Barlow Condensed SemiBold"/>
              <a:ea typeface="Barlow Condensed SemiBold"/>
              <a:cs typeface="Barlow Condensed SemiBold"/>
              <a:sym typeface="Barlow Condensed SemiBold"/>
            </a:endParaRPr>
          </a:p>
        </p:txBody>
      </p:sp>
      <p:pic>
        <p:nvPicPr>
          <p:cNvPr id="1463" name="Google Shape;1463;p37"/>
          <p:cNvPicPr preferRelativeResize="0"/>
          <p:nvPr/>
        </p:nvPicPr>
        <p:blipFill rotWithShape="1">
          <a:blip r:embed="rId3">
            <a:alphaModFix/>
          </a:blip>
          <a:srcRect l="21845" r="21851"/>
          <a:stretch/>
        </p:blipFill>
        <p:spPr>
          <a:xfrm>
            <a:off x="857925" y="1313875"/>
            <a:ext cx="2803800" cy="2801100"/>
          </a:xfrm>
          <a:prstGeom prst="ellipse">
            <a:avLst/>
          </a:prstGeom>
          <a:noFill/>
          <a:ln w="19050" cap="flat" cmpd="sng">
            <a:solidFill>
              <a:schemeClr val="dk1"/>
            </a:solidFill>
            <a:prstDash val="solid"/>
            <a:round/>
            <a:headEnd type="none" w="sm" len="sm"/>
            <a:tailEnd type="none" w="sm" len="sm"/>
          </a:ln>
        </p:spPr>
      </p:pic>
    </p:spTree>
    <p:extLst>
      <p:ext uri="{BB962C8B-B14F-4D97-AF65-F5344CB8AC3E}">
        <p14:creationId xmlns:p14="http://schemas.microsoft.com/office/powerpoint/2010/main" val="3640665336"/>
      </p:ext>
    </p:extLst>
  </p:cSld>
  <p:clrMapOvr>
    <a:masterClrMapping/>
  </p:clrMapOvr>
  <p:transition spd="slow">
    <p:cover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1463"/>
                                        </p:tgtEl>
                                        <p:attrNameLst>
                                          <p:attrName>style.visibility</p:attrName>
                                        </p:attrNameLst>
                                      </p:cBhvr>
                                      <p:to>
                                        <p:strVal val="visible"/>
                                      </p:to>
                                    </p:set>
                                    <p:animEffect transition="in" filter="wheel(1)">
                                      <p:cBhvr>
                                        <p:cTn id="7" dur="500"/>
                                        <p:tgtEl>
                                          <p:spTgt spid="1463"/>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456"/>
                                        </p:tgtEl>
                                        <p:attrNameLst>
                                          <p:attrName>style.visibility</p:attrName>
                                        </p:attrNameLst>
                                      </p:cBhvr>
                                      <p:to>
                                        <p:strVal val="visible"/>
                                      </p:to>
                                    </p:set>
                                    <p:animEffect transition="in" filter="fade">
                                      <p:cBhvr>
                                        <p:cTn id="11" dur="1000"/>
                                        <p:tgtEl>
                                          <p:spTgt spid="1456"/>
                                        </p:tgtEl>
                                      </p:cBhvr>
                                    </p:animEffect>
                                    <p:anim calcmode="lin" valueType="num">
                                      <p:cBhvr>
                                        <p:cTn id="12" dur="1000" fill="hold"/>
                                        <p:tgtEl>
                                          <p:spTgt spid="1456"/>
                                        </p:tgtEl>
                                        <p:attrNameLst>
                                          <p:attrName>ppt_x</p:attrName>
                                        </p:attrNameLst>
                                      </p:cBhvr>
                                      <p:tavLst>
                                        <p:tav tm="0">
                                          <p:val>
                                            <p:strVal val="#ppt_x"/>
                                          </p:val>
                                        </p:tav>
                                        <p:tav tm="100000">
                                          <p:val>
                                            <p:strVal val="#ppt_x"/>
                                          </p:val>
                                        </p:tav>
                                      </p:tavLst>
                                    </p:anim>
                                    <p:anim calcmode="lin" valueType="num">
                                      <p:cBhvr>
                                        <p:cTn id="13" dur="1000" fill="hold"/>
                                        <p:tgtEl>
                                          <p:spTgt spid="14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86"/>
        <p:cNvGrpSpPr/>
        <p:nvPr/>
      </p:nvGrpSpPr>
      <p:grpSpPr>
        <a:xfrm>
          <a:off x="0" y="0"/>
          <a:ext cx="0" cy="0"/>
          <a:chOff x="0" y="0"/>
          <a:chExt cx="0" cy="0"/>
        </a:xfrm>
      </p:grpSpPr>
      <p:sp>
        <p:nvSpPr>
          <p:cNvPr id="1287" name="Google Shape;1287;p32"/>
          <p:cNvSpPr txBox="1">
            <a:spLocks noGrp="1"/>
          </p:cNvSpPr>
          <p:nvPr>
            <p:ph type="title"/>
          </p:nvPr>
        </p:nvSpPr>
        <p:spPr>
          <a:xfrm>
            <a:off x="720000" y="184772"/>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ARCHITECTURE</a:t>
            </a:r>
            <a:endParaRPr b="0" dirty="0">
              <a:solidFill>
                <a:schemeClr val="lt1"/>
              </a:solidFill>
            </a:endParaRPr>
          </a:p>
        </p:txBody>
      </p:sp>
      <p:pic>
        <p:nvPicPr>
          <p:cNvPr id="3074" name="Picture 2">
            <a:extLst>
              <a:ext uri="{FF2B5EF4-FFF2-40B4-BE49-F238E27FC236}">
                <a16:creationId xmlns:a16="http://schemas.microsoft.com/office/drawing/2014/main" id="{94167E24-3831-CC77-912F-8EB6900122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4670" y="907366"/>
            <a:ext cx="4667214" cy="380707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5A84E80-A677-9FD7-DBF4-15907266BF72}"/>
              </a:ext>
            </a:extLst>
          </p:cNvPr>
          <p:cNvSpPr txBox="1"/>
          <p:nvPr/>
        </p:nvSpPr>
        <p:spPr>
          <a:xfrm>
            <a:off x="232116" y="596963"/>
            <a:ext cx="3899309" cy="4001095"/>
          </a:xfrm>
          <a:prstGeom prst="rect">
            <a:avLst/>
          </a:prstGeom>
          <a:noFill/>
        </p:spPr>
        <p:txBody>
          <a:bodyPr wrap="square" rtlCol="0">
            <a:spAutoFit/>
          </a:bodyPr>
          <a:lstStyle/>
          <a:p>
            <a:r>
              <a:rPr lang="en-US" sz="1600" b="1" dirty="0">
                <a:solidFill>
                  <a:schemeClr val="tx1"/>
                </a:solidFill>
                <a:latin typeface="Barlow" panose="00000500000000000000" pitchFamily="2" charset="0"/>
              </a:rPr>
              <a:t>Using MTV pattern</a:t>
            </a:r>
          </a:p>
          <a:p>
            <a:pPr marL="285750" indent="-285750" algn="just">
              <a:buClr>
                <a:srgbClr val="F45A8A"/>
              </a:buClr>
              <a:buFont typeface="Barlow" panose="00000500000000000000" pitchFamily="2" charset="0"/>
              <a:buChar char="•"/>
            </a:pPr>
            <a:r>
              <a:rPr lang="en-US" b="1" dirty="0">
                <a:solidFill>
                  <a:schemeClr val="tx1"/>
                </a:solidFill>
                <a:latin typeface="Barlow" panose="00000500000000000000" pitchFamily="2" charset="0"/>
              </a:rPr>
              <a:t>Models:</a:t>
            </a:r>
            <a:r>
              <a:rPr lang="en-US" dirty="0">
                <a:solidFill>
                  <a:schemeClr val="tx1"/>
                </a:solidFill>
                <a:latin typeface="Barlow" panose="00000500000000000000" pitchFamily="2" charset="0"/>
              </a:rPr>
              <a:t> acts as the interface of the data. It’s responsible for maintaining data, such as fields, relationships, validations, behaviors of data. With Django framework for implementation, we can create models in models.py - a file created automatically by Django with default SQLite database</a:t>
            </a:r>
          </a:p>
          <a:p>
            <a:pPr marL="285750" indent="-285750" algn="just">
              <a:buClr>
                <a:srgbClr val="F45A8A"/>
              </a:buClr>
              <a:buFont typeface="Barlow" panose="00000500000000000000" pitchFamily="2" charset="0"/>
              <a:buChar char="•"/>
            </a:pPr>
            <a:endParaRPr lang="en-US" dirty="0">
              <a:solidFill>
                <a:schemeClr val="tx1"/>
              </a:solidFill>
              <a:latin typeface="Barlow" panose="00000500000000000000" pitchFamily="2" charset="0"/>
            </a:endParaRPr>
          </a:p>
          <a:p>
            <a:pPr marL="285750" indent="-285750" algn="just">
              <a:buClr>
                <a:srgbClr val="F45A8A"/>
              </a:buClr>
              <a:buFont typeface="Barlow" panose="00000500000000000000" pitchFamily="2" charset="0"/>
              <a:buChar char="•"/>
            </a:pPr>
            <a:r>
              <a:rPr lang="en-US" b="1" dirty="0">
                <a:solidFill>
                  <a:schemeClr val="tx1"/>
                </a:solidFill>
                <a:latin typeface="Barlow" panose="00000500000000000000" pitchFamily="2" charset="0"/>
              </a:rPr>
              <a:t>Views:</a:t>
            </a:r>
            <a:r>
              <a:rPr lang="en-US" dirty="0">
                <a:solidFill>
                  <a:schemeClr val="tx1"/>
                </a:solidFill>
                <a:latin typeface="Barlow" panose="00000500000000000000" pitchFamily="2" charset="0"/>
              </a:rPr>
              <a:t> the components that handle the requests from the users and decide what data to display, perform data's logic before giving it to template. All the views are defined and implement in views.py </a:t>
            </a:r>
          </a:p>
          <a:p>
            <a:pPr marL="285750" indent="-285750" algn="just">
              <a:buClr>
                <a:srgbClr val="F45A8A"/>
              </a:buClr>
              <a:buFont typeface="Barlow" panose="00000500000000000000" pitchFamily="2" charset="0"/>
              <a:buChar char="•"/>
            </a:pPr>
            <a:endParaRPr lang="en-US" dirty="0">
              <a:solidFill>
                <a:schemeClr val="tx1"/>
              </a:solidFill>
              <a:latin typeface="Barlow" panose="00000500000000000000" pitchFamily="2" charset="0"/>
            </a:endParaRPr>
          </a:p>
          <a:p>
            <a:pPr marL="285750" indent="-285750" algn="just">
              <a:buClr>
                <a:srgbClr val="F45A8A"/>
              </a:buClr>
              <a:buFont typeface="Barlow" panose="00000500000000000000" pitchFamily="2" charset="0"/>
              <a:buChar char="•"/>
            </a:pPr>
            <a:r>
              <a:rPr lang="en-US" b="1" dirty="0">
                <a:solidFill>
                  <a:schemeClr val="tx1"/>
                </a:solidFill>
                <a:latin typeface="Barlow" panose="00000500000000000000" pitchFamily="2" charset="0"/>
              </a:rPr>
              <a:t>Templates:</a:t>
            </a:r>
            <a:r>
              <a:rPr lang="en-US" dirty="0">
                <a:solidFill>
                  <a:schemeClr val="tx1"/>
                </a:solidFill>
                <a:latin typeface="Barlow" panose="00000500000000000000" pitchFamily="2" charset="0"/>
              </a:rPr>
              <a:t> the component that specifies the structure of the output. Including all the HTML files that use the data given by Views</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287"/>
                                        </p:tgtEl>
                                        <p:attrNameLst>
                                          <p:attrName>style.visibility</p:attrName>
                                        </p:attrNameLst>
                                      </p:cBhvr>
                                      <p:to>
                                        <p:strVal val="visible"/>
                                      </p:to>
                                    </p:set>
                                    <p:animEffect transition="in" filter="fade">
                                      <p:cBhvr>
                                        <p:cTn id="7" dur="1000"/>
                                        <p:tgtEl>
                                          <p:spTgt spid="1287"/>
                                        </p:tgtEl>
                                      </p:cBhvr>
                                    </p:animEffect>
                                    <p:anim calcmode="lin" valueType="num">
                                      <p:cBhvr>
                                        <p:cTn id="8" dur="1000" fill="hold"/>
                                        <p:tgtEl>
                                          <p:spTgt spid="1287"/>
                                        </p:tgtEl>
                                        <p:attrNameLst>
                                          <p:attrName>ppt_x</p:attrName>
                                        </p:attrNameLst>
                                      </p:cBhvr>
                                      <p:tavLst>
                                        <p:tav tm="0">
                                          <p:val>
                                            <p:strVal val="#ppt_x"/>
                                          </p:val>
                                        </p:tav>
                                        <p:tav tm="100000">
                                          <p:val>
                                            <p:strVal val="#ppt_x"/>
                                          </p:val>
                                        </p:tav>
                                      </p:tavLst>
                                    </p:anim>
                                    <p:anim calcmode="lin" valueType="num">
                                      <p:cBhvr>
                                        <p:cTn id="9" dur="1000" fill="hold"/>
                                        <p:tgtEl>
                                          <p:spTgt spid="128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1" fill="hold" grpId="0" nodeType="afterEffect">
                                  <p:stCondLst>
                                    <p:cond delay="250"/>
                                  </p:stCondLst>
                                  <p:childTnLst>
                                    <p:set>
                                      <p:cBhvr>
                                        <p:cTn id="12" dur="1" fill="hold">
                                          <p:stCondLst>
                                            <p:cond delay="0"/>
                                          </p:stCondLst>
                                        </p:cTn>
                                        <p:tgtEl>
                                          <p:spTgt spid="2"/>
                                        </p:tgtEl>
                                        <p:attrNameLst>
                                          <p:attrName>style.visibility</p:attrName>
                                        </p:attrNameLst>
                                      </p:cBhvr>
                                      <p:to>
                                        <p:strVal val="visible"/>
                                      </p:to>
                                    </p:set>
                                    <p:animEffect transition="in" filter="wipe(up)">
                                      <p:cBhvr>
                                        <p:cTn id="13" dur="500"/>
                                        <p:tgtEl>
                                          <p:spTgt spid="2"/>
                                        </p:tgtEl>
                                      </p:cBhvr>
                                    </p:animEffect>
                                  </p:childTnLst>
                                </p:cTn>
                              </p:par>
                            </p:childTnLst>
                          </p:cTn>
                        </p:par>
                        <p:par>
                          <p:cTn id="14" fill="hold">
                            <p:stCondLst>
                              <p:cond delay="1750"/>
                            </p:stCondLst>
                            <p:childTnLst>
                              <p:par>
                                <p:cTn id="15" presetID="10" presetClass="entr" presetSubtype="0" fill="hold" nodeType="afterEffect">
                                  <p:stCondLst>
                                    <p:cond delay="0"/>
                                  </p:stCondLst>
                                  <p:childTnLst>
                                    <p:set>
                                      <p:cBhvr>
                                        <p:cTn id="16" dur="1" fill="hold">
                                          <p:stCondLst>
                                            <p:cond delay="0"/>
                                          </p:stCondLst>
                                        </p:cTn>
                                        <p:tgtEl>
                                          <p:spTgt spid="3074"/>
                                        </p:tgtEl>
                                        <p:attrNameLst>
                                          <p:attrName>style.visibility</p:attrName>
                                        </p:attrNameLst>
                                      </p:cBhvr>
                                      <p:to>
                                        <p:strVal val="visible"/>
                                      </p:to>
                                    </p:set>
                                    <p:animEffect transition="in" filter="fade">
                                      <p:cBhvr>
                                        <p:cTn id="1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7" grpId="0"/>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55"/>
        <p:cNvGrpSpPr/>
        <p:nvPr/>
      </p:nvGrpSpPr>
      <p:grpSpPr>
        <a:xfrm>
          <a:off x="0" y="0"/>
          <a:ext cx="0" cy="0"/>
          <a:chOff x="0" y="0"/>
          <a:chExt cx="0" cy="0"/>
        </a:xfrm>
      </p:grpSpPr>
      <p:sp>
        <p:nvSpPr>
          <p:cNvPr id="1456" name="Google Shape;1456;p37"/>
          <p:cNvSpPr txBox="1">
            <a:spLocks noGrp="1"/>
          </p:cNvSpPr>
          <p:nvPr>
            <p:ph type="title"/>
          </p:nvPr>
        </p:nvSpPr>
        <p:spPr>
          <a:xfrm>
            <a:off x="3813750" y="1741292"/>
            <a:ext cx="4501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4400" dirty="0"/>
              <a:t>SOFTWARE </a:t>
            </a:r>
            <a:br>
              <a:rPr lang="en-US" sz="4400" dirty="0"/>
            </a:br>
            <a:r>
              <a:rPr lang="en-US" sz="4400" dirty="0"/>
              <a:t>TESTING</a:t>
            </a:r>
            <a:endParaRPr sz="4400" dirty="0"/>
          </a:p>
        </p:txBody>
      </p:sp>
      <p:sp>
        <p:nvSpPr>
          <p:cNvPr id="1457" name="Google Shape;1457;p37"/>
          <p:cNvSpPr/>
          <p:nvPr/>
        </p:nvSpPr>
        <p:spPr>
          <a:xfrm>
            <a:off x="3813750" y="3402208"/>
            <a:ext cx="4501500" cy="391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1800" dirty="0">
              <a:solidFill>
                <a:schemeClr val="lt1"/>
              </a:solidFill>
              <a:latin typeface="Barlow Condensed SemiBold"/>
              <a:ea typeface="Barlow Condensed SemiBold"/>
              <a:cs typeface="Barlow Condensed SemiBold"/>
              <a:sym typeface="Barlow Condensed SemiBold"/>
            </a:endParaRPr>
          </a:p>
        </p:txBody>
      </p:sp>
      <p:sp>
        <p:nvSpPr>
          <p:cNvPr id="1458" name="Google Shape;1458;p37"/>
          <p:cNvSpPr/>
          <p:nvPr/>
        </p:nvSpPr>
        <p:spPr>
          <a:xfrm>
            <a:off x="3813750" y="2396346"/>
            <a:ext cx="4501500" cy="391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1800" dirty="0">
              <a:solidFill>
                <a:schemeClr val="lt1"/>
              </a:solidFill>
              <a:latin typeface="Barlow Condensed SemiBold"/>
              <a:ea typeface="Barlow Condensed SemiBold"/>
              <a:cs typeface="Barlow Condensed SemiBold"/>
              <a:sym typeface="Barlow Condensed SemiBold"/>
            </a:endParaRPr>
          </a:p>
        </p:txBody>
      </p:sp>
      <p:sp>
        <p:nvSpPr>
          <p:cNvPr id="1459" name="Google Shape;1459;p37"/>
          <p:cNvSpPr/>
          <p:nvPr/>
        </p:nvSpPr>
        <p:spPr>
          <a:xfrm>
            <a:off x="3813750" y="1439721"/>
            <a:ext cx="4501500" cy="391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1800" dirty="0">
              <a:solidFill>
                <a:schemeClr val="lt1"/>
              </a:solidFill>
              <a:latin typeface="Barlow Condensed SemiBold"/>
              <a:ea typeface="Barlow Condensed SemiBold"/>
              <a:cs typeface="Barlow Condensed SemiBold"/>
              <a:sym typeface="Barlow Condensed SemiBold"/>
            </a:endParaRPr>
          </a:p>
        </p:txBody>
      </p:sp>
      <p:pic>
        <p:nvPicPr>
          <p:cNvPr id="1463" name="Google Shape;1463;p37"/>
          <p:cNvPicPr preferRelativeResize="0"/>
          <p:nvPr/>
        </p:nvPicPr>
        <p:blipFill rotWithShape="1">
          <a:blip r:embed="rId3">
            <a:alphaModFix/>
          </a:blip>
          <a:srcRect l="21845" r="21851"/>
          <a:stretch/>
        </p:blipFill>
        <p:spPr>
          <a:xfrm>
            <a:off x="857925" y="1313875"/>
            <a:ext cx="2803800" cy="2801100"/>
          </a:xfrm>
          <a:prstGeom prst="ellipse">
            <a:avLst/>
          </a:prstGeom>
          <a:noFill/>
          <a:ln w="19050" cap="flat" cmpd="sng">
            <a:solidFill>
              <a:schemeClr val="dk1"/>
            </a:solidFill>
            <a:prstDash val="solid"/>
            <a:round/>
            <a:headEnd type="none" w="sm" len="sm"/>
            <a:tailEnd type="none" w="sm" len="sm"/>
          </a:ln>
        </p:spPr>
      </p:pic>
    </p:spTree>
    <p:extLst>
      <p:ext uri="{BB962C8B-B14F-4D97-AF65-F5344CB8AC3E}">
        <p14:creationId xmlns:p14="http://schemas.microsoft.com/office/powerpoint/2010/main" val="4040538602"/>
      </p:ext>
    </p:extLst>
  </p:cSld>
  <p:clrMapOvr>
    <a:masterClrMapping/>
  </p:clrMapOvr>
  <p:transition spd="med">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1463"/>
                                        </p:tgtEl>
                                        <p:attrNameLst>
                                          <p:attrName>style.visibility</p:attrName>
                                        </p:attrNameLst>
                                      </p:cBhvr>
                                      <p:to>
                                        <p:strVal val="visible"/>
                                      </p:to>
                                    </p:set>
                                    <p:animEffect transition="in" filter="wheel(1)">
                                      <p:cBhvr>
                                        <p:cTn id="7" dur="500"/>
                                        <p:tgtEl>
                                          <p:spTgt spid="1463"/>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456"/>
                                        </p:tgtEl>
                                        <p:attrNameLst>
                                          <p:attrName>style.visibility</p:attrName>
                                        </p:attrNameLst>
                                      </p:cBhvr>
                                      <p:to>
                                        <p:strVal val="visible"/>
                                      </p:to>
                                    </p:set>
                                    <p:animEffect transition="in" filter="fade">
                                      <p:cBhvr>
                                        <p:cTn id="11" dur="1000"/>
                                        <p:tgtEl>
                                          <p:spTgt spid="1456"/>
                                        </p:tgtEl>
                                      </p:cBhvr>
                                    </p:animEffect>
                                    <p:anim calcmode="lin" valueType="num">
                                      <p:cBhvr>
                                        <p:cTn id="12" dur="1000" fill="hold"/>
                                        <p:tgtEl>
                                          <p:spTgt spid="1456"/>
                                        </p:tgtEl>
                                        <p:attrNameLst>
                                          <p:attrName>ppt_x</p:attrName>
                                        </p:attrNameLst>
                                      </p:cBhvr>
                                      <p:tavLst>
                                        <p:tav tm="0">
                                          <p:val>
                                            <p:strVal val="#ppt_x"/>
                                          </p:val>
                                        </p:tav>
                                        <p:tav tm="100000">
                                          <p:val>
                                            <p:strVal val="#ppt_x"/>
                                          </p:val>
                                        </p:tav>
                                      </p:tavLst>
                                    </p:anim>
                                    <p:anim calcmode="lin" valueType="num">
                                      <p:cBhvr>
                                        <p:cTn id="13" dur="1000" fill="hold"/>
                                        <p:tgtEl>
                                          <p:spTgt spid="14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59"/>
        <p:cNvGrpSpPr/>
        <p:nvPr/>
      </p:nvGrpSpPr>
      <p:grpSpPr>
        <a:xfrm>
          <a:off x="0" y="0"/>
          <a:ext cx="0" cy="0"/>
          <a:chOff x="0" y="0"/>
          <a:chExt cx="0" cy="0"/>
        </a:xfrm>
      </p:grpSpPr>
      <p:sp>
        <p:nvSpPr>
          <p:cNvPr id="1360" name="Google Shape;1360;p35"/>
          <p:cNvSpPr txBox="1">
            <a:spLocks noGrp="1"/>
          </p:cNvSpPr>
          <p:nvPr>
            <p:ph type="title" idx="4294967295"/>
          </p:nvPr>
        </p:nvSpPr>
        <p:spPr>
          <a:xfrm flipH="1">
            <a:off x="720022" y="3268250"/>
            <a:ext cx="2406000" cy="404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800" dirty="0">
                <a:solidFill>
                  <a:schemeClr val="lt1"/>
                </a:solidFill>
              </a:rPr>
              <a:t>Memory</a:t>
            </a:r>
            <a:endParaRPr sz="1800" dirty="0">
              <a:solidFill>
                <a:schemeClr val="lt1"/>
              </a:solidFill>
            </a:endParaRPr>
          </a:p>
        </p:txBody>
      </p:sp>
      <p:sp>
        <p:nvSpPr>
          <p:cNvPr id="1361" name="Google Shape;1361;p35"/>
          <p:cNvSpPr txBox="1">
            <a:spLocks noGrp="1"/>
          </p:cNvSpPr>
          <p:nvPr>
            <p:ph type="title" idx="4294967295"/>
          </p:nvPr>
        </p:nvSpPr>
        <p:spPr>
          <a:xfrm flipH="1">
            <a:off x="720326" y="1443125"/>
            <a:ext cx="2406000" cy="404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800" dirty="0">
                <a:solidFill>
                  <a:schemeClr val="lt1"/>
                </a:solidFill>
              </a:rPr>
              <a:t>Processor</a:t>
            </a:r>
            <a:endParaRPr sz="1800" dirty="0">
              <a:solidFill>
                <a:schemeClr val="lt1"/>
              </a:solidFill>
            </a:endParaRPr>
          </a:p>
        </p:txBody>
      </p:sp>
      <p:sp>
        <p:nvSpPr>
          <p:cNvPr id="1362" name="Google Shape;1362;p35"/>
          <p:cNvSpPr txBox="1">
            <a:spLocks noGrp="1"/>
          </p:cNvSpPr>
          <p:nvPr>
            <p:ph type="title" idx="4294967295"/>
          </p:nvPr>
        </p:nvSpPr>
        <p:spPr>
          <a:xfrm>
            <a:off x="6017103" y="3268250"/>
            <a:ext cx="2406000" cy="4044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1800" dirty="0">
                <a:solidFill>
                  <a:schemeClr val="lt1"/>
                </a:solidFill>
              </a:rPr>
              <a:t>Display resolution</a:t>
            </a:r>
            <a:endParaRPr sz="1800" dirty="0">
              <a:solidFill>
                <a:schemeClr val="lt1"/>
              </a:solidFill>
            </a:endParaRPr>
          </a:p>
        </p:txBody>
      </p:sp>
      <p:sp>
        <p:nvSpPr>
          <p:cNvPr id="1363" name="Google Shape;1363;p35"/>
          <p:cNvSpPr txBox="1">
            <a:spLocks noGrp="1"/>
          </p:cNvSpPr>
          <p:nvPr>
            <p:ph type="title" idx="4294967295"/>
          </p:nvPr>
        </p:nvSpPr>
        <p:spPr>
          <a:xfrm>
            <a:off x="6017424" y="1443125"/>
            <a:ext cx="2406000" cy="4044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1800" dirty="0">
                <a:solidFill>
                  <a:schemeClr val="lt1"/>
                </a:solidFill>
              </a:rPr>
              <a:t>Disk space</a:t>
            </a:r>
            <a:endParaRPr sz="1800" dirty="0">
              <a:solidFill>
                <a:schemeClr val="lt1"/>
              </a:solidFill>
            </a:endParaRPr>
          </a:p>
        </p:txBody>
      </p:sp>
      <p:sp>
        <p:nvSpPr>
          <p:cNvPr id="1364" name="Google Shape;1364;p35"/>
          <p:cNvSpPr txBox="1">
            <a:spLocks noGrp="1"/>
          </p:cNvSpPr>
          <p:nvPr>
            <p:ph type="subTitle" idx="4294967295"/>
          </p:nvPr>
        </p:nvSpPr>
        <p:spPr>
          <a:xfrm flipH="1">
            <a:off x="720652" y="1847275"/>
            <a:ext cx="2406000" cy="458988"/>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200"/>
              </a:spcAft>
              <a:buClr>
                <a:schemeClr val="dk1"/>
              </a:buClr>
              <a:buSzPts val="1100"/>
              <a:buFont typeface="Arial"/>
              <a:buNone/>
            </a:pPr>
            <a:r>
              <a:rPr lang="en-US" dirty="0">
                <a:solidFill>
                  <a:schemeClr val="dk1"/>
                </a:solidFill>
              </a:rPr>
              <a:t>Core i3 or equivalent</a:t>
            </a:r>
          </a:p>
        </p:txBody>
      </p:sp>
      <p:sp>
        <p:nvSpPr>
          <p:cNvPr id="1365" name="Google Shape;1365;p35"/>
          <p:cNvSpPr txBox="1">
            <a:spLocks noGrp="1"/>
          </p:cNvSpPr>
          <p:nvPr>
            <p:ph type="subTitle" idx="4294967295"/>
          </p:nvPr>
        </p:nvSpPr>
        <p:spPr>
          <a:xfrm flipH="1">
            <a:off x="720350" y="3672650"/>
            <a:ext cx="2406000" cy="5856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200"/>
              </a:spcAft>
              <a:buClr>
                <a:schemeClr val="dk1"/>
              </a:buClr>
              <a:buSzPts val="1100"/>
              <a:buFont typeface="Arial"/>
              <a:buNone/>
            </a:pPr>
            <a:r>
              <a:rPr lang="en-US" dirty="0">
                <a:solidFill>
                  <a:schemeClr val="dk1"/>
                </a:solidFill>
              </a:rPr>
              <a:t>1 GB minimum, 2 GB recommended</a:t>
            </a:r>
          </a:p>
          <a:p>
            <a:pPr marL="0" lvl="0" indent="0" algn="l" rtl="0">
              <a:lnSpc>
                <a:spcPct val="100000"/>
              </a:lnSpc>
              <a:spcBef>
                <a:spcPts val="0"/>
              </a:spcBef>
              <a:spcAft>
                <a:spcPts val="1200"/>
              </a:spcAft>
              <a:buClr>
                <a:schemeClr val="dk1"/>
              </a:buClr>
              <a:buSzPts val="1100"/>
              <a:buFont typeface="Arial"/>
              <a:buNone/>
            </a:pPr>
            <a:endParaRPr lang="en-US" dirty="0">
              <a:solidFill>
                <a:schemeClr val="dk1"/>
              </a:solidFill>
            </a:endParaRPr>
          </a:p>
        </p:txBody>
      </p:sp>
      <p:sp>
        <p:nvSpPr>
          <p:cNvPr id="1366" name="Google Shape;1366;p35"/>
          <p:cNvSpPr txBox="1">
            <a:spLocks noGrp="1"/>
          </p:cNvSpPr>
          <p:nvPr>
            <p:ph type="subTitle" idx="4294967295"/>
          </p:nvPr>
        </p:nvSpPr>
        <p:spPr>
          <a:xfrm>
            <a:off x="6017298" y="1847275"/>
            <a:ext cx="2406000" cy="585600"/>
          </a:xfrm>
          <a:prstGeom prst="rect">
            <a:avLst/>
          </a:prstGeom>
        </p:spPr>
        <p:txBody>
          <a:bodyPr spcFirstLastPara="1" wrap="square" lIns="91425" tIns="91425" rIns="91425" bIns="91425" anchor="t" anchorCtr="0">
            <a:noAutofit/>
          </a:bodyPr>
          <a:lstStyle/>
          <a:p>
            <a:pPr marL="0" lvl="0" indent="0" algn="r" rtl="0">
              <a:lnSpc>
                <a:spcPct val="100000"/>
              </a:lnSpc>
              <a:spcBef>
                <a:spcPts val="0"/>
              </a:spcBef>
              <a:spcAft>
                <a:spcPts val="1200"/>
              </a:spcAft>
              <a:buClr>
                <a:schemeClr val="dk1"/>
              </a:buClr>
              <a:buSzPts val="1100"/>
              <a:buFont typeface="Arial"/>
              <a:buNone/>
            </a:pPr>
            <a:r>
              <a:rPr lang="en-US" dirty="0">
                <a:solidFill>
                  <a:schemeClr val="dk1"/>
                </a:solidFill>
              </a:rPr>
              <a:t>Optional</a:t>
            </a:r>
          </a:p>
        </p:txBody>
      </p:sp>
      <p:sp>
        <p:nvSpPr>
          <p:cNvPr id="1367" name="Google Shape;1367;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TEST ENVIROMENT</a:t>
            </a:r>
            <a:endParaRPr dirty="0">
              <a:solidFill>
                <a:schemeClr val="lt1"/>
              </a:solidFill>
              <a:latin typeface="Barlow Condensed"/>
              <a:ea typeface="Barlow Condensed"/>
              <a:cs typeface="Barlow Condensed"/>
              <a:sym typeface="Barlow Condensed"/>
            </a:endParaRPr>
          </a:p>
        </p:txBody>
      </p:sp>
      <p:sp>
        <p:nvSpPr>
          <p:cNvPr id="1368" name="Google Shape;1368;p35"/>
          <p:cNvSpPr txBox="1">
            <a:spLocks noGrp="1"/>
          </p:cNvSpPr>
          <p:nvPr>
            <p:ph type="subTitle" idx="4294967295"/>
          </p:nvPr>
        </p:nvSpPr>
        <p:spPr>
          <a:xfrm>
            <a:off x="6016975" y="3672650"/>
            <a:ext cx="2406000" cy="585600"/>
          </a:xfrm>
          <a:prstGeom prst="rect">
            <a:avLst/>
          </a:prstGeom>
        </p:spPr>
        <p:txBody>
          <a:bodyPr spcFirstLastPara="1" wrap="square" lIns="91425" tIns="91425" rIns="91425" bIns="91425" anchor="t" anchorCtr="0">
            <a:noAutofit/>
          </a:bodyPr>
          <a:lstStyle/>
          <a:p>
            <a:pPr marL="0" lvl="0" indent="0" algn="r" rtl="0">
              <a:lnSpc>
                <a:spcPct val="100000"/>
              </a:lnSpc>
              <a:spcBef>
                <a:spcPts val="0"/>
              </a:spcBef>
              <a:spcAft>
                <a:spcPts val="1200"/>
              </a:spcAft>
              <a:buClr>
                <a:schemeClr val="dk1"/>
              </a:buClr>
              <a:buSzPts val="1100"/>
              <a:buFont typeface="Arial"/>
              <a:buNone/>
            </a:pPr>
            <a:r>
              <a:rPr lang="en-US" dirty="0">
                <a:solidFill>
                  <a:schemeClr val="dk1"/>
                </a:solidFill>
              </a:rPr>
              <a:t>1440 x 900 </a:t>
            </a:r>
            <a:r>
              <a:rPr lang="en-US" dirty="0" err="1">
                <a:solidFill>
                  <a:schemeClr val="dk1"/>
                </a:solidFill>
              </a:rPr>
              <a:t>px</a:t>
            </a:r>
            <a:r>
              <a:rPr lang="en-US" dirty="0">
                <a:solidFill>
                  <a:schemeClr val="dk1"/>
                </a:solidFill>
              </a:rPr>
              <a:t>, 1920x1080 </a:t>
            </a:r>
            <a:r>
              <a:rPr lang="en-US" dirty="0" err="1">
                <a:solidFill>
                  <a:schemeClr val="dk1"/>
                </a:solidFill>
              </a:rPr>
              <a:t>px</a:t>
            </a:r>
            <a:r>
              <a:rPr lang="en-US" dirty="0">
                <a:solidFill>
                  <a:schemeClr val="dk1"/>
                </a:solidFill>
              </a:rPr>
              <a:t> recommended </a:t>
            </a:r>
          </a:p>
          <a:p>
            <a:pPr marL="0" lvl="0" indent="0" algn="r" rtl="0">
              <a:lnSpc>
                <a:spcPct val="100000"/>
              </a:lnSpc>
              <a:spcBef>
                <a:spcPts val="0"/>
              </a:spcBef>
              <a:spcAft>
                <a:spcPts val="1200"/>
              </a:spcAft>
              <a:buClr>
                <a:schemeClr val="dk1"/>
              </a:buClr>
              <a:buSzPts val="1100"/>
              <a:buFont typeface="Arial"/>
              <a:buNone/>
            </a:pPr>
            <a:endParaRPr lang="en-US" dirty="0">
              <a:solidFill>
                <a:schemeClr val="dk1"/>
              </a:solidFill>
            </a:endParaRPr>
          </a:p>
        </p:txBody>
      </p:sp>
      <p:sp>
        <p:nvSpPr>
          <p:cNvPr id="1369" name="Google Shape;1369;p35"/>
          <p:cNvSpPr/>
          <p:nvPr/>
        </p:nvSpPr>
        <p:spPr>
          <a:xfrm>
            <a:off x="3368714" y="1598075"/>
            <a:ext cx="2406300" cy="2406300"/>
          </a:xfrm>
          <a:prstGeom prst="ellipse">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2060"/>
              </a:buClr>
              <a:buSzPts val="4000"/>
              <a:buFont typeface="Arial"/>
              <a:buNone/>
            </a:pPr>
            <a:r>
              <a:rPr lang="en" sz="2000" dirty="0">
                <a:solidFill>
                  <a:srgbClr val="F45A8A"/>
                </a:solidFill>
                <a:latin typeface="Barlow Condensed SemiBold"/>
                <a:ea typeface="Barlow Condensed SemiBold"/>
                <a:cs typeface="Barlow Condensed SemiBold"/>
                <a:sym typeface="Barlow Condensed SemiBold"/>
              </a:rPr>
              <a:t>Hardware requirement</a:t>
            </a:r>
            <a:endParaRPr sz="2000" dirty="0">
              <a:solidFill>
                <a:srgbClr val="F45A8A"/>
              </a:solidFill>
              <a:latin typeface="Barlow Condensed SemiBold"/>
              <a:ea typeface="Barlow Condensed SemiBold"/>
              <a:cs typeface="Barlow Condensed SemiBold"/>
              <a:sym typeface="Barlow Condensed SemiBold"/>
            </a:endParaRPr>
          </a:p>
        </p:txBody>
      </p:sp>
      <p:sp>
        <p:nvSpPr>
          <p:cNvPr id="1370" name="Google Shape;1370;p35"/>
          <p:cNvSpPr/>
          <p:nvPr/>
        </p:nvSpPr>
        <p:spPr>
          <a:xfrm>
            <a:off x="3223300" y="1515463"/>
            <a:ext cx="790800" cy="790800"/>
          </a:xfrm>
          <a:prstGeom prst="ellipse">
            <a:avLst/>
          </a:prstGeom>
          <a:gradFill>
            <a:gsLst>
              <a:gs pos="0">
                <a:schemeClr val="dk2"/>
              </a:gs>
              <a:gs pos="100000">
                <a:schemeClr val="lt2"/>
              </a:gs>
            </a:gsLst>
            <a:lin ang="1350003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2060"/>
              </a:buClr>
              <a:buSzPts val="4000"/>
              <a:buFont typeface="Arial"/>
              <a:buNone/>
            </a:pPr>
            <a:endParaRPr sz="2000" b="1">
              <a:solidFill>
                <a:schemeClr val="dk1"/>
              </a:solidFill>
              <a:latin typeface="Montserrat"/>
              <a:ea typeface="Montserrat"/>
              <a:cs typeface="Montserrat"/>
              <a:sym typeface="Montserrat"/>
            </a:endParaRPr>
          </a:p>
        </p:txBody>
      </p:sp>
      <p:sp>
        <p:nvSpPr>
          <p:cNvPr id="1371" name="Google Shape;1371;p35"/>
          <p:cNvSpPr/>
          <p:nvPr/>
        </p:nvSpPr>
        <p:spPr>
          <a:xfrm>
            <a:off x="5129900" y="1515463"/>
            <a:ext cx="790800" cy="790800"/>
          </a:xfrm>
          <a:prstGeom prst="ellipse">
            <a:avLst/>
          </a:prstGeom>
          <a:gradFill>
            <a:gsLst>
              <a:gs pos="0">
                <a:schemeClr val="dk2"/>
              </a:gs>
              <a:gs pos="100000">
                <a:schemeClr val="lt2"/>
              </a:gs>
            </a:gsLst>
            <a:lin ang="1350003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2060"/>
              </a:buClr>
              <a:buSzPts val="4000"/>
              <a:buFont typeface="Arial"/>
              <a:buNone/>
            </a:pPr>
            <a:endParaRPr sz="2000" b="1">
              <a:solidFill>
                <a:schemeClr val="dk1"/>
              </a:solidFill>
              <a:latin typeface="Montserrat"/>
              <a:ea typeface="Montserrat"/>
              <a:cs typeface="Montserrat"/>
              <a:sym typeface="Montserrat"/>
            </a:endParaRPr>
          </a:p>
        </p:txBody>
      </p:sp>
      <p:sp>
        <p:nvSpPr>
          <p:cNvPr id="1372" name="Google Shape;1372;p35"/>
          <p:cNvSpPr/>
          <p:nvPr/>
        </p:nvSpPr>
        <p:spPr>
          <a:xfrm>
            <a:off x="3223300" y="3296188"/>
            <a:ext cx="790800" cy="790800"/>
          </a:xfrm>
          <a:prstGeom prst="ellipse">
            <a:avLst/>
          </a:prstGeom>
          <a:gradFill>
            <a:gsLst>
              <a:gs pos="0">
                <a:schemeClr val="dk2"/>
              </a:gs>
              <a:gs pos="100000">
                <a:schemeClr val="lt2"/>
              </a:gs>
            </a:gsLst>
            <a:lin ang="1350003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2060"/>
              </a:buClr>
              <a:buSzPts val="4000"/>
              <a:buFont typeface="Arial"/>
              <a:buNone/>
            </a:pPr>
            <a:endParaRPr sz="2000" b="1">
              <a:solidFill>
                <a:schemeClr val="dk1"/>
              </a:solidFill>
              <a:latin typeface="Montserrat"/>
              <a:ea typeface="Montserrat"/>
              <a:cs typeface="Montserrat"/>
              <a:sym typeface="Montserrat"/>
            </a:endParaRPr>
          </a:p>
        </p:txBody>
      </p:sp>
      <p:sp>
        <p:nvSpPr>
          <p:cNvPr id="1373" name="Google Shape;1373;p35"/>
          <p:cNvSpPr/>
          <p:nvPr/>
        </p:nvSpPr>
        <p:spPr>
          <a:xfrm>
            <a:off x="5129900" y="3296188"/>
            <a:ext cx="790800" cy="790800"/>
          </a:xfrm>
          <a:prstGeom prst="ellipse">
            <a:avLst/>
          </a:prstGeom>
          <a:gradFill>
            <a:gsLst>
              <a:gs pos="0">
                <a:schemeClr val="dk2"/>
              </a:gs>
              <a:gs pos="100000">
                <a:schemeClr val="lt2"/>
              </a:gs>
            </a:gsLst>
            <a:lin ang="1350003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2060"/>
              </a:buClr>
              <a:buSzPts val="4000"/>
              <a:buFont typeface="Arial"/>
              <a:buNone/>
            </a:pPr>
            <a:endParaRPr sz="2000" b="1">
              <a:solidFill>
                <a:schemeClr val="dk1"/>
              </a:solidFill>
              <a:latin typeface="Montserrat"/>
              <a:ea typeface="Montserrat"/>
              <a:cs typeface="Montserrat"/>
              <a:sym typeface="Montserrat"/>
            </a:endParaRPr>
          </a:p>
        </p:txBody>
      </p:sp>
      <p:grpSp>
        <p:nvGrpSpPr>
          <p:cNvPr id="1374" name="Google Shape;1374;p35"/>
          <p:cNvGrpSpPr/>
          <p:nvPr/>
        </p:nvGrpSpPr>
        <p:grpSpPr>
          <a:xfrm>
            <a:off x="5326613" y="1731894"/>
            <a:ext cx="397295" cy="357816"/>
            <a:chOff x="2041013" y="3196425"/>
            <a:chExt cx="269700" cy="242900"/>
          </a:xfrm>
        </p:grpSpPr>
        <p:sp>
          <p:nvSpPr>
            <p:cNvPr id="1375" name="Google Shape;1375;p35"/>
            <p:cNvSpPr/>
            <p:nvPr/>
          </p:nvSpPr>
          <p:spPr>
            <a:xfrm>
              <a:off x="2041013" y="3196425"/>
              <a:ext cx="269700" cy="242900"/>
            </a:xfrm>
            <a:custGeom>
              <a:avLst/>
              <a:gdLst/>
              <a:ahLst/>
              <a:cxnLst/>
              <a:rect l="l" t="t" r="r" b="b"/>
              <a:pathLst>
                <a:path w="10788" h="9716" extrusionOk="0">
                  <a:moveTo>
                    <a:pt x="6502" y="8049"/>
                  </a:moveTo>
                  <a:cubicBezTo>
                    <a:pt x="6609" y="8466"/>
                    <a:pt x="6847" y="9025"/>
                    <a:pt x="7371" y="9406"/>
                  </a:cubicBezTo>
                  <a:lnTo>
                    <a:pt x="7371" y="9418"/>
                  </a:lnTo>
                  <a:lnTo>
                    <a:pt x="3442" y="9418"/>
                  </a:lnTo>
                  <a:lnTo>
                    <a:pt x="3442" y="9406"/>
                  </a:lnTo>
                  <a:cubicBezTo>
                    <a:pt x="3954" y="9025"/>
                    <a:pt x="4192" y="8489"/>
                    <a:pt x="4299" y="8049"/>
                  </a:cubicBezTo>
                  <a:close/>
                  <a:moveTo>
                    <a:pt x="930" y="0"/>
                  </a:moveTo>
                  <a:cubicBezTo>
                    <a:pt x="418" y="0"/>
                    <a:pt x="1" y="417"/>
                    <a:pt x="1" y="941"/>
                  </a:cubicBezTo>
                  <a:lnTo>
                    <a:pt x="1" y="7537"/>
                  </a:lnTo>
                  <a:cubicBezTo>
                    <a:pt x="1" y="7811"/>
                    <a:pt x="215" y="8037"/>
                    <a:pt x="501" y="8037"/>
                  </a:cubicBezTo>
                  <a:lnTo>
                    <a:pt x="3990" y="8037"/>
                  </a:lnTo>
                  <a:cubicBezTo>
                    <a:pt x="3882" y="8394"/>
                    <a:pt x="3668" y="8823"/>
                    <a:pt x="3251" y="9144"/>
                  </a:cubicBezTo>
                  <a:cubicBezTo>
                    <a:pt x="3132" y="9228"/>
                    <a:pt x="3097" y="9394"/>
                    <a:pt x="3168" y="9537"/>
                  </a:cubicBezTo>
                  <a:cubicBezTo>
                    <a:pt x="3228" y="9656"/>
                    <a:pt x="3347" y="9716"/>
                    <a:pt x="3466" y="9716"/>
                  </a:cubicBezTo>
                  <a:lnTo>
                    <a:pt x="7383" y="9716"/>
                  </a:lnTo>
                  <a:cubicBezTo>
                    <a:pt x="7514" y="9716"/>
                    <a:pt x="7633" y="9644"/>
                    <a:pt x="7680" y="9525"/>
                  </a:cubicBezTo>
                  <a:cubicBezTo>
                    <a:pt x="7740" y="9394"/>
                    <a:pt x="7692" y="9228"/>
                    <a:pt x="7573" y="9144"/>
                  </a:cubicBezTo>
                  <a:cubicBezTo>
                    <a:pt x="7157" y="8823"/>
                    <a:pt x="6942" y="8394"/>
                    <a:pt x="6847" y="8037"/>
                  </a:cubicBezTo>
                  <a:lnTo>
                    <a:pt x="8097" y="8037"/>
                  </a:lnTo>
                  <a:cubicBezTo>
                    <a:pt x="8169" y="8037"/>
                    <a:pt x="8240" y="7977"/>
                    <a:pt x="8240" y="7894"/>
                  </a:cubicBezTo>
                  <a:cubicBezTo>
                    <a:pt x="8240" y="7799"/>
                    <a:pt x="8181" y="7739"/>
                    <a:pt x="8097" y="7739"/>
                  </a:cubicBezTo>
                  <a:lnTo>
                    <a:pt x="525" y="7739"/>
                  </a:lnTo>
                  <a:cubicBezTo>
                    <a:pt x="418" y="7739"/>
                    <a:pt x="346" y="7656"/>
                    <a:pt x="346" y="7561"/>
                  </a:cubicBezTo>
                  <a:lnTo>
                    <a:pt x="346" y="6608"/>
                  </a:lnTo>
                  <a:lnTo>
                    <a:pt x="10478" y="6608"/>
                  </a:lnTo>
                  <a:lnTo>
                    <a:pt x="10478" y="7680"/>
                  </a:lnTo>
                  <a:cubicBezTo>
                    <a:pt x="10478" y="7715"/>
                    <a:pt x="10443" y="7739"/>
                    <a:pt x="10419" y="7739"/>
                  </a:cubicBezTo>
                  <a:lnTo>
                    <a:pt x="8716" y="7739"/>
                  </a:lnTo>
                  <a:cubicBezTo>
                    <a:pt x="8704" y="7739"/>
                    <a:pt x="8692" y="7739"/>
                    <a:pt x="8681" y="7751"/>
                  </a:cubicBezTo>
                  <a:cubicBezTo>
                    <a:pt x="8538" y="7894"/>
                    <a:pt x="8633" y="8049"/>
                    <a:pt x="8764" y="8049"/>
                  </a:cubicBezTo>
                  <a:lnTo>
                    <a:pt x="10621" y="8049"/>
                  </a:lnTo>
                  <a:cubicBezTo>
                    <a:pt x="10717" y="8049"/>
                    <a:pt x="10788" y="7977"/>
                    <a:pt x="10788" y="7894"/>
                  </a:cubicBezTo>
                  <a:lnTo>
                    <a:pt x="10788" y="3155"/>
                  </a:lnTo>
                  <a:cubicBezTo>
                    <a:pt x="10788" y="3144"/>
                    <a:pt x="10788" y="3132"/>
                    <a:pt x="10776" y="3108"/>
                  </a:cubicBezTo>
                  <a:cubicBezTo>
                    <a:pt x="10732" y="3064"/>
                    <a:pt x="10684" y="3045"/>
                    <a:pt x="10639" y="3045"/>
                  </a:cubicBezTo>
                  <a:cubicBezTo>
                    <a:pt x="10552" y="3045"/>
                    <a:pt x="10478" y="3116"/>
                    <a:pt x="10478" y="3203"/>
                  </a:cubicBezTo>
                  <a:lnTo>
                    <a:pt x="10478" y="6287"/>
                  </a:lnTo>
                  <a:lnTo>
                    <a:pt x="346" y="6287"/>
                  </a:lnTo>
                  <a:lnTo>
                    <a:pt x="346" y="929"/>
                  </a:lnTo>
                  <a:cubicBezTo>
                    <a:pt x="346" y="584"/>
                    <a:pt x="620" y="310"/>
                    <a:pt x="953" y="310"/>
                  </a:cubicBezTo>
                  <a:lnTo>
                    <a:pt x="9847" y="310"/>
                  </a:lnTo>
                  <a:cubicBezTo>
                    <a:pt x="10193" y="310"/>
                    <a:pt x="10467" y="596"/>
                    <a:pt x="10467" y="929"/>
                  </a:cubicBezTo>
                  <a:lnTo>
                    <a:pt x="10467" y="2548"/>
                  </a:lnTo>
                  <a:cubicBezTo>
                    <a:pt x="10467" y="2659"/>
                    <a:pt x="10528" y="2728"/>
                    <a:pt x="10622" y="2728"/>
                  </a:cubicBezTo>
                  <a:cubicBezTo>
                    <a:pt x="10630" y="2728"/>
                    <a:pt x="10637" y="2728"/>
                    <a:pt x="10645" y="2727"/>
                  </a:cubicBezTo>
                  <a:cubicBezTo>
                    <a:pt x="10717" y="2715"/>
                    <a:pt x="10776" y="2655"/>
                    <a:pt x="10776" y="2560"/>
                  </a:cubicBezTo>
                  <a:lnTo>
                    <a:pt x="10776" y="941"/>
                  </a:lnTo>
                  <a:cubicBezTo>
                    <a:pt x="10776" y="417"/>
                    <a:pt x="10359" y="0"/>
                    <a:pt x="98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5"/>
            <p:cNvSpPr/>
            <p:nvPr/>
          </p:nvSpPr>
          <p:spPr>
            <a:xfrm>
              <a:off x="2166175" y="3308188"/>
              <a:ext cx="19375" cy="19375"/>
            </a:xfrm>
            <a:custGeom>
              <a:avLst/>
              <a:gdLst/>
              <a:ahLst/>
              <a:cxnLst/>
              <a:rect l="l" t="t" r="r" b="b"/>
              <a:pathLst>
                <a:path w="775" h="775" extrusionOk="0">
                  <a:moveTo>
                    <a:pt x="393" y="310"/>
                  </a:moveTo>
                  <a:cubicBezTo>
                    <a:pt x="429" y="310"/>
                    <a:pt x="465" y="346"/>
                    <a:pt x="465" y="394"/>
                  </a:cubicBezTo>
                  <a:cubicBezTo>
                    <a:pt x="465" y="429"/>
                    <a:pt x="417" y="465"/>
                    <a:pt x="393" y="465"/>
                  </a:cubicBezTo>
                  <a:cubicBezTo>
                    <a:pt x="346" y="465"/>
                    <a:pt x="310" y="429"/>
                    <a:pt x="310" y="394"/>
                  </a:cubicBezTo>
                  <a:cubicBezTo>
                    <a:pt x="310" y="346"/>
                    <a:pt x="346" y="310"/>
                    <a:pt x="393" y="310"/>
                  </a:cubicBezTo>
                  <a:close/>
                  <a:moveTo>
                    <a:pt x="393" y="1"/>
                  </a:moveTo>
                  <a:cubicBezTo>
                    <a:pt x="167" y="1"/>
                    <a:pt x="0" y="179"/>
                    <a:pt x="0" y="394"/>
                  </a:cubicBezTo>
                  <a:cubicBezTo>
                    <a:pt x="0" y="608"/>
                    <a:pt x="179" y="775"/>
                    <a:pt x="393" y="775"/>
                  </a:cubicBezTo>
                  <a:cubicBezTo>
                    <a:pt x="608" y="775"/>
                    <a:pt x="774" y="596"/>
                    <a:pt x="774" y="394"/>
                  </a:cubicBezTo>
                  <a:cubicBezTo>
                    <a:pt x="774" y="179"/>
                    <a:pt x="596" y="1"/>
                    <a:pt x="3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5"/>
            <p:cNvSpPr/>
            <p:nvPr/>
          </p:nvSpPr>
          <p:spPr>
            <a:xfrm>
              <a:off x="2125850" y="3276938"/>
              <a:ext cx="100025" cy="81875"/>
            </a:xfrm>
            <a:custGeom>
              <a:avLst/>
              <a:gdLst/>
              <a:ahLst/>
              <a:cxnLst/>
              <a:rect l="l" t="t" r="r" b="b"/>
              <a:pathLst>
                <a:path w="4001" h="3275" extrusionOk="0">
                  <a:moveTo>
                    <a:pt x="334" y="0"/>
                  </a:moveTo>
                  <a:cubicBezTo>
                    <a:pt x="143" y="0"/>
                    <a:pt x="0" y="143"/>
                    <a:pt x="0" y="334"/>
                  </a:cubicBezTo>
                  <a:lnTo>
                    <a:pt x="0" y="3108"/>
                  </a:lnTo>
                  <a:cubicBezTo>
                    <a:pt x="0" y="3191"/>
                    <a:pt x="72" y="3275"/>
                    <a:pt x="155" y="3275"/>
                  </a:cubicBezTo>
                  <a:lnTo>
                    <a:pt x="1048" y="3275"/>
                  </a:lnTo>
                  <a:cubicBezTo>
                    <a:pt x="1072" y="3275"/>
                    <a:pt x="1096" y="3251"/>
                    <a:pt x="1107" y="3239"/>
                  </a:cubicBezTo>
                  <a:cubicBezTo>
                    <a:pt x="1227" y="3108"/>
                    <a:pt x="1143" y="2941"/>
                    <a:pt x="1012" y="2941"/>
                  </a:cubicBezTo>
                  <a:lnTo>
                    <a:pt x="334" y="2941"/>
                  </a:lnTo>
                  <a:cubicBezTo>
                    <a:pt x="322" y="2941"/>
                    <a:pt x="310" y="2929"/>
                    <a:pt x="310" y="2905"/>
                  </a:cubicBezTo>
                  <a:lnTo>
                    <a:pt x="310" y="322"/>
                  </a:lnTo>
                  <a:cubicBezTo>
                    <a:pt x="310" y="310"/>
                    <a:pt x="322" y="286"/>
                    <a:pt x="334" y="286"/>
                  </a:cubicBezTo>
                  <a:lnTo>
                    <a:pt x="3655" y="286"/>
                  </a:lnTo>
                  <a:cubicBezTo>
                    <a:pt x="3679" y="286"/>
                    <a:pt x="3691" y="310"/>
                    <a:pt x="3691" y="322"/>
                  </a:cubicBezTo>
                  <a:lnTo>
                    <a:pt x="3691" y="2905"/>
                  </a:lnTo>
                  <a:cubicBezTo>
                    <a:pt x="3691" y="2929"/>
                    <a:pt x="3667" y="2941"/>
                    <a:pt x="3655" y="2941"/>
                  </a:cubicBezTo>
                  <a:lnTo>
                    <a:pt x="1631" y="2941"/>
                  </a:lnTo>
                  <a:cubicBezTo>
                    <a:pt x="1548" y="2941"/>
                    <a:pt x="1465" y="3013"/>
                    <a:pt x="1465" y="3120"/>
                  </a:cubicBezTo>
                  <a:cubicBezTo>
                    <a:pt x="1488" y="3191"/>
                    <a:pt x="1548" y="3251"/>
                    <a:pt x="1631" y="3251"/>
                  </a:cubicBezTo>
                  <a:lnTo>
                    <a:pt x="3655" y="3251"/>
                  </a:lnTo>
                  <a:cubicBezTo>
                    <a:pt x="3858" y="3251"/>
                    <a:pt x="4001" y="3108"/>
                    <a:pt x="4001" y="2917"/>
                  </a:cubicBezTo>
                  <a:lnTo>
                    <a:pt x="4001" y="322"/>
                  </a:lnTo>
                  <a:cubicBezTo>
                    <a:pt x="4001" y="143"/>
                    <a:pt x="3834" y="0"/>
                    <a:pt x="36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5"/>
            <p:cNvSpPr/>
            <p:nvPr/>
          </p:nvSpPr>
          <p:spPr>
            <a:xfrm>
              <a:off x="2155313" y="3297763"/>
              <a:ext cx="41100" cy="40225"/>
            </a:xfrm>
            <a:custGeom>
              <a:avLst/>
              <a:gdLst/>
              <a:ahLst/>
              <a:cxnLst/>
              <a:rect l="l" t="t" r="r" b="b"/>
              <a:pathLst>
                <a:path w="1644" h="1609" extrusionOk="0">
                  <a:moveTo>
                    <a:pt x="239" y="1"/>
                  </a:moveTo>
                  <a:cubicBezTo>
                    <a:pt x="168" y="1"/>
                    <a:pt x="96" y="60"/>
                    <a:pt x="84" y="132"/>
                  </a:cubicBezTo>
                  <a:cubicBezTo>
                    <a:pt x="60" y="215"/>
                    <a:pt x="132" y="310"/>
                    <a:pt x="239" y="310"/>
                  </a:cubicBezTo>
                  <a:lnTo>
                    <a:pt x="1096" y="310"/>
                  </a:lnTo>
                  <a:lnTo>
                    <a:pt x="60" y="1334"/>
                  </a:lnTo>
                  <a:cubicBezTo>
                    <a:pt x="1" y="1394"/>
                    <a:pt x="1" y="1489"/>
                    <a:pt x="49" y="1548"/>
                  </a:cubicBezTo>
                  <a:cubicBezTo>
                    <a:pt x="84" y="1584"/>
                    <a:pt x="120" y="1608"/>
                    <a:pt x="179" y="1608"/>
                  </a:cubicBezTo>
                  <a:cubicBezTo>
                    <a:pt x="227" y="1608"/>
                    <a:pt x="251" y="1584"/>
                    <a:pt x="287" y="1560"/>
                  </a:cubicBezTo>
                  <a:lnTo>
                    <a:pt x="1322" y="513"/>
                  </a:lnTo>
                  <a:lnTo>
                    <a:pt x="1322" y="1394"/>
                  </a:lnTo>
                  <a:cubicBezTo>
                    <a:pt x="1322" y="1465"/>
                    <a:pt x="1382" y="1548"/>
                    <a:pt x="1465" y="1560"/>
                  </a:cubicBezTo>
                  <a:cubicBezTo>
                    <a:pt x="1471" y="1561"/>
                    <a:pt x="1478" y="1562"/>
                    <a:pt x="1484" y="1562"/>
                  </a:cubicBezTo>
                  <a:cubicBezTo>
                    <a:pt x="1562" y="1562"/>
                    <a:pt x="1644" y="1493"/>
                    <a:pt x="1644" y="1394"/>
                  </a:cubicBezTo>
                  <a:lnTo>
                    <a:pt x="1644" y="144"/>
                  </a:lnTo>
                  <a:cubicBezTo>
                    <a:pt x="1644" y="72"/>
                    <a:pt x="1573" y="1"/>
                    <a:pt x="14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5"/>
            <p:cNvSpPr/>
            <p:nvPr/>
          </p:nvSpPr>
          <p:spPr>
            <a:xfrm>
              <a:off x="2156050" y="3300163"/>
              <a:ext cx="39625" cy="35425"/>
            </a:xfrm>
            <a:custGeom>
              <a:avLst/>
              <a:gdLst/>
              <a:ahLst/>
              <a:cxnLst/>
              <a:rect l="l" t="t" r="r" b="b"/>
              <a:pathLst>
                <a:path w="1585" h="1417" extrusionOk="0">
                  <a:moveTo>
                    <a:pt x="1406" y="0"/>
                  </a:moveTo>
                  <a:cubicBezTo>
                    <a:pt x="1310" y="12"/>
                    <a:pt x="1251" y="83"/>
                    <a:pt x="1251" y="167"/>
                  </a:cubicBezTo>
                  <a:lnTo>
                    <a:pt x="1251" y="1095"/>
                  </a:lnTo>
                  <a:lnTo>
                    <a:pt x="179" y="1095"/>
                  </a:lnTo>
                  <a:cubicBezTo>
                    <a:pt x="108" y="1095"/>
                    <a:pt x="36" y="1155"/>
                    <a:pt x="25" y="1238"/>
                  </a:cubicBezTo>
                  <a:cubicBezTo>
                    <a:pt x="1" y="1322"/>
                    <a:pt x="72" y="1417"/>
                    <a:pt x="179" y="1417"/>
                  </a:cubicBezTo>
                  <a:lnTo>
                    <a:pt x="1418" y="1417"/>
                  </a:lnTo>
                  <a:cubicBezTo>
                    <a:pt x="1513" y="1417"/>
                    <a:pt x="1584" y="1334"/>
                    <a:pt x="1584" y="1250"/>
                  </a:cubicBezTo>
                  <a:lnTo>
                    <a:pt x="1584" y="167"/>
                  </a:lnTo>
                  <a:cubicBezTo>
                    <a:pt x="1584" y="72"/>
                    <a:pt x="1513" y="0"/>
                    <a:pt x="14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5"/>
            <p:cNvSpPr/>
            <p:nvPr/>
          </p:nvSpPr>
          <p:spPr>
            <a:xfrm>
              <a:off x="2156200" y="3299988"/>
              <a:ext cx="39325" cy="35775"/>
            </a:xfrm>
            <a:custGeom>
              <a:avLst/>
              <a:gdLst/>
              <a:ahLst/>
              <a:cxnLst/>
              <a:rect l="l" t="t" r="r" b="b"/>
              <a:pathLst>
                <a:path w="1573" h="1431" extrusionOk="0">
                  <a:moveTo>
                    <a:pt x="167" y="0"/>
                  </a:moveTo>
                  <a:cubicBezTo>
                    <a:pt x="72" y="0"/>
                    <a:pt x="1" y="72"/>
                    <a:pt x="1" y="167"/>
                  </a:cubicBezTo>
                  <a:lnTo>
                    <a:pt x="1" y="1262"/>
                  </a:lnTo>
                  <a:cubicBezTo>
                    <a:pt x="1" y="1346"/>
                    <a:pt x="60" y="1417"/>
                    <a:pt x="131" y="1429"/>
                  </a:cubicBezTo>
                  <a:cubicBezTo>
                    <a:pt x="138" y="1430"/>
                    <a:pt x="145" y="1430"/>
                    <a:pt x="152" y="1430"/>
                  </a:cubicBezTo>
                  <a:cubicBezTo>
                    <a:pt x="238" y="1430"/>
                    <a:pt x="310" y="1362"/>
                    <a:pt x="310" y="1262"/>
                  </a:cubicBezTo>
                  <a:lnTo>
                    <a:pt x="310" y="334"/>
                  </a:lnTo>
                  <a:lnTo>
                    <a:pt x="1382" y="334"/>
                  </a:lnTo>
                  <a:cubicBezTo>
                    <a:pt x="1465" y="334"/>
                    <a:pt x="1536" y="274"/>
                    <a:pt x="1548" y="191"/>
                  </a:cubicBezTo>
                  <a:cubicBezTo>
                    <a:pt x="1572" y="72"/>
                    <a:pt x="1489" y="0"/>
                    <a:pt x="14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5"/>
            <p:cNvSpPr/>
            <p:nvPr/>
          </p:nvSpPr>
          <p:spPr>
            <a:xfrm>
              <a:off x="2171825" y="3313350"/>
              <a:ext cx="8075" cy="9050"/>
            </a:xfrm>
            <a:custGeom>
              <a:avLst/>
              <a:gdLst/>
              <a:ahLst/>
              <a:cxnLst/>
              <a:rect l="l" t="t" r="r" b="b"/>
              <a:pathLst>
                <a:path w="323" h="362" extrusionOk="0">
                  <a:moveTo>
                    <a:pt x="144" y="1"/>
                  </a:moveTo>
                  <a:cubicBezTo>
                    <a:pt x="72" y="24"/>
                    <a:pt x="1" y="96"/>
                    <a:pt x="1" y="179"/>
                  </a:cubicBezTo>
                  <a:lnTo>
                    <a:pt x="1" y="203"/>
                  </a:lnTo>
                  <a:cubicBezTo>
                    <a:pt x="1" y="274"/>
                    <a:pt x="60" y="346"/>
                    <a:pt x="144" y="358"/>
                  </a:cubicBezTo>
                  <a:cubicBezTo>
                    <a:pt x="153" y="361"/>
                    <a:pt x="163" y="362"/>
                    <a:pt x="173" y="362"/>
                  </a:cubicBezTo>
                  <a:cubicBezTo>
                    <a:pt x="248" y="362"/>
                    <a:pt x="322" y="287"/>
                    <a:pt x="322" y="203"/>
                  </a:cubicBezTo>
                  <a:lnTo>
                    <a:pt x="322" y="167"/>
                  </a:lnTo>
                  <a:cubicBezTo>
                    <a:pt x="322" y="84"/>
                    <a:pt x="239" y="1"/>
                    <a:pt x="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5"/>
            <p:cNvSpPr/>
            <p:nvPr/>
          </p:nvSpPr>
          <p:spPr>
            <a:xfrm>
              <a:off x="2171975" y="3313350"/>
              <a:ext cx="7775" cy="9050"/>
            </a:xfrm>
            <a:custGeom>
              <a:avLst/>
              <a:gdLst/>
              <a:ahLst/>
              <a:cxnLst/>
              <a:rect l="l" t="t" r="r" b="b"/>
              <a:pathLst>
                <a:path w="311" h="362" extrusionOk="0">
                  <a:moveTo>
                    <a:pt x="132" y="1"/>
                  </a:moveTo>
                  <a:cubicBezTo>
                    <a:pt x="60" y="24"/>
                    <a:pt x="1" y="96"/>
                    <a:pt x="1" y="179"/>
                  </a:cubicBezTo>
                  <a:lnTo>
                    <a:pt x="1" y="203"/>
                  </a:lnTo>
                  <a:cubicBezTo>
                    <a:pt x="1" y="274"/>
                    <a:pt x="60" y="346"/>
                    <a:pt x="132" y="358"/>
                  </a:cubicBezTo>
                  <a:cubicBezTo>
                    <a:pt x="143" y="361"/>
                    <a:pt x="154" y="362"/>
                    <a:pt x="165" y="362"/>
                  </a:cubicBezTo>
                  <a:cubicBezTo>
                    <a:pt x="245" y="362"/>
                    <a:pt x="310" y="287"/>
                    <a:pt x="310" y="203"/>
                  </a:cubicBezTo>
                  <a:lnTo>
                    <a:pt x="310" y="167"/>
                  </a:lnTo>
                  <a:cubicBezTo>
                    <a:pt x="310" y="84"/>
                    <a:pt x="239" y="1"/>
                    <a:pt x="1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5"/>
            <p:cNvSpPr/>
            <p:nvPr/>
          </p:nvSpPr>
          <p:spPr>
            <a:xfrm>
              <a:off x="2162150" y="3313988"/>
              <a:ext cx="27425" cy="7775"/>
            </a:xfrm>
            <a:custGeom>
              <a:avLst/>
              <a:gdLst/>
              <a:ahLst/>
              <a:cxnLst/>
              <a:rect l="l" t="t" r="r" b="b"/>
              <a:pathLst>
                <a:path w="1097" h="311" extrusionOk="0">
                  <a:moveTo>
                    <a:pt x="179" y="1"/>
                  </a:moveTo>
                  <a:cubicBezTo>
                    <a:pt x="108" y="1"/>
                    <a:pt x="37" y="60"/>
                    <a:pt x="13" y="132"/>
                  </a:cubicBezTo>
                  <a:cubicBezTo>
                    <a:pt x="1" y="227"/>
                    <a:pt x="72" y="310"/>
                    <a:pt x="179" y="310"/>
                  </a:cubicBezTo>
                  <a:lnTo>
                    <a:pt x="930" y="310"/>
                  </a:lnTo>
                  <a:cubicBezTo>
                    <a:pt x="1001" y="310"/>
                    <a:pt x="1072" y="251"/>
                    <a:pt x="1096" y="179"/>
                  </a:cubicBezTo>
                  <a:cubicBezTo>
                    <a:pt x="1096" y="84"/>
                    <a:pt x="1013" y="1"/>
                    <a:pt x="9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5"/>
            <p:cNvSpPr/>
            <p:nvPr/>
          </p:nvSpPr>
          <p:spPr>
            <a:xfrm>
              <a:off x="2162150" y="3313988"/>
              <a:ext cx="27425" cy="7775"/>
            </a:xfrm>
            <a:custGeom>
              <a:avLst/>
              <a:gdLst/>
              <a:ahLst/>
              <a:cxnLst/>
              <a:rect l="l" t="t" r="r" b="b"/>
              <a:pathLst>
                <a:path w="1097" h="311" extrusionOk="0">
                  <a:moveTo>
                    <a:pt x="179" y="1"/>
                  </a:moveTo>
                  <a:cubicBezTo>
                    <a:pt x="108" y="1"/>
                    <a:pt x="37" y="60"/>
                    <a:pt x="13" y="132"/>
                  </a:cubicBezTo>
                  <a:cubicBezTo>
                    <a:pt x="1" y="215"/>
                    <a:pt x="72" y="311"/>
                    <a:pt x="179" y="311"/>
                  </a:cubicBezTo>
                  <a:lnTo>
                    <a:pt x="930" y="311"/>
                  </a:lnTo>
                  <a:cubicBezTo>
                    <a:pt x="1001" y="311"/>
                    <a:pt x="1072" y="251"/>
                    <a:pt x="1096" y="180"/>
                  </a:cubicBezTo>
                  <a:cubicBezTo>
                    <a:pt x="1096" y="84"/>
                    <a:pt x="1013" y="1"/>
                    <a:pt x="9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5"/>
            <p:cNvSpPr/>
            <p:nvPr/>
          </p:nvSpPr>
          <p:spPr>
            <a:xfrm>
              <a:off x="2162150" y="3314000"/>
              <a:ext cx="27425" cy="7750"/>
            </a:xfrm>
            <a:custGeom>
              <a:avLst/>
              <a:gdLst/>
              <a:ahLst/>
              <a:cxnLst/>
              <a:rect l="l" t="t" r="r" b="b"/>
              <a:pathLst>
                <a:path w="1097" h="310" extrusionOk="0">
                  <a:moveTo>
                    <a:pt x="179" y="0"/>
                  </a:moveTo>
                  <a:cubicBezTo>
                    <a:pt x="108" y="0"/>
                    <a:pt x="37" y="60"/>
                    <a:pt x="13" y="131"/>
                  </a:cubicBezTo>
                  <a:cubicBezTo>
                    <a:pt x="1" y="226"/>
                    <a:pt x="72" y="310"/>
                    <a:pt x="179" y="310"/>
                  </a:cubicBezTo>
                  <a:lnTo>
                    <a:pt x="930" y="310"/>
                  </a:lnTo>
                  <a:cubicBezTo>
                    <a:pt x="1001" y="310"/>
                    <a:pt x="1072" y="250"/>
                    <a:pt x="1096" y="179"/>
                  </a:cubicBezTo>
                  <a:cubicBezTo>
                    <a:pt x="1096" y="72"/>
                    <a:pt x="1013" y="0"/>
                    <a:pt x="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5"/>
            <p:cNvSpPr/>
            <p:nvPr/>
          </p:nvSpPr>
          <p:spPr>
            <a:xfrm>
              <a:off x="2171975" y="3313338"/>
              <a:ext cx="7775" cy="9075"/>
            </a:xfrm>
            <a:custGeom>
              <a:avLst/>
              <a:gdLst/>
              <a:ahLst/>
              <a:cxnLst/>
              <a:rect l="l" t="t" r="r" b="b"/>
              <a:pathLst>
                <a:path w="311" h="363" extrusionOk="0">
                  <a:moveTo>
                    <a:pt x="132" y="1"/>
                  </a:moveTo>
                  <a:cubicBezTo>
                    <a:pt x="60" y="36"/>
                    <a:pt x="1" y="108"/>
                    <a:pt x="1" y="179"/>
                  </a:cubicBezTo>
                  <a:lnTo>
                    <a:pt x="1" y="203"/>
                  </a:lnTo>
                  <a:cubicBezTo>
                    <a:pt x="1" y="275"/>
                    <a:pt x="60" y="346"/>
                    <a:pt x="132" y="358"/>
                  </a:cubicBezTo>
                  <a:cubicBezTo>
                    <a:pt x="141" y="361"/>
                    <a:pt x="151" y="362"/>
                    <a:pt x="161" y="362"/>
                  </a:cubicBezTo>
                  <a:cubicBezTo>
                    <a:pt x="236" y="362"/>
                    <a:pt x="310" y="287"/>
                    <a:pt x="310" y="203"/>
                  </a:cubicBezTo>
                  <a:lnTo>
                    <a:pt x="310" y="167"/>
                  </a:lnTo>
                  <a:cubicBezTo>
                    <a:pt x="310" y="84"/>
                    <a:pt x="239" y="1"/>
                    <a:pt x="1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5"/>
            <p:cNvSpPr/>
            <p:nvPr/>
          </p:nvSpPr>
          <p:spPr>
            <a:xfrm>
              <a:off x="2171975" y="3313338"/>
              <a:ext cx="7775" cy="9075"/>
            </a:xfrm>
            <a:custGeom>
              <a:avLst/>
              <a:gdLst/>
              <a:ahLst/>
              <a:cxnLst/>
              <a:rect l="l" t="t" r="r" b="b"/>
              <a:pathLst>
                <a:path w="311" h="363" extrusionOk="0">
                  <a:moveTo>
                    <a:pt x="132" y="1"/>
                  </a:moveTo>
                  <a:cubicBezTo>
                    <a:pt x="60" y="36"/>
                    <a:pt x="1" y="108"/>
                    <a:pt x="1" y="179"/>
                  </a:cubicBezTo>
                  <a:lnTo>
                    <a:pt x="1" y="203"/>
                  </a:lnTo>
                  <a:cubicBezTo>
                    <a:pt x="1" y="275"/>
                    <a:pt x="60" y="346"/>
                    <a:pt x="132" y="358"/>
                  </a:cubicBezTo>
                  <a:cubicBezTo>
                    <a:pt x="143" y="361"/>
                    <a:pt x="154" y="362"/>
                    <a:pt x="164" y="362"/>
                  </a:cubicBezTo>
                  <a:cubicBezTo>
                    <a:pt x="245" y="362"/>
                    <a:pt x="310" y="287"/>
                    <a:pt x="310" y="203"/>
                  </a:cubicBezTo>
                  <a:lnTo>
                    <a:pt x="310" y="167"/>
                  </a:lnTo>
                  <a:cubicBezTo>
                    <a:pt x="310" y="84"/>
                    <a:pt x="239" y="1"/>
                    <a:pt x="1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5"/>
            <p:cNvSpPr/>
            <p:nvPr/>
          </p:nvSpPr>
          <p:spPr>
            <a:xfrm>
              <a:off x="2162000" y="3313988"/>
              <a:ext cx="27725" cy="7775"/>
            </a:xfrm>
            <a:custGeom>
              <a:avLst/>
              <a:gdLst/>
              <a:ahLst/>
              <a:cxnLst/>
              <a:rect l="l" t="t" r="r" b="b"/>
              <a:pathLst>
                <a:path w="1109" h="311" extrusionOk="0">
                  <a:moveTo>
                    <a:pt x="179" y="1"/>
                  </a:moveTo>
                  <a:cubicBezTo>
                    <a:pt x="108" y="1"/>
                    <a:pt x="36" y="60"/>
                    <a:pt x="13" y="132"/>
                  </a:cubicBezTo>
                  <a:cubicBezTo>
                    <a:pt x="1" y="227"/>
                    <a:pt x="72" y="310"/>
                    <a:pt x="179" y="310"/>
                  </a:cubicBezTo>
                  <a:lnTo>
                    <a:pt x="929" y="310"/>
                  </a:lnTo>
                  <a:cubicBezTo>
                    <a:pt x="1001" y="310"/>
                    <a:pt x="1072" y="251"/>
                    <a:pt x="1084" y="179"/>
                  </a:cubicBezTo>
                  <a:cubicBezTo>
                    <a:pt x="1108" y="72"/>
                    <a:pt x="1025" y="1"/>
                    <a:pt x="9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5"/>
            <p:cNvSpPr/>
            <p:nvPr/>
          </p:nvSpPr>
          <p:spPr>
            <a:xfrm>
              <a:off x="2162000" y="3313988"/>
              <a:ext cx="27725" cy="7775"/>
            </a:xfrm>
            <a:custGeom>
              <a:avLst/>
              <a:gdLst/>
              <a:ahLst/>
              <a:cxnLst/>
              <a:rect l="l" t="t" r="r" b="b"/>
              <a:pathLst>
                <a:path w="1109" h="311" extrusionOk="0">
                  <a:moveTo>
                    <a:pt x="179" y="1"/>
                  </a:moveTo>
                  <a:cubicBezTo>
                    <a:pt x="108" y="1"/>
                    <a:pt x="36" y="61"/>
                    <a:pt x="13" y="132"/>
                  </a:cubicBezTo>
                  <a:cubicBezTo>
                    <a:pt x="1" y="227"/>
                    <a:pt x="72" y="311"/>
                    <a:pt x="179" y="311"/>
                  </a:cubicBezTo>
                  <a:lnTo>
                    <a:pt x="929" y="311"/>
                  </a:lnTo>
                  <a:cubicBezTo>
                    <a:pt x="1001" y="311"/>
                    <a:pt x="1072" y="251"/>
                    <a:pt x="1084" y="180"/>
                  </a:cubicBezTo>
                  <a:cubicBezTo>
                    <a:pt x="1108" y="72"/>
                    <a:pt x="1025" y="1"/>
                    <a:pt x="9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5"/>
            <p:cNvSpPr/>
            <p:nvPr/>
          </p:nvSpPr>
          <p:spPr>
            <a:xfrm>
              <a:off x="2162000" y="3314000"/>
              <a:ext cx="27725" cy="7750"/>
            </a:xfrm>
            <a:custGeom>
              <a:avLst/>
              <a:gdLst/>
              <a:ahLst/>
              <a:cxnLst/>
              <a:rect l="l" t="t" r="r" b="b"/>
              <a:pathLst>
                <a:path w="1109" h="310" extrusionOk="0">
                  <a:moveTo>
                    <a:pt x="179" y="0"/>
                  </a:moveTo>
                  <a:cubicBezTo>
                    <a:pt x="108" y="0"/>
                    <a:pt x="36" y="60"/>
                    <a:pt x="13" y="131"/>
                  </a:cubicBezTo>
                  <a:cubicBezTo>
                    <a:pt x="1" y="226"/>
                    <a:pt x="72" y="310"/>
                    <a:pt x="179" y="310"/>
                  </a:cubicBezTo>
                  <a:lnTo>
                    <a:pt x="929" y="310"/>
                  </a:lnTo>
                  <a:cubicBezTo>
                    <a:pt x="1001" y="310"/>
                    <a:pt x="1072" y="250"/>
                    <a:pt x="1084" y="179"/>
                  </a:cubicBezTo>
                  <a:cubicBezTo>
                    <a:pt x="1108" y="72"/>
                    <a:pt x="1025" y="0"/>
                    <a:pt x="9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1" name="Google Shape;1391;p35"/>
          <p:cNvGrpSpPr/>
          <p:nvPr/>
        </p:nvGrpSpPr>
        <p:grpSpPr>
          <a:xfrm>
            <a:off x="3420007" y="1725060"/>
            <a:ext cx="397295" cy="371626"/>
            <a:chOff x="2561613" y="3196725"/>
            <a:chExt cx="272400" cy="254800"/>
          </a:xfrm>
        </p:grpSpPr>
        <p:sp>
          <p:nvSpPr>
            <p:cNvPr id="1392" name="Google Shape;1392;p35"/>
            <p:cNvSpPr/>
            <p:nvPr/>
          </p:nvSpPr>
          <p:spPr>
            <a:xfrm>
              <a:off x="2561613" y="3196725"/>
              <a:ext cx="244700" cy="211950"/>
            </a:xfrm>
            <a:custGeom>
              <a:avLst/>
              <a:gdLst/>
              <a:ahLst/>
              <a:cxnLst/>
              <a:rect l="l" t="t" r="r" b="b"/>
              <a:pathLst>
                <a:path w="9788" h="8478" extrusionOk="0">
                  <a:moveTo>
                    <a:pt x="9252" y="322"/>
                  </a:moveTo>
                  <a:cubicBezTo>
                    <a:pt x="9371" y="322"/>
                    <a:pt x="9478" y="417"/>
                    <a:pt x="9478" y="536"/>
                  </a:cubicBezTo>
                  <a:lnTo>
                    <a:pt x="9478" y="1429"/>
                  </a:lnTo>
                  <a:lnTo>
                    <a:pt x="311" y="1429"/>
                  </a:lnTo>
                  <a:lnTo>
                    <a:pt x="311" y="536"/>
                  </a:lnTo>
                  <a:cubicBezTo>
                    <a:pt x="311" y="417"/>
                    <a:pt x="418" y="322"/>
                    <a:pt x="537" y="322"/>
                  </a:cubicBezTo>
                  <a:close/>
                  <a:moveTo>
                    <a:pt x="537" y="0"/>
                  </a:moveTo>
                  <a:cubicBezTo>
                    <a:pt x="239" y="0"/>
                    <a:pt x="1" y="238"/>
                    <a:pt x="1" y="536"/>
                  </a:cubicBezTo>
                  <a:lnTo>
                    <a:pt x="1" y="8311"/>
                  </a:lnTo>
                  <a:cubicBezTo>
                    <a:pt x="1" y="8394"/>
                    <a:pt x="72" y="8477"/>
                    <a:pt x="156" y="8477"/>
                  </a:cubicBezTo>
                  <a:lnTo>
                    <a:pt x="1739" y="8477"/>
                  </a:lnTo>
                  <a:cubicBezTo>
                    <a:pt x="1763" y="8477"/>
                    <a:pt x="1787" y="8454"/>
                    <a:pt x="1799" y="8442"/>
                  </a:cubicBezTo>
                  <a:cubicBezTo>
                    <a:pt x="1918" y="8311"/>
                    <a:pt x="1823" y="8156"/>
                    <a:pt x="1692" y="8156"/>
                  </a:cubicBezTo>
                  <a:lnTo>
                    <a:pt x="322" y="8156"/>
                  </a:lnTo>
                  <a:cubicBezTo>
                    <a:pt x="311" y="8156"/>
                    <a:pt x="311" y="8156"/>
                    <a:pt x="311" y="8144"/>
                  </a:cubicBezTo>
                  <a:lnTo>
                    <a:pt x="311" y="1750"/>
                  </a:lnTo>
                  <a:lnTo>
                    <a:pt x="9478" y="1750"/>
                  </a:lnTo>
                  <a:lnTo>
                    <a:pt x="9478" y="2465"/>
                  </a:lnTo>
                  <a:cubicBezTo>
                    <a:pt x="9478" y="2536"/>
                    <a:pt x="9538" y="2608"/>
                    <a:pt x="9609" y="2620"/>
                  </a:cubicBezTo>
                  <a:cubicBezTo>
                    <a:pt x="9620" y="2622"/>
                    <a:pt x="9631" y="2624"/>
                    <a:pt x="9642" y="2624"/>
                  </a:cubicBezTo>
                  <a:cubicBezTo>
                    <a:pt x="9723" y="2624"/>
                    <a:pt x="9788" y="2549"/>
                    <a:pt x="9788" y="2465"/>
                  </a:cubicBezTo>
                  <a:lnTo>
                    <a:pt x="9788" y="536"/>
                  </a:lnTo>
                  <a:cubicBezTo>
                    <a:pt x="9788" y="238"/>
                    <a:pt x="9550" y="0"/>
                    <a:pt x="92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5"/>
            <p:cNvSpPr/>
            <p:nvPr/>
          </p:nvSpPr>
          <p:spPr>
            <a:xfrm>
              <a:off x="2592588" y="3215175"/>
              <a:ext cx="136350" cy="7750"/>
            </a:xfrm>
            <a:custGeom>
              <a:avLst/>
              <a:gdLst/>
              <a:ahLst/>
              <a:cxnLst/>
              <a:rect l="l" t="t" r="r" b="b"/>
              <a:pathLst>
                <a:path w="5454" h="310" extrusionOk="0">
                  <a:moveTo>
                    <a:pt x="191" y="0"/>
                  </a:moveTo>
                  <a:cubicBezTo>
                    <a:pt x="107" y="0"/>
                    <a:pt x="36" y="60"/>
                    <a:pt x="24" y="131"/>
                  </a:cubicBezTo>
                  <a:cubicBezTo>
                    <a:pt x="0" y="215"/>
                    <a:pt x="84" y="310"/>
                    <a:pt x="191" y="310"/>
                  </a:cubicBezTo>
                  <a:lnTo>
                    <a:pt x="5287" y="310"/>
                  </a:lnTo>
                  <a:cubicBezTo>
                    <a:pt x="5370" y="310"/>
                    <a:pt x="5441" y="250"/>
                    <a:pt x="5453" y="179"/>
                  </a:cubicBezTo>
                  <a:cubicBezTo>
                    <a:pt x="5453" y="84"/>
                    <a:pt x="5382" y="0"/>
                    <a:pt x="52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5"/>
            <p:cNvSpPr/>
            <p:nvPr/>
          </p:nvSpPr>
          <p:spPr>
            <a:xfrm>
              <a:off x="2738138" y="3213975"/>
              <a:ext cx="7750" cy="9000"/>
            </a:xfrm>
            <a:custGeom>
              <a:avLst/>
              <a:gdLst/>
              <a:ahLst/>
              <a:cxnLst/>
              <a:rect l="l" t="t" r="r" b="b"/>
              <a:pathLst>
                <a:path w="310" h="360" extrusionOk="0">
                  <a:moveTo>
                    <a:pt x="131" y="1"/>
                  </a:moveTo>
                  <a:cubicBezTo>
                    <a:pt x="60" y="25"/>
                    <a:pt x="0" y="108"/>
                    <a:pt x="0" y="179"/>
                  </a:cubicBezTo>
                  <a:cubicBezTo>
                    <a:pt x="0" y="263"/>
                    <a:pt x="60" y="346"/>
                    <a:pt x="131" y="358"/>
                  </a:cubicBezTo>
                  <a:cubicBezTo>
                    <a:pt x="138" y="359"/>
                    <a:pt x="145" y="359"/>
                    <a:pt x="152" y="359"/>
                  </a:cubicBezTo>
                  <a:cubicBezTo>
                    <a:pt x="238" y="359"/>
                    <a:pt x="310" y="291"/>
                    <a:pt x="310" y="191"/>
                  </a:cubicBezTo>
                  <a:lnTo>
                    <a:pt x="310" y="167"/>
                  </a:lnTo>
                  <a:cubicBezTo>
                    <a:pt x="310" y="72"/>
                    <a:pt x="238" y="1"/>
                    <a:pt x="1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5"/>
            <p:cNvSpPr/>
            <p:nvPr/>
          </p:nvSpPr>
          <p:spPr>
            <a:xfrm>
              <a:off x="2752413" y="3213975"/>
              <a:ext cx="7775" cy="9000"/>
            </a:xfrm>
            <a:custGeom>
              <a:avLst/>
              <a:gdLst/>
              <a:ahLst/>
              <a:cxnLst/>
              <a:rect l="l" t="t" r="r" b="b"/>
              <a:pathLst>
                <a:path w="311" h="360" extrusionOk="0">
                  <a:moveTo>
                    <a:pt x="132" y="1"/>
                  </a:moveTo>
                  <a:cubicBezTo>
                    <a:pt x="60" y="25"/>
                    <a:pt x="1" y="108"/>
                    <a:pt x="1" y="179"/>
                  </a:cubicBezTo>
                  <a:cubicBezTo>
                    <a:pt x="1" y="263"/>
                    <a:pt x="60" y="346"/>
                    <a:pt x="132" y="358"/>
                  </a:cubicBezTo>
                  <a:cubicBezTo>
                    <a:pt x="139" y="359"/>
                    <a:pt x="146" y="359"/>
                    <a:pt x="152" y="359"/>
                  </a:cubicBezTo>
                  <a:cubicBezTo>
                    <a:pt x="239" y="359"/>
                    <a:pt x="310" y="291"/>
                    <a:pt x="310" y="191"/>
                  </a:cubicBezTo>
                  <a:lnTo>
                    <a:pt x="310" y="167"/>
                  </a:lnTo>
                  <a:cubicBezTo>
                    <a:pt x="310" y="72"/>
                    <a:pt x="239" y="1"/>
                    <a:pt x="1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5"/>
            <p:cNvSpPr/>
            <p:nvPr/>
          </p:nvSpPr>
          <p:spPr>
            <a:xfrm>
              <a:off x="2767013" y="3213975"/>
              <a:ext cx="7750" cy="9000"/>
            </a:xfrm>
            <a:custGeom>
              <a:avLst/>
              <a:gdLst/>
              <a:ahLst/>
              <a:cxnLst/>
              <a:rect l="l" t="t" r="r" b="b"/>
              <a:pathLst>
                <a:path w="310" h="360" extrusionOk="0">
                  <a:moveTo>
                    <a:pt x="131" y="1"/>
                  </a:moveTo>
                  <a:cubicBezTo>
                    <a:pt x="60" y="25"/>
                    <a:pt x="0" y="108"/>
                    <a:pt x="0" y="179"/>
                  </a:cubicBezTo>
                  <a:cubicBezTo>
                    <a:pt x="0" y="263"/>
                    <a:pt x="60" y="346"/>
                    <a:pt x="131" y="358"/>
                  </a:cubicBezTo>
                  <a:cubicBezTo>
                    <a:pt x="137" y="359"/>
                    <a:pt x="143" y="359"/>
                    <a:pt x="150" y="359"/>
                  </a:cubicBezTo>
                  <a:cubicBezTo>
                    <a:pt x="228" y="359"/>
                    <a:pt x="310" y="291"/>
                    <a:pt x="310" y="191"/>
                  </a:cubicBezTo>
                  <a:lnTo>
                    <a:pt x="310" y="167"/>
                  </a:lnTo>
                  <a:cubicBezTo>
                    <a:pt x="310" y="72"/>
                    <a:pt x="238" y="1"/>
                    <a:pt x="1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5"/>
            <p:cNvSpPr/>
            <p:nvPr/>
          </p:nvSpPr>
          <p:spPr>
            <a:xfrm>
              <a:off x="2616088" y="3270425"/>
              <a:ext cx="217925" cy="181100"/>
            </a:xfrm>
            <a:custGeom>
              <a:avLst/>
              <a:gdLst/>
              <a:ahLst/>
              <a:cxnLst/>
              <a:rect l="l" t="t" r="r" b="b"/>
              <a:pathLst>
                <a:path w="8717" h="7244" extrusionOk="0">
                  <a:moveTo>
                    <a:pt x="4945" y="301"/>
                  </a:moveTo>
                  <a:cubicBezTo>
                    <a:pt x="5571" y="301"/>
                    <a:pt x="6073" y="812"/>
                    <a:pt x="6073" y="1434"/>
                  </a:cubicBezTo>
                  <a:cubicBezTo>
                    <a:pt x="6061" y="1565"/>
                    <a:pt x="6049" y="1672"/>
                    <a:pt x="6013" y="1791"/>
                  </a:cubicBezTo>
                  <a:cubicBezTo>
                    <a:pt x="5926" y="1786"/>
                    <a:pt x="5839" y="1784"/>
                    <a:pt x="5752" y="1784"/>
                  </a:cubicBezTo>
                  <a:cubicBezTo>
                    <a:pt x="5601" y="1784"/>
                    <a:pt x="5450" y="1792"/>
                    <a:pt x="5299" y="1815"/>
                  </a:cubicBezTo>
                  <a:cubicBezTo>
                    <a:pt x="5216" y="1838"/>
                    <a:pt x="5120" y="1898"/>
                    <a:pt x="5085" y="1969"/>
                  </a:cubicBezTo>
                  <a:cubicBezTo>
                    <a:pt x="5037" y="2041"/>
                    <a:pt x="5001" y="2148"/>
                    <a:pt x="5037" y="2231"/>
                  </a:cubicBezTo>
                  <a:lnTo>
                    <a:pt x="5109" y="2565"/>
                  </a:lnTo>
                  <a:cubicBezTo>
                    <a:pt x="5055" y="2571"/>
                    <a:pt x="4998" y="2574"/>
                    <a:pt x="4943" y="2574"/>
                  </a:cubicBezTo>
                  <a:cubicBezTo>
                    <a:pt x="4888" y="2574"/>
                    <a:pt x="4835" y="2571"/>
                    <a:pt x="4787" y="2565"/>
                  </a:cubicBezTo>
                  <a:lnTo>
                    <a:pt x="4870" y="2231"/>
                  </a:lnTo>
                  <a:lnTo>
                    <a:pt x="4870" y="2136"/>
                  </a:lnTo>
                  <a:cubicBezTo>
                    <a:pt x="4870" y="2077"/>
                    <a:pt x="4859" y="2017"/>
                    <a:pt x="4823" y="1969"/>
                  </a:cubicBezTo>
                  <a:cubicBezTo>
                    <a:pt x="4787" y="1898"/>
                    <a:pt x="4692" y="1838"/>
                    <a:pt x="4609" y="1815"/>
                  </a:cubicBezTo>
                  <a:cubicBezTo>
                    <a:pt x="4453" y="1791"/>
                    <a:pt x="4288" y="1773"/>
                    <a:pt x="4126" y="1773"/>
                  </a:cubicBezTo>
                  <a:cubicBezTo>
                    <a:pt x="4039" y="1773"/>
                    <a:pt x="3953" y="1778"/>
                    <a:pt x="3870" y="1791"/>
                  </a:cubicBezTo>
                  <a:cubicBezTo>
                    <a:pt x="3847" y="1684"/>
                    <a:pt x="3835" y="1577"/>
                    <a:pt x="3811" y="1457"/>
                  </a:cubicBezTo>
                  <a:cubicBezTo>
                    <a:pt x="3799" y="850"/>
                    <a:pt x="4287" y="326"/>
                    <a:pt x="4882" y="303"/>
                  </a:cubicBezTo>
                  <a:cubicBezTo>
                    <a:pt x="4904" y="301"/>
                    <a:pt x="4925" y="301"/>
                    <a:pt x="4945" y="301"/>
                  </a:cubicBezTo>
                  <a:close/>
                  <a:moveTo>
                    <a:pt x="5192" y="2874"/>
                  </a:moveTo>
                  <a:lnTo>
                    <a:pt x="5478" y="4041"/>
                  </a:lnTo>
                  <a:cubicBezTo>
                    <a:pt x="5299" y="4113"/>
                    <a:pt x="5120" y="4136"/>
                    <a:pt x="4942" y="4136"/>
                  </a:cubicBezTo>
                  <a:cubicBezTo>
                    <a:pt x="4763" y="4136"/>
                    <a:pt x="4585" y="4113"/>
                    <a:pt x="4406" y="4041"/>
                  </a:cubicBezTo>
                  <a:lnTo>
                    <a:pt x="4704" y="2874"/>
                  </a:lnTo>
                  <a:cubicBezTo>
                    <a:pt x="4775" y="2886"/>
                    <a:pt x="4859" y="2886"/>
                    <a:pt x="4942" y="2886"/>
                  </a:cubicBezTo>
                  <a:cubicBezTo>
                    <a:pt x="5037" y="2886"/>
                    <a:pt x="5109" y="2886"/>
                    <a:pt x="5192" y="2874"/>
                  </a:cubicBezTo>
                  <a:close/>
                  <a:moveTo>
                    <a:pt x="5561" y="4351"/>
                  </a:moveTo>
                  <a:lnTo>
                    <a:pt x="5752" y="5136"/>
                  </a:lnTo>
                  <a:cubicBezTo>
                    <a:pt x="5513" y="5303"/>
                    <a:pt x="5228" y="5387"/>
                    <a:pt x="4942" y="5387"/>
                  </a:cubicBezTo>
                  <a:cubicBezTo>
                    <a:pt x="4668" y="5387"/>
                    <a:pt x="4382" y="5303"/>
                    <a:pt x="4144" y="5136"/>
                  </a:cubicBezTo>
                  <a:lnTo>
                    <a:pt x="4335" y="4351"/>
                  </a:lnTo>
                  <a:cubicBezTo>
                    <a:pt x="4525" y="4422"/>
                    <a:pt x="4739" y="4458"/>
                    <a:pt x="4942" y="4458"/>
                  </a:cubicBezTo>
                  <a:cubicBezTo>
                    <a:pt x="5156" y="4458"/>
                    <a:pt x="5359" y="4422"/>
                    <a:pt x="5561" y="4351"/>
                  </a:cubicBezTo>
                  <a:close/>
                  <a:moveTo>
                    <a:pt x="5823" y="5470"/>
                  </a:moveTo>
                  <a:lnTo>
                    <a:pt x="5918" y="5827"/>
                  </a:lnTo>
                  <a:cubicBezTo>
                    <a:pt x="5632" y="6160"/>
                    <a:pt x="5287" y="6339"/>
                    <a:pt x="4930" y="6339"/>
                  </a:cubicBezTo>
                  <a:cubicBezTo>
                    <a:pt x="4573" y="6339"/>
                    <a:pt x="4228" y="6160"/>
                    <a:pt x="3954" y="5827"/>
                  </a:cubicBezTo>
                  <a:lnTo>
                    <a:pt x="4037" y="5470"/>
                  </a:lnTo>
                  <a:cubicBezTo>
                    <a:pt x="4311" y="5625"/>
                    <a:pt x="4620" y="5708"/>
                    <a:pt x="4930" y="5708"/>
                  </a:cubicBezTo>
                  <a:cubicBezTo>
                    <a:pt x="5240" y="5708"/>
                    <a:pt x="5537" y="5613"/>
                    <a:pt x="5823" y="5470"/>
                  </a:cubicBezTo>
                  <a:close/>
                  <a:moveTo>
                    <a:pt x="4097" y="2088"/>
                  </a:moveTo>
                  <a:cubicBezTo>
                    <a:pt x="4228" y="2088"/>
                    <a:pt x="4382" y="2100"/>
                    <a:pt x="4513" y="2112"/>
                  </a:cubicBezTo>
                  <a:cubicBezTo>
                    <a:pt x="4525" y="2112"/>
                    <a:pt x="4525" y="2112"/>
                    <a:pt x="4525" y="2136"/>
                  </a:cubicBezTo>
                  <a:lnTo>
                    <a:pt x="4525" y="2148"/>
                  </a:lnTo>
                  <a:lnTo>
                    <a:pt x="4037" y="4077"/>
                  </a:lnTo>
                  <a:lnTo>
                    <a:pt x="3358" y="6922"/>
                  </a:lnTo>
                  <a:cubicBezTo>
                    <a:pt x="3358" y="6922"/>
                    <a:pt x="3358" y="6934"/>
                    <a:pt x="3335" y="6934"/>
                  </a:cubicBezTo>
                  <a:lnTo>
                    <a:pt x="3323" y="6934"/>
                  </a:lnTo>
                  <a:cubicBezTo>
                    <a:pt x="2084" y="6541"/>
                    <a:pt x="1370" y="5232"/>
                    <a:pt x="1691" y="3982"/>
                  </a:cubicBezTo>
                  <a:cubicBezTo>
                    <a:pt x="1965" y="2862"/>
                    <a:pt x="2977" y="2088"/>
                    <a:pt x="4097" y="2088"/>
                  </a:cubicBezTo>
                  <a:close/>
                  <a:moveTo>
                    <a:pt x="7445" y="1"/>
                  </a:moveTo>
                  <a:cubicBezTo>
                    <a:pt x="7364" y="1"/>
                    <a:pt x="7299" y="77"/>
                    <a:pt x="7299" y="172"/>
                  </a:cubicBezTo>
                  <a:lnTo>
                    <a:pt x="7299" y="2231"/>
                  </a:lnTo>
                  <a:cubicBezTo>
                    <a:pt x="7002" y="2041"/>
                    <a:pt x="6668" y="1910"/>
                    <a:pt x="6335" y="1827"/>
                  </a:cubicBezTo>
                  <a:cubicBezTo>
                    <a:pt x="6359" y="1696"/>
                    <a:pt x="6394" y="1577"/>
                    <a:pt x="6394" y="1446"/>
                  </a:cubicBezTo>
                  <a:cubicBezTo>
                    <a:pt x="6394" y="672"/>
                    <a:pt x="5763" y="29"/>
                    <a:pt x="4990" y="5"/>
                  </a:cubicBezTo>
                  <a:cubicBezTo>
                    <a:pt x="4968" y="4"/>
                    <a:pt x="4947" y="4"/>
                    <a:pt x="4925" y="4"/>
                  </a:cubicBezTo>
                  <a:cubicBezTo>
                    <a:pt x="4133" y="4"/>
                    <a:pt x="3489" y="645"/>
                    <a:pt x="3489" y="1446"/>
                  </a:cubicBezTo>
                  <a:cubicBezTo>
                    <a:pt x="3489" y="1577"/>
                    <a:pt x="3501" y="1707"/>
                    <a:pt x="3549" y="1827"/>
                  </a:cubicBezTo>
                  <a:cubicBezTo>
                    <a:pt x="3204" y="1910"/>
                    <a:pt x="2894" y="2041"/>
                    <a:pt x="2596" y="2219"/>
                  </a:cubicBezTo>
                  <a:cubicBezTo>
                    <a:pt x="2001" y="2612"/>
                    <a:pt x="1572" y="3208"/>
                    <a:pt x="1406" y="3886"/>
                  </a:cubicBezTo>
                  <a:cubicBezTo>
                    <a:pt x="1299" y="4315"/>
                    <a:pt x="1287" y="4767"/>
                    <a:pt x="1394" y="5196"/>
                  </a:cubicBezTo>
                  <a:lnTo>
                    <a:pt x="179" y="5196"/>
                  </a:lnTo>
                  <a:cubicBezTo>
                    <a:pt x="108" y="5196"/>
                    <a:pt x="37" y="5256"/>
                    <a:pt x="25" y="5327"/>
                  </a:cubicBezTo>
                  <a:cubicBezTo>
                    <a:pt x="1" y="5422"/>
                    <a:pt x="84" y="5506"/>
                    <a:pt x="179" y="5506"/>
                  </a:cubicBezTo>
                  <a:lnTo>
                    <a:pt x="1489" y="5506"/>
                  </a:lnTo>
                  <a:cubicBezTo>
                    <a:pt x="1537" y="5637"/>
                    <a:pt x="1608" y="5791"/>
                    <a:pt x="1691" y="5922"/>
                  </a:cubicBezTo>
                  <a:cubicBezTo>
                    <a:pt x="2025" y="6553"/>
                    <a:pt x="2596" y="7006"/>
                    <a:pt x="3263" y="7232"/>
                  </a:cubicBezTo>
                  <a:cubicBezTo>
                    <a:pt x="3299" y="7244"/>
                    <a:pt x="3335" y="7244"/>
                    <a:pt x="3370" y="7244"/>
                  </a:cubicBezTo>
                  <a:cubicBezTo>
                    <a:pt x="3430" y="7244"/>
                    <a:pt x="3489" y="7232"/>
                    <a:pt x="3537" y="7208"/>
                  </a:cubicBezTo>
                  <a:cubicBezTo>
                    <a:pt x="3620" y="7161"/>
                    <a:pt x="3680" y="7089"/>
                    <a:pt x="3692" y="6994"/>
                  </a:cubicBezTo>
                  <a:lnTo>
                    <a:pt x="3906" y="6184"/>
                  </a:lnTo>
                  <a:cubicBezTo>
                    <a:pt x="4216" y="6482"/>
                    <a:pt x="4585" y="6637"/>
                    <a:pt x="4978" y="6637"/>
                  </a:cubicBezTo>
                  <a:cubicBezTo>
                    <a:pt x="5359" y="6637"/>
                    <a:pt x="5740" y="6482"/>
                    <a:pt x="6049" y="6184"/>
                  </a:cubicBezTo>
                  <a:lnTo>
                    <a:pt x="6252" y="6994"/>
                  </a:lnTo>
                  <a:cubicBezTo>
                    <a:pt x="6287" y="7089"/>
                    <a:pt x="6347" y="7161"/>
                    <a:pt x="6418" y="7208"/>
                  </a:cubicBezTo>
                  <a:cubicBezTo>
                    <a:pt x="6466" y="7232"/>
                    <a:pt x="6525" y="7244"/>
                    <a:pt x="6585" y="7244"/>
                  </a:cubicBezTo>
                  <a:cubicBezTo>
                    <a:pt x="6609" y="7244"/>
                    <a:pt x="6656" y="7244"/>
                    <a:pt x="6692" y="7232"/>
                  </a:cubicBezTo>
                  <a:cubicBezTo>
                    <a:pt x="6942" y="7149"/>
                    <a:pt x="7192" y="7030"/>
                    <a:pt x="7418" y="6863"/>
                  </a:cubicBezTo>
                  <a:cubicBezTo>
                    <a:pt x="7478" y="6815"/>
                    <a:pt x="7502" y="6732"/>
                    <a:pt x="7478" y="6649"/>
                  </a:cubicBezTo>
                  <a:cubicBezTo>
                    <a:pt x="7447" y="6594"/>
                    <a:pt x="7390" y="6570"/>
                    <a:pt x="7335" y="6570"/>
                  </a:cubicBezTo>
                  <a:cubicBezTo>
                    <a:pt x="7305" y="6570"/>
                    <a:pt x="7276" y="6577"/>
                    <a:pt x="7252" y="6589"/>
                  </a:cubicBezTo>
                  <a:cubicBezTo>
                    <a:pt x="7061" y="6732"/>
                    <a:pt x="6835" y="6851"/>
                    <a:pt x="6597" y="6922"/>
                  </a:cubicBezTo>
                  <a:lnTo>
                    <a:pt x="6585" y="6922"/>
                  </a:lnTo>
                  <a:lnTo>
                    <a:pt x="6573" y="6911"/>
                  </a:lnTo>
                  <a:lnTo>
                    <a:pt x="5382" y="2148"/>
                  </a:lnTo>
                  <a:lnTo>
                    <a:pt x="5382" y="2124"/>
                  </a:lnTo>
                  <a:lnTo>
                    <a:pt x="5394" y="2112"/>
                  </a:lnTo>
                  <a:cubicBezTo>
                    <a:pt x="5537" y="2087"/>
                    <a:pt x="5678" y="2075"/>
                    <a:pt x="5819" y="2075"/>
                  </a:cubicBezTo>
                  <a:cubicBezTo>
                    <a:pt x="6936" y="2075"/>
                    <a:pt x="7954" y="2847"/>
                    <a:pt x="8240" y="3958"/>
                  </a:cubicBezTo>
                  <a:cubicBezTo>
                    <a:pt x="8430" y="4744"/>
                    <a:pt x="8240" y="5577"/>
                    <a:pt x="7716" y="6196"/>
                  </a:cubicBezTo>
                  <a:cubicBezTo>
                    <a:pt x="7668" y="6256"/>
                    <a:pt x="7657" y="6339"/>
                    <a:pt x="7716" y="6399"/>
                  </a:cubicBezTo>
                  <a:cubicBezTo>
                    <a:pt x="7746" y="6434"/>
                    <a:pt x="7790" y="6452"/>
                    <a:pt x="7835" y="6452"/>
                  </a:cubicBezTo>
                  <a:cubicBezTo>
                    <a:pt x="7880" y="6452"/>
                    <a:pt x="7924" y="6434"/>
                    <a:pt x="7954" y="6399"/>
                  </a:cubicBezTo>
                  <a:cubicBezTo>
                    <a:pt x="8490" y="5732"/>
                    <a:pt x="8716" y="4779"/>
                    <a:pt x="8490" y="3898"/>
                  </a:cubicBezTo>
                  <a:cubicBezTo>
                    <a:pt x="8359" y="3339"/>
                    <a:pt x="8038" y="2850"/>
                    <a:pt x="7609" y="2469"/>
                  </a:cubicBezTo>
                  <a:lnTo>
                    <a:pt x="7609" y="172"/>
                  </a:lnTo>
                  <a:cubicBezTo>
                    <a:pt x="7609" y="88"/>
                    <a:pt x="7549" y="17"/>
                    <a:pt x="7478" y="5"/>
                  </a:cubicBezTo>
                  <a:cubicBezTo>
                    <a:pt x="7467" y="2"/>
                    <a:pt x="7456" y="1"/>
                    <a:pt x="74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5"/>
            <p:cNvSpPr/>
            <p:nvPr/>
          </p:nvSpPr>
          <p:spPr>
            <a:xfrm>
              <a:off x="2782188" y="3363400"/>
              <a:ext cx="35450" cy="35150"/>
            </a:xfrm>
            <a:custGeom>
              <a:avLst/>
              <a:gdLst/>
              <a:ahLst/>
              <a:cxnLst/>
              <a:rect l="l" t="t" r="r" b="b"/>
              <a:pathLst>
                <a:path w="1418" h="1406" extrusionOk="0">
                  <a:moveTo>
                    <a:pt x="703" y="322"/>
                  </a:moveTo>
                  <a:cubicBezTo>
                    <a:pt x="905" y="322"/>
                    <a:pt x="1084" y="501"/>
                    <a:pt x="1084" y="703"/>
                  </a:cubicBezTo>
                  <a:cubicBezTo>
                    <a:pt x="1084" y="929"/>
                    <a:pt x="917" y="1096"/>
                    <a:pt x="703" y="1096"/>
                  </a:cubicBezTo>
                  <a:cubicBezTo>
                    <a:pt x="489" y="1096"/>
                    <a:pt x="310" y="917"/>
                    <a:pt x="310" y="703"/>
                  </a:cubicBezTo>
                  <a:cubicBezTo>
                    <a:pt x="310" y="501"/>
                    <a:pt x="489" y="322"/>
                    <a:pt x="703" y="322"/>
                  </a:cubicBezTo>
                  <a:close/>
                  <a:moveTo>
                    <a:pt x="703" y="1"/>
                  </a:moveTo>
                  <a:cubicBezTo>
                    <a:pt x="310" y="1"/>
                    <a:pt x="0" y="322"/>
                    <a:pt x="0" y="703"/>
                  </a:cubicBezTo>
                  <a:cubicBezTo>
                    <a:pt x="0" y="1096"/>
                    <a:pt x="310" y="1406"/>
                    <a:pt x="703" y="1406"/>
                  </a:cubicBezTo>
                  <a:cubicBezTo>
                    <a:pt x="1084" y="1406"/>
                    <a:pt x="1394" y="1096"/>
                    <a:pt x="1394" y="703"/>
                  </a:cubicBezTo>
                  <a:cubicBezTo>
                    <a:pt x="1417" y="322"/>
                    <a:pt x="1084" y="1"/>
                    <a:pt x="7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5"/>
            <p:cNvSpPr/>
            <p:nvPr/>
          </p:nvSpPr>
          <p:spPr>
            <a:xfrm>
              <a:off x="2661938" y="3363400"/>
              <a:ext cx="35450" cy="35150"/>
            </a:xfrm>
            <a:custGeom>
              <a:avLst/>
              <a:gdLst/>
              <a:ahLst/>
              <a:cxnLst/>
              <a:rect l="l" t="t" r="r" b="b"/>
              <a:pathLst>
                <a:path w="1418" h="1406" extrusionOk="0">
                  <a:moveTo>
                    <a:pt x="703" y="322"/>
                  </a:moveTo>
                  <a:cubicBezTo>
                    <a:pt x="905" y="322"/>
                    <a:pt x="1084" y="501"/>
                    <a:pt x="1084" y="703"/>
                  </a:cubicBezTo>
                  <a:cubicBezTo>
                    <a:pt x="1084" y="929"/>
                    <a:pt x="929" y="1096"/>
                    <a:pt x="703" y="1096"/>
                  </a:cubicBezTo>
                  <a:cubicBezTo>
                    <a:pt x="489" y="1096"/>
                    <a:pt x="310" y="917"/>
                    <a:pt x="310" y="703"/>
                  </a:cubicBezTo>
                  <a:cubicBezTo>
                    <a:pt x="310" y="501"/>
                    <a:pt x="489" y="322"/>
                    <a:pt x="703" y="322"/>
                  </a:cubicBezTo>
                  <a:close/>
                  <a:moveTo>
                    <a:pt x="703" y="1"/>
                  </a:moveTo>
                  <a:cubicBezTo>
                    <a:pt x="310" y="1"/>
                    <a:pt x="0" y="322"/>
                    <a:pt x="0" y="703"/>
                  </a:cubicBezTo>
                  <a:cubicBezTo>
                    <a:pt x="0" y="1096"/>
                    <a:pt x="310" y="1406"/>
                    <a:pt x="703" y="1406"/>
                  </a:cubicBezTo>
                  <a:cubicBezTo>
                    <a:pt x="1084" y="1406"/>
                    <a:pt x="1405" y="1096"/>
                    <a:pt x="1405" y="703"/>
                  </a:cubicBezTo>
                  <a:cubicBezTo>
                    <a:pt x="1417" y="322"/>
                    <a:pt x="1084" y="1"/>
                    <a:pt x="7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5"/>
            <p:cNvSpPr/>
            <p:nvPr/>
          </p:nvSpPr>
          <p:spPr>
            <a:xfrm>
              <a:off x="2710738" y="3257450"/>
              <a:ext cx="7775" cy="17600"/>
            </a:xfrm>
            <a:custGeom>
              <a:avLst/>
              <a:gdLst/>
              <a:ahLst/>
              <a:cxnLst/>
              <a:rect l="l" t="t" r="r" b="b"/>
              <a:pathLst>
                <a:path w="311" h="704" extrusionOk="0">
                  <a:moveTo>
                    <a:pt x="132" y="0"/>
                  </a:moveTo>
                  <a:cubicBezTo>
                    <a:pt x="61" y="12"/>
                    <a:pt x="1" y="95"/>
                    <a:pt x="1" y="167"/>
                  </a:cubicBezTo>
                  <a:lnTo>
                    <a:pt x="1" y="536"/>
                  </a:lnTo>
                  <a:cubicBezTo>
                    <a:pt x="1" y="607"/>
                    <a:pt x="61" y="691"/>
                    <a:pt x="132" y="703"/>
                  </a:cubicBezTo>
                  <a:cubicBezTo>
                    <a:pt x="139" y="703"/>
                    <a:pt x="146" y="704"/>
                    <a:pt x="153" y="704"/>
                  </a:cubicBezTo>
                  <a:cubicBezTo>
                    <a:pt x="239" y="704"/>
                    <a:pt x="311" y="635"/>
                    <a:pt x="311" y="536"/>
                  </a:cubicBezTo>
                  <a:lnTo>
                    <a:pt x="311" y="167"/>
                  </a:lnTo>
                  <a:cubicBezTo>
                    <a:pt x="311" y="71"/>
                    <a:pt x="239" y="0"/>
                    <a:pt x="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5"/>
            <p:cNvSpPr/>
            <p:nvPr/>
          </p:nvSpPr>
          <p:spPr>
            <a:xfrm>
              <a:off x="2760463" y="3257450"/>
              <a:ext cx="7750" cy="17600"/>
            </a:xfrm>
            <a:custGeom>
              <a:avLst/>
              <a:gdLst/>
              <a:ahLst/>
              <a:cxnLst/>
              <a:rect l="l" t="t" r="r" b="b"/>
              <a:pathLst>
                <a:path w="310" h="704" extrusionOk="0">
                  <a:moveTo>
                    <a:pt x="131" y="0"/>
                  </a:moveTo>
                  <a:cubicBezTo>
                    <a:pt x="60" y="12"/>
                    <a:pt x="0" y="95"/>
                    <a:pt x="0" y="167"/>
                  </a:cubicBezTo>
                  <a:lnTo>
                    <a:pt x="0" y="536"/>
                  </a:lnTo>
                  <a:cubicBezTo>
                    <a:pt x="0" y="607"/>
                    <a:pt x="60" y="691"/>
                    <a:pt x="131" y="703"/>
                  </a:cubicBezTo>
                  <a:cubicBezTo>
                    <a:pt x="138" y="703"/>
                    <a:pt x="145" y="704"/>
                    <a:pt x="152" y="704"/>
                  </a:cubicBezTo>
                  <a:cubicBezTo>
                    <a:pt x="238" y="704"/>
                    <a:pt x="310" y="635"/>
                    <a:pt x="310" y="536"/>
                  </a:cubicBezTo>
                  <a:lnTo>
                    <a:pt x="310" y="167"/>
                  </a:lnTo>
                  <a:cubicBezTo>
                    <a:pt x="310" y="71"/>
                    <a:pt x="238" y="0"/>
                    <a:pt x="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5"/>
            <p:cNvSpPr/>
            <p:nvPr/>
          </p:nvSpPr>
          <p:spPr>
            <a:xfrm>
              <a:off x="2585138" y="3275600"/>
              <a:ext cx="95875" cy="34250"/>
            </a:xfrm>
            <a:custGeom>
              <a:avLst/>
              <a:gdLst/>
              <a:ahLst/>
              <a:cxnLst/>
              <a:rect l="l" t="t" r="r" b="b"/>
              <a:pathLst>
                <a:path w="3835" h="1370" extrusionOk="0">
                  <a:moveTo>
                    <a:pt x="1941" y="322"/>
                  </a:moveTo>
                  <a:lnTo>
                    <a:pt x="2703" y="1072"/>
                  </a:lnTo>
                  <a:lnTo>
                    <a:pt x="1941" y="1072"/>
                  </a:lnTo>
                  <a:lnTo>
                    <a:pt x="1179" y="322"/>
                  </a:lnTo>
                  <a:close/>
                  <a:moveTo>
                    <a:pt x="3465" y="322"/>
                  </a:moveTo>
                  <a:cubicBezTo>
                    <a:pt x="3489" y="322"/>
                    <a:pt x="3525" y="346"/>
                    <a:pt x="3525" y="369"/>
                  </a:cubicBezTo>
                  <a:lnTo>
                    <a:pt x="3525" y="1012"/>
                  </a:lnTo>
                  <a:cubicBezTo>
                    <a:pt x="3525" y="1048"/>
                    <a:pt x="3489" y="1072"/>
                    <a:pt x="3465" y="1072"/>
                  </a:cubicBezTo>
                  <a:lnTo>
                    <a:pt x="3132" y="1072"/>
                  </a:lnTo>
                  <a:cubicBezTo>
                    <a:pt x="3132" y="1072"/>
                    <a:pt x="3132" y="1060"/>
                    <a:pt x="3120" y="1060"/>
                  </a:cubicBezTo>
                  <a:lnTo>
                    <a:pt x="2370" y="322"/>
                  </a:lnTo>
                  <a:close/>
                  <a:moveTo>
                    <a:pt x="763" y="334"/>
                  </a:moveTo>
                  <a:lnTo>
                    <a:pt x="1525" y="1096"/>
                  </a:lnTo>
                  <a:lnTo>
                    <a:pt x="382" y="1096"/>
                  </a:lnTo>
                  <a:lnTo>
                    <a:pt x="382" y="1072"/>
                  </a:lnTo>
                  <a:cubicBezTo>
                    <a:pt x="346" y="1072"/>
                    <a:pt x="322" y="1048"/>
                    <a:pt x="322" y="1012"/>
                  </a:cubicBezTo>
                  <a:lnTo>
                    <a:pt x="322" y="393"/>
                  </a:lnTo>
                  <a:cubicBezTo>
                    <a:pt x="322" y="357"/>
                    <a:pt x="346" y="334"/>
                    <a:pt x="382" y="334"/>
                  </a:cubicBezTo>
                  <a:close/>
                  <a:moveTo>
                    <a:pt x="382" y="0"/>
                  </a:moveTo>
                  <a:cubicBezTo>
                    <a:pt x="167" y="0"/>
                    <a:pt x="1" y="167"/>
                    <a:pt x="1" y="381"/>
                  </a:cubicBezTo>
                  <a:lnTo>
                    <a:pt x="1" y="1000"/>
                  </a:lnTo>
                  <a:cubicBezTo>
                    <a:pt x="1" y="1215"/>
                    <a:pt x="167" y="1370"/>
                    <a:pt x="382" y="1370"/>
                  </a:cubicBezTo>
                  <a:lnTo>
                    <a:pt x="3441" y="1370"/>
                  </a:lnTo>
                  <a:cubicBezTo>
                    <a:pt x="3656" y="1370"/>
                    <a:pt x="3822" y="1215"/>
                    <a:pt x="3822" y="1000"/>
                  </a:cubicBezTo>
                  <a:lnTo>
                    <a:pt x="3822" y="381"/>
                  </a:lnTo>
                  <a:cubicBezTo>
                    <a:pt x="3834" y="167"/>
                    <a:pt x="3656" y="0"/>
                    <a:pt x="34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5"/>
            <p:cNvSpPr/>
            <p:nvPr/>
          </p:nvSpPr>
          <p:spPr>
            <a:xfrm>
              <a:off x="2596738" y="3323225"/>
              <a:ext cx="7775" cy="9050"/>
            </a:xfrm>
            <a:custGeom>
              <a:avLst/>
              <a:gdLst/>
              <a:ahLst/>
              <a:cxnLst/>
              <a:rect l="l" t="t" r="r" b="b"/>
              <a:pathLst>
                <a:path w="311" h="362" extrusionOk="0">
                  <a:moveTo>
                    <a:pt x="132" y="0"/>
                  </a:moveTo>
                  <a:cubicBezTo>
                    <a:pt x="60" y="24"/>
                    <a:pt x="1" y="96"/>
                    <a:pt x="1" y="179"/>
                  </a:cubicBezTo>
                  <a:lnTo>
                    <a:pt x="1" y="203"/>
                  </a:lnTo>
                  <a:cubicBezTo>
                    <a:pt x="1" y="274"/>
                    <a:pt x="60" y="346"/>
                    <a:pt x="132" y="357"/>
                  </a:cubicBezTo>
                  <a:cubicBezTo>
                    <a:pt x="143" y="360"/>
                    <a:pt x="154" y="362"/>
                    <a:pt x="165" y="362"/>
                  </a:cubicBezTo>
                  <a:cubicBezTo>
                    <a:pt x="245" y="362"/>
                    <a:pt x="310" y="287"/>
                    <a:pt x="310" y="203"/>
                  </a:cubicBezTo>
                  <a:lnTo>
                    <a:pt x="310" y="167"/>
                  </a:lnTo>
                  <a:cubicBezTo>
                    <a:pt x="310" y="84"/>
                    <a:pt x="239" y="0"/>
                    <a:pt x="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5"/>
            <p:cNvSpPr/>
            <p:nvPr/>
          </p:nvSpPr>
          <p:spPr>
            <a:xfrm>
              <a:off x="2608663" y="3323225"/>
              <a:ext cx="8050" cy="9050"/>
            </a:xfrm>
            <a:custGeom>
              <a:avLst/>
              <a:gdLst/>
              <a:ahLst/>
              <a:cxnLst/>
              <a:rect l="l" t="t" r="r" b="b"/>
              <a:pathLst>
                <a:path w="322" h="362" extrusionOk="0">
                  <a:moveTo>
                    <a:pt x="143" y="0"/>
                  </a:moveTo>
                  <a:cubicBezTo>
                    <a:pt x="60" y="24"/>
                    <a:pt x="0" y="96"/>
                    <a:pt x="0" y="179"/>
                  </a:cubicBezTo>
                  <a:lnTo>
                    <a:pt x="0" y="203"/>
                  </a:lnTo>
                  <a:cubicBezTo>
                    <a:pt x="0" y="274"/>
                    <a:pt x="60" y="346"/>
                    <a:pt x="143" y="357"/>
                  </a:cubicBezTo>
                  <a:cubicBezTo>
                    <a:pt x="153" y="360"/>
                    <a:pt x="163" y="362"/>
                    <a:pt x="173" y="362"/>
                  </a:cubicBezTo>
                  <a:cubicBezTo>
                    <a:pt x="247" y="362"/>
                    <a:pt x="322" y="287"/>
                    <a:pt x="322" y="203"/>
                  </a:cubicBezTo>
                  <a:lnTo>
                    <a:pt x="322" y="167"/>
                  </a:lnTo>
                  <a:cubicBezTo>
                    <a:pt x="322" y="84"/>
                    <a:pt x="238" y="0"/>
                    <a:pt x="1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5"/>
            <p:cNvSpPr/>
            <p:nvPr/>
          </p:nvSpPr>
          <p:spPr>
            <a:xfrm>
              <a:off x="2593188" y="3339300"/>
              <a:ext cx="27100" cy="7750"/>
            </a:xfrm>
            <a:custGeom>
              <a:avLst/>
              <a:gdLst/>
              <a:ahLst/>
              <a:cxnLst/>
              <a:rect l="l" t="t" r="r" b="b"/>
              <a:pathLst>
                <a:path w="1084" h="310" extrusionOk="0">
                  <a:moveTo>
                    <a:pt x="179" y="0"/>
                  </a:moveTo>
                  <a:cubicBezTo>
                    <a:pt x="107" y="0"/>
                    <a:pt x="24" y="60"/>
                    <a:pt x="12" y="131"/>
                  </a:cubicBezTo>
                  <a:cubicBezTo>
                    <a:pt x="0" y="226"/>
                    <a:pt x="71" y="310"/>
                    <a:pt x="179" y="310"/>
                  </a:cubicBezTo>
                  <a:lnTo>
                    <a:pt x="917" y="310"/>
                  </a:lnTo>
                  <a:cubicBezTo>
                    <a:pt x="1000" y="310"/>
                    <a:pt x="1072" y="250"/>
                    <a:pt x="1083" y="179"/>
                  </a:cubicBezTo>
                  <a:cubicBezTo>
                    <a:pt x="1083" y="72"/>
                    <a:pt x="1012" y="0"/>
                    <a:pt x="9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5"/>
            <p:cNvSpPr/>
            <p:nvPr/>
          </p:nvSpPr>
          <p:spPr>
            <a:xfrm>
              <a:off x="2593188" y="3350900"/>
              <a:ext cx="50625" cy="7775"/>
            </a:xfrm>
            <a:custGeom>
              <a:avLst/>
              <a:gdLst/>
              <a:ahLst/>
              <a:cxnLst/>
              <a:rect l="l" t="t" r="r" b="b"/>
              <a:pathLst>
                <a:path w="2025" h="311" extrusionOk="0">
                  <a:moveTo>
                    <a:pt x="179" y="1"/>
                  </a:moveTo>
                  <a:cubicBezTo>
                    <a:pt x="107" y="1"/>
                    <a:pt x="24" y="60"/>
                    <a:pt x="12" y="132"/>
                  </a:cubicBezTo>
                  <a:cubicBezTo>
                    <a:pt x="0" y="227"/>
                    <a:pt x="71" y="310"/>
                    <a:pt x="179" y="310"/>
                  </a:cubicBezTo>
                  <a:lnTo>
                    <a:pt x="1857" y="310"/>
                  </a:lnTo>
                  <a:cubicBezTo>
                    <a:pt x="1929" y="310"/>
                    <a:pt x="2012" y="251"/>
                    <a:pt x="2024" y="179"/>
                  </a:cubicBezTo>
                  <a:cubicBezTo>
                    <a:pt x="2024" y="72"/>
                    <a:pt x="1953" y="1"/>
                    <a:pt x="18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5"/>
            <p:cNvSpPr/>
            <p:nvPr/>
          </p:nvSpPr>
          <p:spPr>
            <a:xfrm>
              <a:off x="2593188" y="3362800"/>
              <a:ext cx="50625" cy="7775"/>
            </a:xfrm>
            <a:custGeom>
              <a:avLst/>
              <a:gdLst/>
              <a:ahLst/>
              <a:cxnLst/>
              <a:rect l="l" t="t" r="r" b="b"/>
              <a:pathLst>
                <a:path w="2025" h="311" extrusionOk="0">
                  <a:moveTo>
                    <a:pt x="179" y="1"/>
                  </a:moveTo>
                  <a:cubicBezTo>
                    <a:pt x="107" y="1"/>
                    <a:pt x="24" y="60"/>
                    <a:pt x="12" y="132"/>
                  </a:cubicBezTo>
                  <a:cubicBezTo>
                    <a:pt x="0" y="227"/>
                    <a:pt x="71" y="310"/>
                    <a:pt x="179" y="310"/>
                  </a:cubicBezTo>
                  <a:lnTo>
                    <a:pt x="1857" y="310"/>
                  </a:lnTo>
                  <a:cubicBezTo>
                    <a:pt x="1929" y="310"/>
                    <a:pt x="2012" y="251"/>
                    <a:pt x="2024" y="179"/>
                  </a:cubicBezTo>
                  <a:cubicBezTo>
                    <a:pt x="2024" y="84"/>
                    <a:pt x="1953" y="1"/>
                    <a:pt x="18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8" name="Google Shape;1408;p35"/>
          <p:cNvGrpSpPr/>
          <p:nvPr/>
        </p:nvGrpSpPr>
        <p:grpSpPr>
          <a:xfrm>
            <a:off x="3420167" y="3511946"/>
            <a:ext cx="397311" cy="359556"/>
            <a:chOff x="3132238" y="3196725"/>
            <a:chExt cx="269400" cy="243800"/>
          </a:xfrm>
        </p:grpSpPr>
        <p:sp>
          <p:nvSpPr>
            <p:cNvPr id="1409" name="Google Shape;1409;p35"/>
            <p:cNvSpPr/>
            <p:nvPr/>
          </p:nvSpPr>
          <p:spPr>
            <a:xfrm>
              <a:off x="3132238" y="3196725"/>
              <a:ext cx="269400" cy="243800"/>
            </a:xfrm>
            <a:custGeom>
              <a:avLst/>
              <a:gdLst/>
              <a:ahLst/>
              <a:cxnLst/>
              <a:rect l="l" t="t" r="r" b="b"/>
              <a:pathLst>
                <a:path w="10776" h="9752" extrusionOk="0">
                  <a:moveTo>
                    <a:pt x="6525" y="8061"/>
                  </a:moveTo>
                  <a:cubicBezTo>
                    <a:pt x="6620" y="8477"/>
                    <a:pt x="6858" y="9025"/>
                    <a:pt x="7382" y="9406"/>
                  </a:cubicBezTo>
                  <a:lnTo>
                    <a:pt x="7382" y="9430"/>
                  </a:lnTo>
                  <a:lnTo>
                    <a:pt x="3453" y="9430"/>
                  </a:lnTo>
                  <a:lnTo>
                    <a:pt x="3453" y="9406"/>
                  </a:lnTo>
                  <a:cubicBezTo>
                    <a:pt x="3977" y="9013"/>
                    <a:pt x="4215" y="8477"/>
                    <a:pt x="4310" y="8061"/>
                  </a:cubicBezTo>
                  <a:close/>
                  <a:moveTo>
                    <a:pt x="941" y="0"/>
                  </a:moveTo>
                  <a:cubicBezTo>
                    <a:pt x="417" y="0"/>
                    <a:pt x="0" y="417"/>
                    <a:pt x="0" y="941"/>
                  </a:cubicBezTo>
                  <a:lnTo>
                    <a:pt x="0" y="7561"/>
                  </a:lnTo>
                  <a:cubicBezTo>
                    <a:pt x="0" y="7846"/>
                    <a:pt x="226" y="8073"/>
                    <a:pt x="512" y="8073"/>
                  </a:cubicBezTo>
                  <a:lnTo>
                    <a:pt x="3989" y="8073"/>
                  </a:lnTo>
                  <a:cubicBezTo>
                    <a:pt x="3882" y="8430"/>
                    <a:pt x="3679" y="8858"/>
                    <a:pt x="3263" y="9168"/>
                  </a:cubicBezTo>
                  <a:cubicBezTo>
                    <a:pt x="3143" y="9263"/>
                    <a:pt x="3096" y="9430"/>
                    <a:pt x="3167" y="9573"/>
                  </a:cubicBezTo>
                  <a:cubicBezTo>
                    <a:pt x="3227" y="9692"/>
                    <a:pt x="3346" y="9751"/>
                    <a:pt x="3465" y="9751"/>
                  </a:cubicBezTo>
                  <a:lnTo>
                    <a:pt x="7382" y="9751"/>
                  </a:lnTo>
                  <a:cubicBezTo>
                    <a:pt x="7513" y="9751"/>
                    <a:pt x="7632" y="9680"/>
                    <a:pt x="7680" y="9561"/>
                  </a:cubicBezTo>
                  <a:cubicBezTo>
                    <a:pt x="7739" y="9430"/>
                    <a:pt x="7692" y="9263"/>
                    <a:pt x="7573" y="9168"/>
                  </a:cubicBezTo>
                  <a:cubicBezTo>
                    <a:pt x="7156" y="8858"/>
                    <a:pt x="6953" y="8430"/>
                    <a:pt x="6846" y="8073"/>
                  </a:cubicBezTo>
                  <a:lnTo>
                    <a:pt x="8394" y="8073"/>
                  </a:lnTo>
                  <a:cubicBezTo>
                    <a:pt x="8466" y="8073"/>
                    <a:pt x="8537" y="8013"/>
                    <a:pt x="8561" y="7942"/>
                  </a:cubicBezTo>
                  <a:cubicBezTo>
                    <a:pt x="8573" y="7846"/>
                    <a:pt x="8501" y="7763"/>
                    <a:pt x="8394" y="7763"/>
                  </a:cubicBezTo>
                  <a:lnTo>
                    <a:pt x="488" y="7763"/>
                  </a:lnTo>
                  <a:cubicBezTo>
                    <a:pt x="381" y="7763"/>
                    <a:pt x="310" y="7668"/>
                    <a:pt x="310" y="7584"/>
                  </a:cubicBezTo>
                  <a:lnTo>
                    <a:pt x="310" y="6632"/>
                  </a:lnTo>
                  <a:lnTo>
                    <a:pt x="1500" y="6632"/>
                  </a:lnTo>
                  <a:cubicBezTo>
                    <a:pt x="1572" y="6632"/>
                    <a:pt x="1655" y="6572"/>
                    <a:pt x="1667" y="6489"/>
                  </a:cubicBezTo>
                  <a:cubicBezTo>
                    <a:pt x="1679" y="6406"/>
                    <a:pt x="1608" y="6310"/>
                    <a:pt x="1500" y="6310"/>
                  </a:cubicBezTo>
                  <a:lnTo>
                    <a:pt x="310" y="6310"/>
                  </a:lnTo>
                  <a:lnTo>
                    <a:pt x="310" y="953"/>
                  </a:lnTo>
                  <a:cubicBezTo>
                    <a:pt x="310" y="619"/>
                    <a:pt x="596" y="345"/>
                    <a:pt x="917" y="345"/>
                  </a:cubicBezTo>
                  <a:lnTo>
                    <a:pt x="2715" y="345"/>
                  </a:lnTo>
                  <a:lnTo>
                    <a:pt x="2715" y="6310"/>
                  </a:lnTo>
                  <a:lnTo>
                    <a:pt x="2191" y="6310"/>
                  </a:lnTo>
                  <a:cubicBezTo>
                    <a:pt x="2120" y="6310"/>
                    <a:pt x="2036" y="6370"/>
                    <a:pt x="2024" y="6453"/>
                  </a:cubicBezTo>
                  <a:cubicBezTo>
                    <a:pt x="2012" y="6537"/>
                    <a:pt x="2084" y="6632"/>
                    <a:pt x="2191" y="6632"/>
                  </a:cubicBezTo>
                  <a:lnTo>
                    <a:pt x="10478" y="6632"/>
                  </a:lnTo>
                  <a:lnTo>
                    <a:pt x="10478" y="7703"/>
                  </a:lnTo>
                  <a:cubicBezTo>
                    <a:pt x="10478" y="7727"/>
                    <a:pt x="10454" y="7763"/>
                    <a:pt x="10418" y="7763"/>
                  </a:cubicBezTo>
                  <a:lnTo>
                    <a:pt x="9025" y="7763"/>
                  </a:lnTo>
                  <a:cubicBezTo>
                    <a:pt x="9001" y="7763"/>
                    <a:pt x="8989" y="7763"/>
                    <a:pt x="8978" y="7775"/>
                  </a:cubicBezTo>
                  <a:cubicBezTo>
                    <a:pt x="8847" y="7906"/>
                    <a:pt x="8930" y="8073"/>
                    <a:pt x="9061" y="8073"/>
                  </a:cubicBezTo>
                  <a:lnTo>
                    <a:pt x="10609" y="8073"/>
                  </a:lnTo>
                  <a:cubicBezTo>
                    <a:pt x="10704" y="8073"/>
                    <a:pt x="10775" y="8001"/>
                    <a:pt x="10775" y="7906"/>
                  </a:cubicBezTo>
                  <a:lnTo>
                    <a:pt x="10775" y="953"/>
                  </a:lnTo>
                  <a:cubicBezTo>
                    <a:pt x="10775" y="417"/>
                    <a:pt x="10359" y="0"/>
                    <a:pt x="9835" y="0"/>
                  </a:cubicBezTo>
                  <a:lnTo>
                    <a:pt x="4108" y="0"/>
                  </a:lnTo>
                  <a:cubicBezTo>
                    <a:pt x="4036" y="0"/>
                    <a:pt x="3965" y="60"/>
                    <a:pt x="3941" y="143"/>
                  </a:cubicBezTo>
                  <a:cubicBezTo>
                    <a:pt x="3929" y="226"/>
                    <a:pt x="4001" y="322"/>
                    <a:pt x="4108" y="322"/>
                  </a:cubicBezTo>
                  <a:lnTo>
                    <a:pt x="9835" y="322"/>
                  </a:lnTo>
                  <a:cubicBezTo>
                    <a:pt x="10180" y="322"/>
                    <a:pt x="10454" y="595"/>
                    <a:pt x="10454" y="929"/>
                  </a:cubicBezTo>
                  <a:lnTo>
                    <a:pt x="10454" y="6287"/>
                  </a:lnTo>
                  <a:lnTo>
                    <a:pt x="3013" y="6287"/>
                  </a:lnTo>
                  <a:lnTo>
                    <a:pt x="3013" y="322"/>
                  </a:lnTo>
                  <a:lnTo>
                    <a:pt x="3453" y="322"/>
                  </a:lnTo>
                  <a:cubicBezTo>
                    <a:pt x="3524" y="322"/>
                    <a:pt x="3608" y="274"/>
                    <a:pt x="3620" y="203"/>
                  </a:cubicBezTo>
                  <a:cubicBezTo>
                    <a:pt x="3632" y="95"/>
                    <a:pt x="3560" y="0"/>
                    <a:pt x="34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5"/>
            <p:cNvSpPr/>
            <p:nvPr/>
          </p:nvSpPr>
          <p:spPr>
            <a:xfrm>
              <a:off x="3257538" y="3366075"/>
              <a:ext cx="19375" cy="19375"/>
            </a:xfrm>
            <a:custGeom>
              <a:avLst/>
              <a:gdLst/>
              <a:ahLst/>
              <a:cxnLst/>
              <a:rect l="l" t="t" r="r" b="b"/>
              <a:pathLst>
                <a:path w="775" h="775" extrusionOk="0">
                  <a:moveTo>
                    <a:pt x="394" y="334"/>
                  </a:moveTo>
                  <a:cubicBezTo>
                    <a:pt x="441" y="334"/>
                    <a:pt x="465" y="358"/>
                    <a:pt x="465" y="406"/>
                  </a:cubicBezTo>
                  <a:cubicBezTo>
                    <a:pt x="465" y="453"/>
                    <a:pt x="417" y="477"/>
                    <a:pt x="394" y="477"/>
                  </a:cubicBezTo>
                  <a:cubicBezTo>
                    <a:pt x="346" y="477"/>
                    <a:pt x="322" y="453"/>
                    <a:pt x="322" y="406"/>
                  </a:cubicBezTo>
                  <a:cubicBezTo>
                    <a:pt x="322" y="358"/>
                    <a:pt x="346" y="334"/>
                    <a:pt x="394" y="334"/>
                  </a:cubicBezTo>
                  <a:close/>
                  <a:moveTo>
                    <a:pt x="394" y="1"/>
                  </a:moveTo>
                  <a:cubicBezTo>
                    <a:pt x="167" y="1"/>
                    <a:pt x="1" y="179"/>
                    <a:pt x="1" y="394"/>
                  </a:cubicBezTo>
                  <a:cubicBezTo>
                    <a:pt x="1" y="608"/>
                    <a:pt x="179" y="775"/>
                    <a:pt x="394" y="775"/>
                  </a:cubicBezTo>
                  <a:cubicBezTo>
                    <a:pt x="620" y="775"/>
                    <a:pt x="775" y="596"/>
                    <a:pt x="775" y="394"/>
                  </a:cubicBezTo>
                  <a:cubicBezTo>
                    <a:pt x="775" y="179"/>
                    <a:pt x="596" y="1"/>
                    <a:pt x="3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5"/>
            <p:cNvSpPr/>
            <p:nvPr/>
          </p:nvSpPr>
          <p:spPr>
            <a:xfrm>
              <a:off x="3158138" y="3246425"/>
              <a:ext cx="8050" cy="8975"/>
            </a:xfrm>
            <a:custGeom>
              <a:avLst/>
              <a:gdLst/>
              <a:ahLst/>
              <a:cxnLst/>
              <a:rect l="l" t="t" r="r" b="b"/>
              <a:pathLst>
                <a:path w="322" h="359" extrusionOk="0">
                  <a:moveTo>
                    <a:pt x="143" y="1"/>
                  </a:moveTo>
                  <a:cubicBezTo>
                    <a:pt x="72" y="24"/>
                    <a:pt x="0" y="96"/>
                    <a:pt x="0" y="179"/>
                  </a:cubicBezTo>
                  <a:lnTo>
                    <a:pt x="0" y="191"/>
                  </a:lnTo>
                  <a:cubicBezTo>
                    <a:pt x="0" y="262"/>
                    <a:pt x="60" y="334"/>
                    <a:pt x="143" y="358"/>
                  </a:cubicBezTo>
                  <a:cubicBezTo>
                    <a:pt x="149" y="359"/>
                    <a:pt x="155" y="359"/>
                    <a:pt x="161" y="359"/>
                  </a:cubicBezTo>
                  <a:cubicBezTo>
                    <a:pt x="240" y="359"/>
                    <a:pt x="322" y="290"/>
                    <a:pt x="322" y="191"/>
                  </a:cubicBezTo>
                  <a:lnTo>
                    <a:pt x="322" y="155"/>
                  </a:lnTo>
                  <a:cubicBezTo>
                    <a:pt x="322" y="72"/>
                    <a:pt x="250" y="1"/>
                    <a:pt x="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5"/>
            <p:cNvSpPr/>
            <p:nvPr/>
          </p:nvSpPr>
          <p:spPr>
            <a:xfrm>
              <a:off x="3170938" y="3246425"/>
              <a:ext cx="7750" cy="8975"/>
            </a:xfrm>
            <a:custGeom>
              <a:avLst/>
              <a:gdLst/>
              <a:ahLst/>
              <a:cxnLst/>
              <a:rect l="l" t="t" r="r" b="b"/>
              <a:pathLst>
                <a:path w="310" h="359" extrusionOk="0">
                  <a:moveTo>
                    <a:pt x="131" y="1"/>
                  </a:moveTo>
                  <a:cubicBezTo>
                    <a:pt x="60" y="24"/>
                    <a:pt x="0" y="96"/>
                    <a:pt x="0" y="179"/>
                  </a:cubicBezTo>
                  <a:lnTo>
                    <a:pt x="0" y="191"/>
                  </a:lnTo>
                  <a:cubicBezTo>
                    <a:pt x="0" y="262"/>
                    <a:pt x="60" y="334"/>
                    <a:pt x="131" y="358"/>
                  </a:cubicBezTo>
                  <a:cubicBezTo>
                    <a:pt x="138" y="359"/>
                    <a:pt x="145" y="359"/>
                    <a:pt x="152" y="359"/>
                  </a:cubicBezTo>
                  <a:cubicBezTo>
                    <a:pt x="238" y="359"/>
                    <a:pt x="310" y="290"/>
                    <a:pt x="310" y="191"/>
                  </a:cubicBezTo>
                  <a:lnTo>
                    <a:pt x="310" y="155"/>
                  </a:lnTo>
                  <a:cubicBezTo>
                    <a:pt x="310" y="72"/>
                    <a:pt x="238" y="1"/>
                    <a:pt x="1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5"/>
            <p:cNvSpPr/>
            <p:nvPr/>
          </p:nvSpPr>
          <p:spPr>
            <a:xfrm>
              <a:off x="3154863" y="3261900"/>
              <a:ext cx="27400" cy="7775"/>
            </a:xfrm>
            <a:custGeom>
              <a:avLst/>
              <a:gdLst/>
              <a:ahLst/>
              <a:cxnLst/>
              <a:rect l="l" t="t" r="r" b="b"/>
              <a:pathLst>
                <a:path w="1096" h="311" extrusionOk="0">
                  <a:moveTo>
                    <a:pt x="179" y="1"/>
                  </a:moveTo>
                  <a:cubicBezTo>
                    <a:pt x="107" y="1"/>
                    <a:pt x="36" y="60"/>
                    <a:pt x="24" y="132"/>
                  </a:cubicBezTo>
                  <a:cubicBezTo>
                    <a:pt x="0" y="227"/>
                    <a:pt x="83" y="310"/>
                    <a:pt x="179" y="310"/>
                  </a:cubicBezTo>
                  <a:lnTo>
                    <a:pt x="929" y="310"/>
                  </a:lnTo>
                  <a:cubicBezTo>
                    <a:pt x="1000" y="310"/>
                    <a:pt x="1072" y="251"/>
                    <a:pt x="1095" y="179"/>
                  </a:cubicBezTo>
                  <a:cubicBezTo>
                    <a:pt x="1095" y="96"/>
                    <a:pt x="1012" y="1"/>
                    <a:pt x="9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5"/>
            <p:cNvSpPr/>
            <p:nvPr/>
          </p:nvSpPr>
          <p:spPr>
            <a:xfrm>
              <a:off x="3154863" y="3274100"/>
              <a:ext cx="27400" cy="8075"/>
            </a:xfrm>
            <a:custGeom>
              <a:avLst/>
              <a:gdLst/>
              <a:ahLst/>
              <a:cxnLst/>
              <a:rect l="l" t="t" r="r" b="b"/>
              <a:pathLst>
                <a:path w="1096" h="323" extrusionOk="0">
                  <a:moveTo>
                    <a:pt x="179" y="1"/>
                  </a:moveTo>
                  <a:cubicBezTo>
                    <a:pt x="107" y="1"/>
                    <a:pt x="36" y="60"/>
                    <a:pt x="24" y="144"/>
                  </a:cubicBezTo>
                  <a:cubicBezTo>
                    <a:pt x="0" y="227"/>
                    <a:pt x="83" y="322"/>
                    <a:pt x="179" y="322"/>
                  </a:cubicBezTo>
                  <a:lnTo>
                    <a:pt x="929" y="322"/>
                  </a:lnTo>
                  <a:cubicBezTo>
                    <a:pt x="1000" y="322"/>
                    <a:pt x="1072" y="263"/>
                    <a:pt x="1095" y="179"/>
                  </a:cubicBezTo>
                  <a:cubicBezTo>
                    <a:pt x="1095" y="84"/>
                    <a:pt x="1012" y="1"/>
                    <a:pt x="9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5"/>
            <p:cNvSpPr/>
            <p:nvPr/>
          </p:nvSpPr>
          <p:spPr>
            <a:xfrm>
              <a:off x="3154863" y="3285725"/>
              <a:ext cx="27400" cy="7750"/>
            </a:xfrm>
            <a:custGeom>
              <a:avLst/>
              <a:gdLst/>
              <a:ahLst/>
              <a:cxnLst/>
              <a:rect l="l" t="t" r="r" b="b"/>
              <a:pathLst>
                <a:path w="1096" h="310" extrusionOk="0">
                  <a:moveTo>
                    <a:pt x="179" y="0"/>
                  </a:moveTo>
                  <a:cubicBezTo>
                    <a:pt x="107" y="0"/>
                    <a:pt x="36" y="60"/>
                    <a:pt x="24" y="131"/>
                  </a:cubicBezTo>
                  <a:cubicBezTo>
                    <a:pt x="0" y="226"/>
                    <a:pt x="83" y="310"/>
                    <a:pt x="179" y="310"/>
                  </a:cubicBezTo>
                  <a:lnTo>
                    <a:pt x="929" y="310"/>
                  </a:lnTo>
                  <a:cubicBezTo>
                    <a:pt x="1000" y="310"/>
                    <a:pt x="1072" y="250"/>
                    <a:pt x="1095" y="179"/>
                  </a:cubicBezTo>
                  <a:cubicBezTo>
                    <a:pt x="1095" y="72"/>
                    <a:pt x="1012" y="0"/>
                    <a:pt x="9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5"/>
            <p:cNvSpPr/>
            <p:nvPr/>
          </p:nvSpPr>
          <p:spPr>
            <a:xfrm>
              <a:off x="3238188" y="3235850"/>
              <a:ext cx="23850" cy="33375"/>
            </a:xfrm>
            <a:custGeom>
              <a:avLst/>
              <a:gdLst/>
              <a:ahLst/>
              <a:cxnLst/>
              <a:rect l="l" t="t" r="r" b="b"/>
              <a:pathLst>
                <a:path w="954" h="1335" extrusionOk="0">
                  <a:moveTo>
                    <a:pt x="475" y="277"/>
                  </a:moveTo>
                  <a:cubicBezTo>
                    <a:pt x="558" y="277"/>
                    <a:pt x="632" y="351"/>
                    <a:pt x="632" y="435"/>
                  </a:cubicBezTo>
                  <a:lnTo>
                    <a:pt x="632" y="864"/>
                  </a:lnTo>
                  <a:cubicBezTo>
                    <a:pt x="632" y="957"/>
                    <a:pt x="560" y="1023"/>
                    <a:pt x="478" y="1023"/>
                  </a:cubicBezTo>
                  <a:cubicBezTo>
                    <a:pt x="466" y="1023"/>
                    <a:pt x="454" y="1022"/>
                    <a:pt x="441" y="1019"/>
                  </a:cubicBezTo>
                  <a:cubicBezTo>
                    <a:pt x="358" y="995"/>
                    <a:pt x="322" y="924"/>
                    <a:pt x="322" y="852"/>
                  </a:cubicBezTo>
                  <a:lnTo>
                    <a:pt x="322" y="447"/>
                  </a:lnTo>
                  <a:cubicBezTo>
                    <a:pt x="322" y="376"/>
                    <a:pt x="358" y="304"/>
                    <a:pt x="441" y="281"/>
                  </a:cubicBezTo>
                  <a:cubicBezTo>
                    <a:pt x="453" y="278"/>
                    <a:pt x="464" y="277"/>
                    <a:pt x="475" y="277"/>
                  </a:cubicBezTo>
                  <a:close/>
                  <a:moveTo>
                    <a:pt x="485" y="0"/>
                  </a:moveTo>
                  <a:cubicBezTo>
                    <a:pt x="459" y="0"/>
                    <a:pt x="433" y="2"/>
                    <a:pt x="406" y="7"/>
                  </a:cubicBezTo>
                  <a:cubicBezTo>
                    <a:pt x="168" y="19"/>
                    <a:pt x="1" y="221"/>
                    <a:pt x="1" y="459"/>
                  </a:cubicBezTo>
                  <a:lnTo>
                    <a:pt x="1" y="852"/>
                  </a:lnTo>
                  <a:cubicBezTo>
                    <a:pt x="1" y="1090"/>
                    <a:pt x="168" y="1293"/>
                    <a:pt x="406" y="1328"/>
                  </a:cubicBezTo>
                  <a:cubicBezTo>
                    <a:pt x="432" y="1333"/>
                    <a:pt x="459" y="1335"/>
                    <a:pt x="485" y="1335"/>
                  </a:cubicBezTo>
                  <a:cubicBezTo>
                    <a:pt x="746" y="1335"/>
                    <a:pt x="953" y="1124"/>
                    <a:pt x="953" y="864"/>
                  </a:cubicBezTo>
                  <a:lnTo>
                    <a:pt x="953" y="459"/>
                  </a:lnTo>
                  <a:cubicBezTo>
                    <a:pt x="953" y="210"/>
                    <a:pt x="746" y="0"/>
                    <a:pt x="4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5"/>
            <p:cNvSpPr/>
            <p:nvPr/>
          </p:nvSpPr>
          <p:spPr>
            <a:xfrm>
              <a:off x="3300713" y="3235850"/>
              <a:ext cx="23825" cy="33375"/>
            </a:xfrm>
            <a:custGeom>
              <a:avLst/>
              <a:gdLst/>
              <a:ahLst/>
              <a:cxnLst/>
              <a:rect l="l" t="t" r="r" b="b"/>
              <a:pathLst>
                <a:path w="953" h="1335" extrusionOk="0">
                  <a:moveTo>
                    <a:pt x="474" y="277"/>
                  </a:moveTo>
                  <a:cubicBezTo>
                    <a:pt x="557" y="277"/>
                    <a:pt x="631" y="351"/>
                    <a:pt x="631" y="435"/>
                  </a:cubicBezTo>
                  <a:lnTo>
                    <a:pt x="631" y="864"/>
                  </a:lnTo>
                  <a:cubicBezTo>
                    <a:pt x="631" y="957"/>
                    <a:pt x="559" y="1023"/>
                    <a:pt x="478" y="1023"/>
                  </a:cubicBezTo>
                  <a:cubicBezTo>
                    <a:pt x="466" y="1023"/>
                    <a:pt x="453" y="1022"/>
                    <a:pt x="441" y="1019"/>
                  </a:cubicBezTo>
                  <a:cubicBezTo>
                    <a:pt x="357" y="995"/>
                    <a:pt x="322" y="924"/>
                    <a:pt x="322" y="852"/>
                  </a:cubicBezTo>
                  <a:lnTo>
                    <a:pt x="322" y="447"/>
                  </a:lnTo>
                  <a:cubicBezTo>
                    <a:pt x="322" y="376"/>
                    <a:pt x="357" y="304"/>
                    <a:pt x="441" y="281"/>
                  </a:cubicBezTo>
                  <a:cubicBezTo>
                    <a:pt x="452" y="278"/>
                    <a:pt x="463" y="277"/>
                    <a:pt x="474" y="277"/>
                  </a:cubicBezTo>
                  <a:close/>
                  <a:moveTo>
                    <a:pt x="484" y="0"/>
                  </a:moveTo>
                  <a:cubicBezTo>
                    <a:pt x="458" y="0"/>
                    <a:pt x="432" y="2"/>
                    <a:pt x="405" y="7"/>
                  </a:cubicBezTo>
                  <a:cubicBezTo>
                    <a:pt x="167" y="19"/>
                    <a:pt x="0" y="221"/>
                    <a:pt x="0" y="459"/>
                  </a:cubicBezTo>
                  <a:lnTo>
                    <a:pt x="0" y="852"/>
                  </a:lnTo>
                  <a:cubicBezTo>
                    <a:pt x="0" y="1090"/>
                    <a:pt x="167" y="1293"/>
                    <a:pt x="405" y="1328"/>
                  </a:cubicBezTo>
                  <a:cubicBezTo>
                    <a:pt x="432" y="1333"/>
                    <a:pt x="458" y="1335"/>
                    <a:pt x="484" y="1335"/>
                  </a:cubicBezTo>
                  <a:cubicBezTo>
                    <a:pt x="746" y="1335"/>
                    <a:pt x="953" y="1124"/>
                    <a:pt x="953" y="864"/>
                  </a:cubicBezTo>
                  <a:lnTo>
                    <a:pt x="953" y="459"/>
                  </a:lnTo>
                  <a:cubicBezTo>
                    <a:pt x="953" y="210"/>
                    <a:pt x="746" y="0"/>
                    <a:pt x="4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5"/>
            <p:cNvSpPr/>
            <p:nvPr/>
          </p:nvSpPr>
          <p:spPr>
            <a:xfrm>
              <a:off x="3269738" y="3235125"/>
              <a:ext cx="8075" cy="33675"/>
            </a:xfrm>
            <a:custGeom>
              <a:avLst/>
              <a:gdLst/>
              <a:ahLst/>
              <a:cxnLst/>
              <a:rect l="l" t="t" r="r" b="b"/>
              <a:pathLst>
                <a:path w="323" h="1347" extrusionOk="0">
                  <a:moveTo>
                    <a:pt x="144" y="0"/>
                  </a:moveTo>
                  <a:cubicBezTo>
                    <a:pt x="49" y="12"/>
                    <a:pt x="1" y="95"/>
                    <a:pt x="1" y="179"/>
                  </a:cubicBezTo>
                  <a:lnTo>
                    <a:pt x="1" y="1179"/>
                  </a:lnTo>
                  <a:cubicBezTo>
                    <a:pt x="1" y="1250"/>
                    <a:pt x="60" y="1322"/>
                    <a:pt x="144" y="1345"/>
                  </a:cubicBezTo>
                  <a:cubicBezTo>
                    <a:pt x="150" y="1346"/>
                    <a:pt x="156" y="1347"/>
                    <a:pt x="162" y="1347"/>
                  </a:cubicBezTo>
                  <a:cubicBezTo>
                    <a:pt x="241" y="1347"/>
                    <a:pt x="322" y="1278"/>
                    <a:pt x="322" y="1179"/>
                  </a:cubicBezTo>
                  <a:lnTo>
                    <a:pt x="322" y="167"/>
                  </a:lnTo>
                  <a:cubicBezTo>
                    <a:pt x="322" y="72"/>
                    <a:pt x="251" y="0"/>
                    <a:pt x="1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35"/>
            <p:cNvSpPr/>
            <p:nvPr/>
          </p:nvSpPr>
          <p:spPr>
            <a:xfrm>
              <a:off x="3285238" y="3235125"/>
              <a:ext cx="7750" cy="33675"/>
            </a:xfrm>
            <a:custGeom>
              <a:avLst/>
              <a:gdLst/>
              <a:ahLst/>
              <a:cxnLst/>
              <a:rect l="l" t="t" r="r" b="b"/>
              <a:pathLst>
                <a:path w="310" h="1347" extrusionOk="0">
                  <a:moveTo>
                    <a:pt x="131" y="0"/>
                  </a:moveTo>
                  <a:cubicBezTo>
                    <a:pt x="48" y="12"/>
                    <a:pt x="0" y="95"/>
                    <a:pt x="0" y="179"/>
                  </a:cubicBezTo>
                  <a:lnTo>
                    <a:pt x="0" y="1179"/>
                  </a:lnTo>
                  <a:cubicBezTo>
                    <a:pt x="0" y="1250"/>
                    <a:pt x="60" y="1322"/>
                    <a:pt x="131" y="1345"/>
                  </a:cubicBezTo>
                  <a:cubicBezTo>
                    <a:pt x="138" y="1346"/>
                    <a:pt x="145" y="1347"/>
                    <a:pt x="152" y="1347"/>
                  </a:cubicBezTo>
                  <a:cubicBezTo>
                    <a:pt x="238" y="1347"/>
                    <a:pt x="310" y="1278"/>
                    <a:pt x="310" y="1179"/>
                  </a:cubicBezTo>
                  <a:lnTo>
                    <a:pt x="310" y="167"/>
                  </a:lnTo>
                  <a:cubicBezTo>
                    <a:pt x="310" y="72"/>
                    <a:pt x="238" y="0"/>
                    <a:pt x="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5"/>
            <p:cNvSpPr/>
            <p:nvPr/>
          </p:nvSpPr>
          <p:spPr>
            <a:xfrm>
              <a:off x="3332563" y="3235125"/>
              <a:ext cx="7750" cy="33675"/>
            </a:xfrm>
            <a:custGeom>
              <a:avLst/>
              <a:gdLst/>
              <a:ahLst/>
              <a:cxnLst/>
              <a:rect l="l" t="t" r="r" b="b"/>
              <a:pathLst>
                <a:path w="310" h="1347" extrusionOk="0">
                  <a:moveTo>
                    <a:pt x="131" y="0"/>
                  </a:moveTo>
                  <a:cubicBezTo>
                    <a:pt x="60" y="12"/>
                    <a:pt x="0" y="95"/>
                    <a:pt x="0" y="179"/>
                  </a:cubicBezTo>
                  <a:lnTo>
                    <a:pt x="0" y="1179"/>
                  </a:lnTo>
                  <a:cubicBezTo>
                    <a:pt x="0" y="1250"/>
                    <a:pt x="60" y="1322"/>
                    <a:pt x="131" y="1345"/>
                  </a:cubicBezTo>
                  <a:cubicBezTo>
                    <a:pt x="137" y="1346"/>
                    <a:pt x="143" y="1347"/>
                    <a:pt x="149" y="1347"/>
                  </a:cubicBezTo>
                  <a:cubicBezTo>
                    <a:pt x="228" y="1347"/>
                    <a:pt x="310" y="1278"/>
                    <a:pt x="310" y="1179"/>
                  </a:cubicBezTo>
                  <a:lnTo>
                    <a:pt x="310" y="167"/>
                  </a:lnTo>
                  <a:cubicBezTo>
                    <a:pt x="310" y="72"/>
                    <a:pt x="238" y="0"/>
                    <a:pt x="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5"/>
            <p:cNvSpPr/>
            <p:nvPr/>
          </p:nvSpPr>
          <p:spPr>
            <a:xfrm>
              <a:off x="3348038" y="3235125"/>
              <a:ext cx="7750" cy="33675"/>
            </a:xfrm>
            <a:custGeom>
              <a:avLst/>
              <a:gdLst/>
              <a:ahLst/>
              <a:cxnLst/>
              <a:rect l="l" t="t" r="r" b="b"/>
              <a:pathLst>
                <a:path w="310" h="1347" extrusionOk="0">
                  <a:moveTo>
                    <a:pt x="131" y="0"/>
                  </a:moveTo>
                  <a:cubicBezTo>
                    <a:pt x="60" y="12"/>
                    <a:pt x="0" y="95"/>
                    <a:pt x="0" y="179"/>
                  </a:cubicBezTo>
                  <a:lnTo>
                    <a:pt x="0" y="1179"/>
                  </a:lnTo>
                  <a:cubicBezTo>
                    <a:pt x="0" y="1250"/>
                    <a:pt x="60" y="1322"/>
                    <a:pt x="131" y="1345"/>
                  </a:cubicBezTo>
                  <a:cubicBezTo>
                    <a:pt x="138" y="1346"/>
                    <a:pt x="145" y="1347"/>
                    <a:pt x="152" y="1347"/>
                  </a:cubicBezTo>
                  <a:cubicBezTo>
                    <a:pt x="238" y="1347"/>
                    <a:pt x="310" y="1278"/>
                    <a:pt x="310" y="1179"/>
                  </a:cubicBezTo>
                  <a:lnTo>
                    <a:pt x="310" y="167"/>
                  </a:lnTo>
                  <a:cubicBezTo>
                    <a:pt x="310" y="72"/>
                    <a:pt x="238" y="0"/>
                    <a:pt x="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35"/>
            <p:cNvSpPr/>
            <p:nvPr/>
          </p:nvSpPr>
          <p:spPr>
            <a:xfrm>
              <a:off x="3333138" y="3272525"/>
              <a:ext cx="23850" cy="33550"/>
            </a:xfrm>
            <a:custGeom>
              <a:avLst/>
              <a:gdLst/>
              <a:ahLst/>
              <a:cxnLst/>
              <a:rect l="l" t="t" r="r" b="b"/>
              <a:pathLst>
                <a:path w="954" h="1342" extrusionOk="0">
                  <a:moveTo>
                    <a:pt x="495" y="282"/>
                  </a:moveTo>
                  <a:cubicBezTo>
                    <a:pt x="575" y="282"/>
                    <a:pt x="644" y="364"/>
                    <a:pt x="644" y="445"/>
                  </a:cubicBezTo>
                  <a:lnTo>
                    <a:pt x="644" y="873"/>
                  </a:lnTo>
                  <a:cubicBezTo>
                    <a:pt x="644" y="962"/>
                    <a:pt x="579" y="1026"/>
                    <a:pt x="503" y="1026"/>
                  </a:cubicBezTo>
                  <a:cubicBezTo>
                    <a:pt x="487" y="1026"/>
                    <a:pt x="470" y="1023"/>
                    <a:pt x="453" y="1016"/>
                  </a:cubicBezTo>
                  <a:cubicBezTo>
                    <a:pt x="370" y="1004"/>
                    <a:pt x="334" y="933"/>
                    <a:pt x="334" y="861"/>
                  </a:cubicBezTo>
                  <a:lnTo>
                    <a:pt x="334" y="457"/>
                  </a:lnTo>
                  <a:cubicBezTo>
                    <a:pt x="334" y="385"/>
                    <a:pt x="370" y="302"/>
                    <a:pt x="453" y="290"/>
                  </a:cubicBezTo>
                  <a:cubicBezTo>
                    <a:pt x="467" y="285"/>
                    <a:pt x="481" y="282"/>
                    <a:pt x="495" y="282"/>
                  </a:cubicBezTo>
                  <a:close/>
                  <a:moveTo>
                    <a:pt x="470" y="0"/>
                  </a:moveTo>
                  <a:cubicBezTo>
                    <a:pt x="449" y="0"/>
                    <a:pt x="428" y="2"/>
                    <a:pt x="406" y="4"/>
                  </a:cubicBezTo>
                  <a:cubicBezTo>
                    <a:pt x="180" y="28"/>
                    <a:pt x="1" y="230"/>
                    <a:pt x="1" y="469"/>
                  </a:cubicBezTo>
                  <a:lnTo>
                    <a:pt x="1" y="861"/>
                  </a:lnTo>
                  <a:cubicBezTo>
                    <a:pt x="1" y="1100"/>
                    <a:pt x="168" y="1302"/>
                    <a:pt x="406" y="1338"/>
                  </a:cubicBezTo>
                  <a:cubicBezTo>
                    <a:pt x="428" y="1340"/>
                    <a:pt x="449" y="1342"/>
                    <a:pt x="470" y="1342"/>
                  </a:cubicBezTo>
                  <a:cubicBezTo>
                    <a:pt x="739" y="1342"/>
                    <a:pt x="953" y="1138"/>
                    <a:pt x="953" y="873"/>
                  </a:cubicBezTo>
                  <a:lnTo>
                    <a:pt x="953" y="469"/>
                  </a:lnTo>
                  <a:cubicBezTo>
                    <a:pt x="953" y="204"/>
                    <a:pt x="739" y="0"/>
                    <a:pt x="4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35"/>
            <p:cNvSpPr/>
            <p:nvPr/>
          </p:nvSpPr>
          <p:spPr>
            <a:xfrm>
              <a:off x="3270638" y="3272025"/>
              <a:ext cx="7775" cy="33475"/>
            </a:xfrm>
            <a:custGeom>
              <a:avLst/>
              <a:gdLst/>
              <a:ahLst/>
              <a:cxnLst/>
              <a:rect l="l" t="t" r="r" b="b"/>
              <a:pathLst>
                <a:path w="311" h="1339" extrusionOk="0">
                  <a:moveTo>
                    <a:pt x="132" y="0"/>
                  </a:moveTo>
                  <a:cubicBezTo>
                    <a:pt x="60" y="12"/>
                    <a:pt x="1" y="84"/>
                    <a:pt x="1" y="179"/>
                  </a:cubicBezTo>
                  <a:lnTo>
                    <a:pt x="1" y="1179"/>
                  </a:lnTo>
                  <a:cubicBezTo>
                    <a:pt x="1" y="1251"/>
                    <a:pt x="60" y="1322"/>
                    <a:pt x="132" y="1334"/>
                  </a:cubicBezTo>
                  <a:cubicBezTo>
                    <a:pt x="143" y="1337"/>
                    <a:pt x="154" y="1338"/>
                    <a:pt x="164" y="1338"/>
                  </a:cubicBezTo>
                  <a:cubicBezTo>
                    <a:pt x="245" y="1338"/>
                    <a:pt x="310" y="1263"/>
                    <a:pt x="310" y="1179"/>
                  </a:cubicBezTo>
                  <a:lnTo>
                    <a:pt x="310" y="167"/>
                  </a:lnTo>
                  <a:cubicBezTo>
                    <a:pt x="310" y="72"/>
                    <a:pt x="239" y="0"/>
                    <a:pt x="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5"/>
            <p:cNvSpPr/>
            <p:nvPr/>
          </p:nvSpPr>
          <p:spPr>
            <a:xfrm>
              <a:off x="3285813" y="3272025"/>
              <a:ext cx="8075" cy="33475"/>
            </a:xfrm>
            <a:custGeom>
              <a:avLst/>
              <a:gdLst/>
              <a:ahLst/>
              <a:cxnLst/>
              <a:rect l="l" t="t" r="r" b="b"/>
              <a:pathLst>
                <a:path w="323" h="1339" extrusionOk="0">
                  <a:moveTo>
                    <a:pt x="144" y="0"/>
                  </a:moveTo>
                  <a:cubicBezTo>
                    <a:pt x="60" y="12"/>
                    <a:pt x="1" y="84"/>
                    <a:pt x="1" y="179"/>
                  </a:cubicBezTo>
                  <a:lnTo>
                    <a:pt x="1" y="1179"/>
                  </a:lnTo>
                  <a:cubicBezTo>
                    <a:pt x="1" y="1251"/>
                    <a:pt x="60" y="1322"/>
                    <a:pt x="144" y="1334"/>
                  </a:cubicBezTo>
                  <a:cubicBezTo>
                    <a:pt x="153" y="1337"/>
                    <a:pt x="163" y="1338"/>
                    <a:pt x="173" y="1338"/>
                  </a:cubicBezTo>
                  <a:cubicBezTo>
                    <a:pt x="248" y="1338"/>
                    <a:pt x="322" y="1263"/>
                    <a:pt x="322" y="1179"/>
                  </a:cubicBezTo>
                  <a:lnTo>
                    <a:pt x="322" y="167"/>
                  </a:lnTo>
                  <a:cubicBezTo>
                    <a:pt x="322" y="72"/>
                    <a:pt x="239" y="0"/>
                    <a:pt x="1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5"/>
            <p:cNvSpPr/>
            <p:nvPr/>
          </p:nvSpPr>
          <p:spPr>
            <a:xfrm>
              <a:off x="3239388" y="3272025"/>
              <a:ext cx="7775" cy="33475"/>
            </a:xfrm>
            <a:custGeom>
              <a:avLst/>
              <a:gdLst/>
              <a:ahLst/>
              <a:cxnLst/>
              <a:rect l="l" t="t" r="r" b="b"/>
              <a:pathLst>
                <a:path w="311" h="1339" extrusionOk="0">
                  <a:moveTo>
                    <a:pt x="131" y="0"/>
                  </a:moveTo>
                  <a:cubicBezTo>
                    <a:pt x="60" y="12"/>
                    <a:pt x="0" y="84"/>
                    <a:pt x="0" y="179"/>
                  </a:cubicBezTo>
                  <a:lnTo>
                    <a:pt x="0" y="1179"/>
                  </a:lnTo>
                  <a:cubicBezTo>
                    <a:pt x="0" y="1251"/>
                    <a:pt x="60" y="1322"/>
                    <a:pt x="131" y="1334"/>
                  </a:cubicBezTo>
                  <a:cubicBezTo>
                    <a:pt x="143" y="1337"/>
                    <a:pt x="154" y="1338"/>
                    <a:pt x="164" y="1338"/>
                  </a:cubicBezTo>
                  <a:cubicBezTo>
                    <a:pt x="245" y="1338"/>
                    <a:pt x="310" y="1263"/>
                    <a:pt x="310" y="1179"/>
                  </a:cubicBezTo>
                  <a:lnTo>
                    <a:pt x="310" y="167"/>
                  </a:lnTo>
                  <a:cubicBezTo>
                    <a:pt x="310" y="72"/>
                    <a:pt x="239" y="0"/>
                    <a:pt x="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5"/>
            <p:cNvSpPr/>
            <p:nvPr/>
          </p:nvSpPr>
          <p:spPr>
            <a:xfrm>
              <a:off x="3254863" y="3272025"/>
              <a:ext cx="8075" cy="33475"/>
            </a:xfrm>
            <a:custGeom>
              <a:avLst/>
              <a:gdLst/>
              <a:ahLst/>
              <a:cxnLst/>
              <a:rect l="l" t="t" r="r" b="b"/>
              <a:pathLst>
                <a:path w="323" h="1339" extrusionOk="0">
                  <a:moveTo>
                    <a:pt x="143" y="0"/>
                  </a:moveTo>
                  <a:cubicBezTo>
                    <a:pt x="72" y="12"/>
                    <a:pt x="1" y="84"/>
                    <a:pt x="1" y="179"/>
                  </a:cubicBezTo>
                  <a:lnTo>
                    <a:pt x="1" y="1179"/>
                  </a:lnTo>
                  <a:cubicBezTo>
                    <a:pt x="1" y="1251"/>
                    <a:pt x="60" y="1322"/>
                    <a:pt x="143" y="1334"/>
                  </a:cubicBezTo>
                  <a:cubicBezTo>
                    <a:pt x="153" y="1337"/>
                    <a:pt x="163" y="1338"/>
                    <a:pt x="173" y="1338"/>
                  </a:cubicBezTo>
                  <a:cubicBezTo>
                    <a:pt x="248" y="1338"/>
                    <a:pt x="322" y="1263"/>
                    <a:pt x="322" y="1179"/>
                  </a:cubicBezTo>
                  <a:lnTo>
                    <a:pt x="322" y="167"/>
                  </a:lnTo>
                  <a:cubicBezTo>
                    <a:pt x="322" y="72"/>
                    <a:pt x="251" y="0"/>
                    <a:pt x="1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5"/>
            <p:cNvSpPr/>
            <p:nvPr/>
          </p:nvSpPr>
          <p:spPr>
            <a:xfrm>
              <a:off x="3317663" y="3272625"/>
              <a:ext cx="7775" cy="33675"/>
            </a:xfrm>
            <a:custGeom>
              <a:avLst/>
              <a:gdLst/>
              <a:ahLst/>
              <a:cxnLst/>
              <a:rect l="l" t="t" r="r" b="b"/>
              <a:pathLst>
                <a:path w="311" h="1347" extrusionOk="0">
                  <a:moveTo>
                    <a:pt x="132" y="0"/>
                  </a:moveTo>
                  <a:cubicBezTo>
                    <a:pt x="60" y="24"/>
                    <a:pt x="1" y="96"/>
                    <a:pt x="1" y="179"/>
                  </a:cubicBezTo>
                  <a:lnTo>
                    <a:pt x="1" y="1179"/>
                  </a:lnTo>
                  <a:cubicBezTo>
                    <a:pt x="1" y="1250"/>
                    <a:pt x="60" y="1334"/>
                    <a:pt x="132" y="1346"/>
                  </a:cubicBezTo>
                  <a:cubicBezTo>
                    <a:pt x="138" y="1347"/>
                    <a:pt x="144" y="1347"/>
                    <a:pt x="150" y="1347"/>
                  </a:cubicBezTo>
                  <a:cubicBezTo>
                    <a:pt x="229" y="1347"/>
                    <a:pt x="310" y="1278"/>
                    <a:pt x="310" y="1179"/>
                  </a:cubicBezTo>
                  <a:lnTo>
                    <a:pt x="310" y="167"/>
                  </a:lnTo>
                  <a:cubicBezTo>
                    <a:pt x="310" y="84"/>
                    <a:pt x="239" y="0"/>
                    <a:pt x="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5"/>
            <p:cNvSpPr/>
            <p:nvPr/>
          </p:nvSpPr>
          <p:spPr>
            <a:xfrm>
              <a:off x="3302188" y="3272625"/>
              <a:ext cx="8075" cy="33675"/>
            </a:xfrm>
            <a:custGeom>
              <a:avLst/>
              <a:gdLst/>
              <a:ahLst/>
              <a:cxnLst/>
              <a:rect l="l" t="t" r="r" b="b"/>
              <a:pathLst>
                <a:path w="323" h="1347" extrusionOk="0">
                  <a:moveTo>
                    <a:pt x="144" y="0"/>
                  </a:moveTo>
                  <a:cubicBezTo>
                    <a:pt x="60" y="24"/>
                    <a:pt x="1" y="96"/>
                    <a:pt x="1" y="179"/>
                  </a:cubicBezTo>
                  <a:lnTo>
                    <a:pt x="1" y="1179"/>
                  </a:lnTo>
                  <a:cubicBezTo>
                    <a:pt x="1" y="1250"/>
                    <a:pt x="60" y="1334"/>
                    <a:pt x="144" y="1346"/>
                  </a:cubicBezTo>
                  <a:cubicBezTo>
                    <a:pt x="150" y="1347"/>
                    <a:pt x="156" y="1347"/>
                    <a:pt x="162" y="1347"/>
                  </a:cubicBezTo>
                  <a:cubicBezTo>
                    <a:pt x="240" y="1347"/>
                    <a:pt x="322" y="1278"/>
                    <a:pt x="322" y="1179"/>
                  </a:cubicBezTo>
                  <a:lnTo>
                    <a:pt x="322" y="167"/>
                  </a:lnTo>
                  <a:cubicBezTo>
                    <a:pt x="322" y="84"/>
                    <a:pt x="239" y="0"/>
                    <a:pt x="1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5"/>
            <p:cNvSpPr/>
            <p:nvPr/>
          </p:nvSpPr>
          <p:spPr>
            <a:xfrm>
              <a:off x="3279263" y="3321725"/>
              <a:ext cx="7775" cy="9075"/>
            </a:xfrm>
            <a:custGeom>
              <a:avLst/>
              <a:gdLst/>
              <a:ahLst/>
              <a:cxnLst/>
              <a:rect l="l" t="t" r="r" b="b"/>
              <a:pathLst>
                <a:path w="311" h="363" extrusionOk="0">
                  <a:moveTo>
                    <a:pt x="132" y="1"/>
                  </a:moveTo>
                  <a:cubicBezTo>
                    <a:pt x="60" y="36"/>
                    <a:pt x="1" y="108"/>
                    <a:pt x="1" y="179"/>
                  </a:cubicBezTo>
                  <a:cubicBezTo>
                    <a:pt x="1" y="275"/>
                    <a:pt x="60" y="346"/>
                    <a:pt x="132" y="358"/>
                  </a:cubicBezTo>
                  <a:cubicBezTo>
                    <a:pt x="142" y="361"/>
                    <a:pt x="152" y="362"/>
                    <a:pt x="162" y="362"/>
                  </a:cubicBezTo>
                  <a:cubicBezTo>
                    <a:pt x="236" y="362"/>
                    <a:pt x="310" y="287"/>
                    <a:pt x="310" y="203"/>
                  </a:cubicBezTo>
                  <a:lnTo>
                    <a:pt x="310" y="167"/>
                  </a:lnTo>
                  <a:cubicBezTo>
                    <a:pt x="310" y="84"/>
                    <a:pt x="239" y="1"/>
                    <a:pt x="1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5"/>
            <p:cNvSpPr/>
            <p:nvPr/>
          </p:nvSpPr>
          <p:spPr>
            <a:xfrm>
              <a:off x="3293263" y="3321725"/>
              <a:ext cx="8050" cy="9075"/>
            </a:xfrm>
            <a:custGeom>
              <a:avLst/>
              <a:gdLst/>
              <a:ahLst/>
              <a:cxnLst/>
              <a:rect l="l" t="t" r="r" b="b"/>
              <a:pathLst>
                <a:path w="322" h="363" extrusionOk="0">
                  <a:moveTo>
                    <a:pt x="143" y="1"/>
                  </a:moveTo>
                  <a:cubicBezTo>
                    <a:pt x="60" y="36"/>
                    <a:pt x="1" y="108"/>
                    <a:pt x="1" y="179"/>
                  </a:cubicBezTo>
                  <a:cubicBezTo>
                    <a:pt x="1" y="275"/>
                    <a:pt x="60" y="346"/>
                    <a:pt x="143" y="358"/>
                  </a:cubicBezTo>
                  <a:cubicBezTo>
                    <a:pt x="153" y="361"/>
                    <a:pt x="163" y="362"/>
                    <a:pt x="173" y="362"/>
                  </a:cubicBezTo>
                  <a:cubicBezTo>
                    <a:pt x="248" y="362"/>
                    <a:pt x="322" y="287"/>
                    <a:pt x="322" y="203"/>
                  </a:cubicBezTo>
                  <a:lnTo>
                    <a:pt x="322" y="167"/>
                  </a:lnTo>
                  <a:cubicBezTo>
                    <a:pt x="322" y="84"/>
                    <a:pt x="239" y="1"/>
                    <a:pt x="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5"/>
            <p:cNvSpPr/>
            <p:nvPr/>
          </p:nvSpPr>
          <p:spPr>
            <a:xfrm>
              <a:off x="3307563" y="3321725"/>
              <a:ext cx="7750" cy="9075"/>
            </a:xfrm>
            <a:custGeom>
              <a:avLst/>
              <a:gdLst/>
              <a:ahLst/>
              <a:cxnLst/>
              <a:rect l="l" t="t" r="r" b="b"/>
              <a:pathLst>
                <a:path w="310" h="363" extrusionOk="0">
                  <a:moveTo>
                    <a:pt x="131" y="1"/>
                  </a:moveTo>
                  <a:cubicBezTo>
                    <a:pt x="60" y="36"/>
                    <a:pt x="0" y="108"/>
                    <a:pt x="0" y="179"/>
                  </a:cubicBezTo>
                  <a:cubicBezTo>
                    <a:pt x="0" y="275"/>
                    <a:pt x="60" y="346"/>
                    <a:pt x="131" y="358"/>
                  </a:cubicBezTo>
                  <a:cubicBezTo>
                    <a:pt x="142" y="361"/>
                    <a:pt x="153" y="362"/>
                    <a:pt x="164" y="362"/>
                  </a:cubicBezTo>
                  <a:cubicBezTo>
                    <a:pt x="245" y="362"/>
                    <a:pt x="310" y="287"/>
                    <a:pt x="310" y="203"/>
                  </a:cubicBezTo>
                  <a:lnTo>
                    <a:pt x="310" y="167"/>
                  </a:lnTo>
                  <a:cubicBezTo>
                    <a:pt x="310" y="84"/>
                    <a:pt x="238" y="1"/>
                    <a:pt x="1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2" name="Google Shape;1432;p35"/>
          <p:cNvGrpSpPr/>
          <p:nvPr/>
        </p:nvGrpSpPr>
        <p:grpSpPr>
          <a:xfrm>
            <a:off x="5326582" y="3520847"/>
            <a:ext cx="397295" cy="341357"/>
            <a:chOff x="3626638" y="3196425"/>
            <a:chExt cx="270600" cy="232500"/>
          </a:xfrm>
        </p:grpSpPr>
        <p:sp>
          <p:nvSpPr>
            <p:cNvPr id="1433" name="Google Shape;1433;p35"/>
            <p:cNvSpPr/>
            <p:nvPr/>
          </p:nvSpPr>
          <p:spPr>
            <a:xfrm>
              <a:off x="3626638" y="3196425"/>
              <a:ext cx="270300" cy="232200"/>
            </a:xfrm>
            <a:custGeom>
              <a:avLst/>
              <a:gdLst/>
              <a:ahLst/>
              <a:cxnLst/>
              <a:rect l="l" t="t" r="r" b="b"/>
              <a:pathLst>
                <a:path w="10812" h="9288" extrusionOk="0">
                  <a:moveTo>
                    <a:pt x="2727" y="3441"/>
                  </a:moveTo>
                  <a:lnTo>
                    <a:pt x="3013" y="4584"/>
                  </a:lnTo>
                  <a:lnTo>
                    <a:pt x="2727" y="5275"/>
                  </a:lnTo>
                  <a:cubicBezTo>
                    <a:pt x="2715" y="5299"/>
                    <a:pt x="2703" y="5334"/>
                    <a:pt x="2703" y="5358"/>
                  </a:cubicBezTo>
                  <a:lnTo>
                    <a:pt x="2703" y="8989"/>
                  </a:lnTo>
                  <a:lnTo>
                    <a:pt x="2382" y="8989"/>
                  </a:lnTo>
                  <a:lnTo>
                    <a:pt x="2382" y="5358"/>
                  </a:lnTo>
                  <a:cubicBezTo>
                    <a:pt x="2382" y="5346"/>
                    <a:pt x="2382" y="5310"/>
                    <a:pt x="2370" y="5299"/>
                  </a:cubicBezTo>
                  <a:lnTo>
                    <a:pt x="2072" y="4596"/>
                  </a:lnTo>
                  <a:lnTo>
                    <a:pt x="2346" y="3441"/>
                  </a:lnTo>
                  <a:close/>
                  <a:moveTo>
                    <a:pt x="167" y="0"/>
                  </a:moveTo>
                  <a:cubicBezTo>
                    <a:pt x="84" y="0"/>
                    <a:pt x="1" y="72"/>
                    <a:pt x="1" y="167"/>
                  </a:cubicBezTo>
                  <a:lnTo>
                    <a:pt x="1" y="9120"/>
                  </a:lnTo>
                  <a:cubicBezTo>
                    <a:pt x="1" y="9216"/>
                    <a:pt x="84" y="9287"/>
                    <a:pt x="167" y="9287"/>
                  </a:cubicBezTo>
                  <a:lnTo>
                    <a:pt x="3751" y="9287"/>
                  </a:lnTo>
                  <a:cubicBezTo>
                    <a:pt x="3775" y="9287"/>
                    <a:pt x="3799" y="9275"/>
                    <a:pt x="3811" y="9263"/>
                  </a:cubicBezTo>
                  <a:cubicBezTo>
                    <a:pt x="3930" y="9120"/>
                    <a:pt x="3846" y="8966"/>
                    <a:pt x="3715" y="8966"/>
                  </a:cubicBezTo>
                  <a:lnTo>
                    <a:pt x="2965" y="8966"/>
                  </a:lnTo>
                  <a:lnTo>
                    <a:pt x="2965" y="5370"/>
                  </a:lnTo>
                  <a:lnTo>
                    <a:pt x="3275" y="4644"/>
                  </a:lnTo>
                  <a:cubicBezTo>
                    <a:pt x="3299" y="4620"/>
                    <a:pt x="3299" y="4584"/>
                    <a:pt x="3299" y="4537"/>
                  </a:cubicBezTo>
                  <a:lnTo>
                    <a:pt x="2977" y="3215"/>
                  </a:lnTo>
                  <a:cubicBezTo>
                    <a:pt x="2965" y="3144"/>
                    <a:pt x="2906" y="3096"/>
                    <a:pt x="2834" y="3096"/>
                  </a:cubicBezTo>
                  <a:lnTo>
                    <a:pt x="2191" y="3096"/>
                  </a:lnTo>
                  <a:cubicBezTo>
                    <a:pt x="2120" y="3096"/>
                    <a:pt x="2060" y="3144"/>
                    <a:pt x="2048" y="3215"/>
                  </a:cubicBezTo>
                  <a:lnTo>
                    <a:pt x="1727" y="4537"/>
                  </a:lnTo>
                  <a:cubicBezTo>
                    <a:pt x="1715" y="4572"/>
                    <a:pt x="1727" y="4596"/>
                    <a:pt x="1751" y="4644"/>
                  </a:cubicBezTo>
                  <a:lnTo>
                    <a:pt x="2048" y="5370"/>
                  </a:lnTo>
                  <a:lnTo>
                    <a:pt x="2048" y="8978"/>
                  </a:lnTo>
                  <a:lnTo>
                    <a:pt x="382" y="8978"/>
                  </a:lnTo>
                  <a:cubicBezTo>
                    <a:pt x="358" y="8978"/>
                    <a:pt x="346" y="8966"/>
                    <a:pt x="346" y="8942"/>
                  </a:cubicBezTo>
                  <a:lnTo>
                    <a:pt x="346" y="1893"/>
                  </a:lnTo>
                  <a:lnTo>
                    <a:pt x="10478" y="1893"/>
                  </a:lnTo>
                  <a:lnTo>
                    <a:pt x="10478" y="2632"/>
                  </a:lnTo>
                  <a:cubicBezTo>
                    <a:pt x="10478" y="2655"/>
                    <a:pt x="10478" y="2667"/>
                    <a:pt x="10502" y="2667"/>
                  </a:cubicBezTo>
                  <a:cubicBezTo>
                    <a:pt x="10548" y="2713"/>
                    <a:pt x="10598" y="2733"/>
                    <a:pt x="10644" y="2733"/>
                  </a:cubicBezTo>
                  <a:cubicBezTo>
                    <a:pt x="10729" y="2733"/>
                    <a:pt x="10799" y="2665"/>
                    <a:pt x="10799" y="2572"/>
                  </a:cubicBezTo>
                  <a:lnTo>
                    <a:pt x="10799" y="179"/>
                  </a:lnTo>
                  <a:cubicBezTo>
                    <a:pt x="10811" y="96"/>
                    <a:pt x="10740" y="12"/>
                    <a:pt x="10633" y="12"/>
                  </a:cubicBezTo>
                  <a:lnTo>
                    <a:pt x="3430" y="12"/>
                  </a:lnTo>
                  <a:cubicBezTo>
                    <a:pt x="3418" y="12"/>
                    <a:pt x="3394" y="12"/>
                    <a:pt x="3394" y="36"/>
                  </a:cubicBezTo>
                  <a:cubicBezTo>
                    <a:pt x="3263" y="167"/>
                    <a:pt x="3358" y="334"/>
                    <a:pt x="3489" y="334"/>
                  </a:cubicBezTo>
                  <a:lnTo>
                    <a:pt x="10216" y="334"/>
                  </a:lnTo>
                  <a:cubicBezTo>
                    <a:pt x="10359" y="334"/>
                    <a:pt x="10466" y="453"/>
                    <a:pt x="10466" y="584"/>
                  </a:cubicBezTo>
                  <a:lnTo>
                    <a:pt x="10466" y="1584"/>
                  </a:lnTo>
                  <a:lnTo>
                    <a:pt x="334" y="1584"/>
                  </a:lnTo>
                  <a:lnTo>
                    <a:pt x="334" y="393"/>
                  </a:lnTo>
                  <a:cubicBezTo>
                    <a:pt x="334" y="346"/>
                    <a:pt x="358" y="310"/>
                    <a:pt x="405" y="310"/>
                  </a:cubicBezTo>
                  <a:lnTo>
                    <a:pt x="2882" y="310"/>
                  </a:lnTo>
                  <a:cubicBezTo>
                    <a:pt x="2894" y="310"/>
                    <a:pt x="2906" y="310"/>
                    <a:pt x="2906" y="298"/>
                  </a:cubicBezTo>
                  <a:cubicBezTo>
                    <a:pt x="3037" y="167"/>
                    <a:pt x="2953" y="0"/>
                    <a:pt x="2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5"/>
            <p:cNvSpPr/>
            <p:nvPr/>
          </p:nvSpPr>
          <p:spPr>
            <a:xfrm>
              <a:off x="3732913" y="3273475"/>
              <a:ext cx="164325" cy="155450"/>
            </a:xfrm>
            <a:custGeom>
              <a:avLst/>
              <a:gdLst/>
              <a:ahLst/>
              <a:cxnLst/>
              <a:rect l="l" t="t" r="r" b="b"/>
              <a:pathLst>
                <a:path w="6573" h="6218" extrusionOk="0">
                  <a:moveTo>
                    <a:pt x="3441" y="1312"/>
                  </a:moveTo>
                  <a:cubicBezTo>
                    <a:pt x="4036" y="1669"/>
                    <a:pt x="4393" y="2288"/>
                    <a:pt x="4393" y="2990"/>
                  </a:cubicBezTo>
                  <a:cubicBezTo>
                    <a:pt x="4393" y="3800"/>
                    <a:pt x="3905" y="4514"/>
                    <a:pt x="3143" y="4824"/>
                  </a:cubicBezTo>
                  <a:cubicBezTo>
                    <a:pt x="3060" y="4836"/>
                    <a:pt x="3012" y="4895"/>
                    <a:pt x="3012" y="4955"/>
                  </a:cubicBezTo>
                  <a:lnTo>
                    <a:pt x="3012" y="5907"/>
                  </a:lnTo>
                  <a:lnTo>
                    <a:pt x="2536" y="5907"/>
                  </a:lnTo>
                  <a:lnTo>
                    <a:pt x="2536" y="4360"/>
                  </a:lnTo>
                  <a:cubicBezTo>
                    <a:pt x="2536" y="4288"/>
                    <a:pt x="2477" y="4217"/>
                    <a:pt x="2405" y="4193"/>
                  </a:cubicBezTo>
                  <a:cubicBezTo>
                    <a:pt x="2399" y="4192"/>
                    <a:pt x="2393" y="4192"/>
                    <a:pt x="2387" y="4192"/>
                  </a:cubicBezTo>
                  <a:cubicBezTo>
                    <a:pt x="2308" y="4192"/>
                    <a:pt x="2227" y="4260"/>
                    <a:pt x="2227" y="4360"/>
                  </a:cubicBezTo>
                  <a:lnTo>
                    <a:pt x="2227" y="5919"/>
                  </a:lnTo>
                  <a:lnTo>
                    <a:pt x="1750" y="5919"/>
                  </a:lnTo>
                  <a:lnTo>
                    <a:pt x="1750" y="4967"/>
                  </a:lnTo>
                  <a:cubicBezTo>
                    <a:pt x="1750" y="4907"/>
                    <a:pt x="1703" y="4848"/>
                    <a:pt x="1643" y="4824"/>
                  </a:cubicBezTo>
                  <a:cubicBezTo>
                    <a:pt x="881" y="4526"/>
                    <a:pt x="393" y="3800"/>
                    <a:pt x="393" y="2990"/>
                  </a:cubicBezTo>
                  <a:cubicBezTo>
                    <a:pt x="393" y="2312"/>
                    <a:pt x="750" y="1681"/>
                    <a:pt x="1345" y="1312"/>
                  </a:cubicBezTo>
                  <a:lnTo>
                    <a:pt x="1345" y="2681"/>
                  </a:lnTo>
                  <a:cubicBezTo>
                    <a:pt x="1345" y="2764"/>
                    <a:pt x="1417" y="2848"/>
                    <a:pt x="1512" y="2848"/>
                  </a:cubicBezTo>
                  <a:lnTo>
                    <a:pt x="3286" y="2848"/>
                  </a:lnTo>
                  <a:cubicBezTo>
                    <a:pt x="3370" y="2848"/>
                    <a:pt x="3441" y="2764"/>
                    <a:pt x="3441" y="2681"/>
                  </a:cubicBezTo>
                  <a:lnTo>
                    <a:pt x="3441" y="1312"/>
                  </a:lnTo>
                  <a:close/>
                  <a:moveTo>
                    <a:pt x="6400" y="1"/>
                  </a:moveTo>
                  <a:cubicBezTo>
                    <a:pt x="6394" y="1"/>
                    <a:pt x="6388" y="1"/>
                    <a:pt x="6382" y="2"/>
                  </a:cubicBezTo>
                  <a:cubicBezTo>
                    <a:pt x="6310" y="14"/>
                    <a:pt x="6251" y="73"/>
                    <a:pt x="6251" y="169"/>
                  </a:cubicBezTo>
                  <a:lnTo>
                    <a:pt x="6251" y="5884"/>
                  </a:lnTo>
                  <a:cubicBezTo>
                    <a:pt x="6251" y="5896"/>
                    <a:pt x="6227" y="5907"/>
                    <a:pt x="6215" y="5907"/>
                  </a:cubicBezTo>
                  <a:lnTo>
                    <a:pt x="3346" y="5907"/>
                  </a:lnTo>
                  <a:lnTo>
                    <a:pt x="3346" y="5062"/>
                  </a:lnTo>
                  <a:cubicBezTo>
                    <a:pt x="4132" y="4693"/>
                    <a:pt x="4643" y="3883"/>
                    <a:pt x="4643" y="2979"/>
                  </a:cubicBezTo>
                  <a:cubicBezTo>
                    <a:pt x="4643" y="2574"/>
                    <a:pt x="4536" y="2193"/>
                    <a:pt x="4346" y="1836"/>
                  </a:cubicBezTo>
                  <a:cubicBezTo>
                    <a:pt x="4143" y="1502"/>
                    <a:pt x="3881" y="1216"/>
                    <a:pt x="3572" y="1014"/>
                  </a:cubicBezTo>
                  <a:cubicBezTo>
                    <a:pt x="3525" y="986"/>
                    <a:pt x="3470" y="971"/>
                    <a:pt x="3415" y="971"/>
                  </a:cubicBezTo>
                  <a:cubicBezTo>
                    <a:pt x="3330" y="971"/>
                    <a:pt x="3244" y="1006"/>
                    <a:pt x="3179" y="1085"/>
                  </a:cubicBezTo>
                  <a:cubicBezTo>
                    <a:pt x="3131" y="1145"/>
                    <a:pt x="3119" y="1204"/>
                    <a:pt x="3119" y="1276"/>
                  </a:cubicBezTo>
                  <a:lnTo>
                    <a:pt x="3119" y="2514"/>
                  </a:lnTo>
                  <a:lnTo>
                    <a:pt x="1679" y="2514"/>
                  </a:lnTo>
                  <a:lnTo>
                    <a:pt x="1679" y="1276"/>
                  </a:lnTo>
                  <a:cubicBezTo>
                    <a:pt x="1679" y="1204"/>
                    <a:pt x="1667" y="1145"/>
                    <a:pt x="1619" y="1085"/>
                  </a:cubicBezTo>
                  <a:cubicBezTo>
                    <a:pt x="1552" y="1011"/>
                    <a:pt x="1462" y="974"/>
                    <a:pt x="1375" y="974"/>
                  </a:cubicBezTo>
                  <a:cubicBezTo>
                    <a:pt x="1322" y="974"/>
                    <a:pt x="1271" y="987"/>
                    <a:pt x="1226" y="1014"/>
                  </a:cubicBezTo>
                  <a:cubicBezTo>
                    <a:pt x="905" y="1204"/>
                    <a:pt x="631" y="1490"/>
                    <a:pt x="452" y="1836"/>
                  </a:cubicBezTo>
                  <a:cubicBezTo>
                    <a:pt x="262" y="2169"/>
                    <a:pt x="155" y="2574"/>
                    <a:pt x="155" y="2979"/>
                  </a:cubicBezTo>
                  <a:cubicBezTo>
                    <a:pt x="155" y="3871"/>
                    <a:pt x="667" y="4669"/>
                    <a:pt x="1453" y="5062"/>
                  </a:cubicBezTo>
                  <a:lnTo>
                    <a:pt x="1453" y="5907"/>
                  </a:lnTo>
                  <a:lnTo>
                    <a:pt x="179" y="5907"/>
                  </a:lnTo>
                  <a:cubicBezTo>
                    <a:pt x="95" y="5907"/>
                    <a:pt x="24" y="5967"/>
                    <a:pt x="12" y="6038"/>
                  </a:cubicBezTo>
                  <a:cubicBezTo>
                    <a:pt x="0" y="6134"/>
                    <a:pt x="71" y="6217"/>
                    <a:pt x="179" y="6217"/>
                  </a:cubicBezTo>
                  <a:lnTo>
                    <a:pt x="6227" y="6217"/>
                  </a:lnTo>
                  <a:cubicBezTo>
                    <a:pt x="6429" y="6217"/>
                    <a:pt x="6572" y="6074"/>
                    <a:pt x="6572" y="5884"/>
                  </a:cubicBezTo>
                  <a:lnTo>
                    <a:pt x="6572" y="169"/>
                  </a:lnTo>
                  <a:cubicBezTo>
                    <a:pt x="6561" y="69"/>
                    <a:pt x="6479" y="1"/>
                    <a:pt x="64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5"/>
            <p:cNvSpPr/>
            <p:nvPr/>
          </p:nvSpPr>
          <p:spPr>
            <a:xfrm>
              <a:off x="3662363" y="3217250"/>
              <a:ext cx="148850" cy="7775"/>
            </a:xfrm>
            <a:custGeom>
              <a:avLst/>
              <a:gdLst/>
              <a:ahLst/>
              <a:cxnLst/>
              <a:rect l="l" t="t" r="r" b="b"/>
              <a:pathLst>
                <a:path w="5954" h="311" extrusionOk="0">
                  <a:moveTo>
                    <a:pt x="179" y="1"/>
                  </a:moveTo>
                  <a:cubicBezTo>
                    <a:pt x="107" y="1"/>
                    <a:pt x="36" y="60"/>
                    <a:pt x="24" y="132"/>
                  </a:cubicBezTo>
                  <a:cubicBezTo>
                    <a:pt x="0" y="227"/>
                    <a:pt x="84" y="310"/>
                    <a:pt x="179" y="310"/>
                  </a:cubicBezTo>
                  <a:lnTo>
                    <a:pt x="5799" y="310"/>
                  </a:lnTo>
                  <a:cubicBezTo>
                    <a:pt x="5870" y="310"/>
                    <a:pt x="5941" y="251"/>
                    <a:pt x="5953" y="179"/>
                  </a:cubicBezTo>
                  <a:cubicBezTo>
                    <a:pt x="5953" y="96"/>
                    <a:pt x="5882" y="1"/>
                    <a:pt x="5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5"/>
            <p:cNvSpPr/>
            <p:nvPr/>
          </p:nvSpPr>
          <p:spPr>
            <a:xfrm>
              <a:off x="3822188" y="3215775"/>
              <a:ext cx="7775" cy="8975"/>
            </a:xfrm>
            <a:custGeom>
              <a:avLst/>
              <a:gdLst/>
              <a:ahLst/>
              <a:cxnLst/>
              <a:rect l="l" t="t" r="r" b="b"/>
              <a:pathLst>
                <a:path w="311" h="359" extrusionOk="0">
                  <a:moveTo>
                    <a:pt x="132" y="0"/>
                  </a:moveTo>
                  <a:cubicBezTo>
                    <a:pt x="60" y="36"/>
                    <a:pt x="1" y="107"/>
                    <a:pt x="1" y="179"/>
                  </a:cubicBezTo>
                  <a:lnTo>
                    <a:pt x="1" y="191"/>
                  </a:lnTo>
                  <a:cubicBezTo>
                    <a:pt x="1" y="274"/>
                    <a:pt x="60" y="345"/>
                    <a:pt x="132" y="357"/>
                  </a:cubicBezTo>
                  <a:cubicBezTo>
                    <a:pt x="138" y="358"/>
                    <a:pt x="144" y="359"/>
                    <a:pt x="150" y="359"/>
                  </a:cubicBezTo>
                  <a:cubicBezTo>
                    <a:pt x="229" y="359"/>
                    <a:pt x="310" y="290"/>
                    <a:pt x="310" y="191"/>
                  </a:cubicBezTo>
                  <a:lnTo>
                    <a:pt x="310" y="167"/>
                  </a:lnTo>
                  <a:cubicBezTo>
                    <a:pt x="310" y="72"/>
                    <a:pt x="239" y="0"/>
                    <a:pt x="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5"/>
            <p:cNvSpPr/>
            <p:nvPr/>
          </p:nvSpPr>
          <p:spPr>
            <a:xfrm>
              <a:off x="3837688" y="3215775"/>
              <a:ext cx="7750" cy="8975"/>
            </a:xfrm>
            <a:custGeom>
              <a:avLst/>
              <a:gdLst/>
              <a:ahLst/>
              <a:cxnLst/>
              <a:rect l="l" t="t" r="r" b="b"/>
              <a:pathLst>
                <a:path w="310" h="359" extrusionOk="0">
                  <a:moveTo>
                    <a:pt x="131" y="0"/>
                  </a:moveTo>
                  <a:cubicBezTo>
                    <a:pt x="60" y="36"/>
                    <a:pt x="0" y="107"/>
                    <a:pt x="0" y="179"/>
                  </a:cubicBezTo>
                  <a:lnTo>
                    <a:pt x="0" y="191"/>
                  </a:lnTo>
                  <a:cubicBezTo>
                    <a:pt x="0" y="274"/>
                    <a:pt x="60" y="345"/>
                    <a:pt x="131" y="357"/>
                  </a:cubicBezTo>
                  <a:cubicBezTo>
                    <a:pt x="138" y="358"/>
                    <a:pt x="145" y="359"/>
                    <a:pt x="152" y="359"/>
                  </a:cubicBezTo>
                  <a:cubicBezTo>
                    <a:pt x="238" y="359"/>
                    <a:pt x="310" y="290"/>
                    <a:pt x="310" y="191"/>
                  </a:cubicBezTo>
                  <a:lnTo>
                    <a:pt x="310" y="167"/>
                  </a:lnTo>
                  <a:cubicBezTo>
                    <a:pt x="310" y="72"/>
                    <a:pt x="238" y="0"/>
                    <a:pt x="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5"/>
            <p:cNvSpPr/>
            <p:nvPr/>
          </p:nvSpPr>
          <p:spPr>
            <a:xfrm>
              <a:off x="3853738" y="3215775"/>
              <a:ext cx="7775" cy="8975"/>
            </a:xfrm>
            <a:custGeom>
              <a:avLst/>
              <a:gdLst/>
              <a:ahLst/>
              <a:cxnLst/>
              <a:rect l="l" t="t" r="r" b="b"/>
              <a:pathLst>
                <a:path w="311" h="359" extrusionOk="0">
                  <a:moveTo>
                    <a:pt x="132" y="0"/>
                  </a:moveTo>
                  <a:cubicBezTo>
                    <a:pt x="61" y="36"/>
                    <a:pt x="1" y="107"/>
                    <a:pt x="1" y="179"/>
                  </a:cubicBezTo>
                  <a:lnTo>
                    <a:pt x="1" y="191"/>
                  </a:lnTo>
                  <a:cubicBezTo>
                    <a:pt x="1" y="274"/>
                    <a:pt x="61" y="345"/>
                    <a:pt x="132" y="357"/>
                  </a:cubicBezTo>
                  <a:cubicBezTo>
                    <a:pt x="139" y="358"/>
                    <a:pt x="146" y="359"/>
                    <a:pt x="153" y="359"/>
                  </a:cubicBezTo>
                  <a:cubicBezTo>
                    <a:pt x="239" y="359"/>
                    <a:pt x="311" y="290"/>
                    <a:pt x="311" y="191"/>
                  </a:cubicBezTo>
                  <a:lnTo>
                    <a:pt x="311" y="167"/>
                  </a:lnTo>
                  <a:cubicBezTo>
                    <a:pt x="311" y="72"/>
                    <a:pt x="239" y="0"/>
                    <a:pt x="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5"/>
            <p:cNvSpPr/>
            <p:nvPr/>
          </p:nvSpPr>
          <p:spPr>
            <a:xfrm>
              <a:off x="3718913" y="3279375"/>
              <a:ext cx="21750" cy="21275"/>
            </a:xfrm>
            <a:custGeom>
              <a:avLst/>
              <a:gdLst/>
              <a:ahLst/>
              <a:cxnLst/>
              <a:rect l="l" t="t" r="r" b="b"/>
              <a:pathLst>
                <a:path w="870" h="851" extrusionOk="0">
                  <a:moveTo>
                    <a:pt x="435" y="0"/>
                  </a:moveTo>
                  <a:cubicBezTo>
                    <a:pt x="361" y="0"/>
                    <a:pt x="286" y="76"/>
                    <a:pt x="286" y="171"/>
                  </a:cubicBezTo>
                  <a:lnTo>
                    <a:pt x="286" y="266"/>
                  </a:lnTo>
                  <a:lnTo>
                    <a:pt x="179" y="266"/>
                  </a:lnTo>
                  <a:cubicBezTo>
                    <a:pt x="108" y="266"/>
                    <a:pt x="36" y="326"/>
                    <a:pt x="12" y="409"/>
                  </a:cubicBezTo>
                  <a:cubicBezTo>
                    <a:pt x="0" y="492"/>
                    <a:pt x="72" y="587"/>
                    <a:pt x="179" y="587"/>
                  </a:cubicBezTo>
                  <a:lnTo>
                    <a:pt x="286" y="587"/>
                  </a:lnTo>
                  <a:lnTo>
                    <a:pt x="286" y="683"/>
                  </a:lnTo>
                  <a:cubicBezTo>
                    <a:pt x="286" y="766"/>
                    <a:pt x="346" y="838"/>
                    <a:pt x="417" y="849"/>
                  </a:cubicBezTo>
                  <a:cubicBezTo>
                    <a:pt x="424" y="850"/>
                    <a:pt x="431" y="851"/>
                    <a:pt x="438" y="851"/>
                  </a:cubicBezTo>
                  <a:cubicBezTo>
                    <a:pt x="524" y="851"/>
                    <a:pt x="596" y="782"/>
                    <a:pt x="596" y="683"/>
                  </a:cubicBezTo>
                  <a:lnTo>
                    <a:pt x="596" y="587"/>
                  </a:lnTo>
                  <a:lnTo>
                    <a:pt x="703" y="587"/>
                  </a:lnTo>
                  <a:cubicBezTo>
                    <a:pt x="798" y="587"/>
                    <a:pt x="870" y="504"/>
                    <a:pt x="870" y="409"/>
                  </a:cubicBezTo>
                  <a:cubicBezTo>
                    <a:pt x="858" y="326"/>
                    <a:pt x="774" y="266"/>
                    <a:pt x="703" y="266"/>
                  </a:cubicBezTo>
                  <a:lnTo>
                    <a:pt x="596" y="266"/>
                  </a:lnTo>
                  <a:lnTo>
                    <a:pt x="596" y="171"/>
                  </a:lnTo>
                  <a:cubicBezTo>
                    <a:pt x="596" y="87"/>
                    <a:pt x="536" y="16"/>
                    <a:pt x="465" y="4"/>
                  </a:cubicBezTo>
                  <a:cubicBezTo>
                    <a:pt x="455" y="1"/>
                    <a:pt x="445" y="0"/>
                    <a:pt x="4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5"/>
            <p:cNvSpPr/>
            <p:nvPr/>
          </p:nvSpPr>
          <p:spPr>
            <a:xfrm>
              <a:off x="3833513" y="3279375"/>
              <a:ext cx="21750" cy="21275"/>
            </a:xfrm>
            <a:custGeom>
              <a:avLst/>
              <a:gdLst/>
              <a:ahLst/>
              <a:cxnLst/>
              <a:rect l="l" t="t" r="r" b="b"/>
              <a:pathLst>
                <a:path w="870" h="851" extrusionOk="0">
                  <a:moveTo>
                    <a:pt x="435" y="0"/>
                  </a:moveTo>
                  <a:cubicBezTo>
                    <a:pt x="360" y="0"/>
                    <a:pt x="286" y="76"/>
                    <a:pt x="286" y="171"/>
                  </a:cubicBezTo>
                  <a:lnTo>
                    <a:pt x="286" y="266"/>
                  </a:lnTo>
                  <a:lnTo>
                    <a:pt x="179" y="266"/>
                  </a:lnTo>
                  <a:cubicBezTo>
                    <a:pt x="108" y="266"/>
                    <a:pt x="36" y="326"/>
                    <a:pt x="12" y="409"/>
                  </a:cubicBezTo>
                  <a:cubicBezTo>
                    <a:pt x="0" y="492"/>
                    <a:pt x="72" y="587"/>
                    <a:pt x="179" y="587"/>
                  </a:cubicBezTo>
                  <a:lnTo>
                    <a:pt x="286" y="587"/>
                  </a:lnTo>
                  <a:lnTo>
                    <a:pt x="286" y="683"/>
                  </a:lnTo>
                  <a:cubicBezTo>
                    <a:pt x="286" y="766"/>
                    <a:pt x="346" y="838"/>
                    <a:pt x="417" y="849"/>
                  </a:cubicBezTo>
                  <a:cubicBezTo>
                    <a:pt x="424" y="850"/>
                    <a:pt x="431" y="851"/>
                    <a:pt x="438" y="851"/>
                  </a:cubicBezTo>
                  <a:cubicBezTo>
                    <a:pt x="524" y="851"/>
                    <a:pt x="596" y="782"/>
                    <a:pt x="596" y="683"/>
                  </a:cubicBezTo>
                  <a:lnTo>
                    <a:pt x="596" y="587"/>
                  </a:lnTo>
                  <a:lnTo>
                    <a:pt x="703" y="587"/>
                  </a:lnTo>
                  <a:cubicBezTo>
                    <a:pt x="798" y="587"/>
                    <a:pt x="870" y="504"/>
                    <a:pt x="870" y="409"/>
                  </a:cubicBezTo>
                  <a:cubicBezTo>
                    <a:pt x="858" y="326"/>
                    <a:pt x="774" y="266"/>
                    <a:pt x="703" y="266"/>
                  </a:cubicBezTo>
                  <a:lnTo>
                    <a:pt x="596" y="266"/>
                  </a:lnTo>
                  <a:lnTo>
                    <a:pt x="596" y="171"/>
                  </a:lnTo>
                  <a:cubicBezTo>
                    <a:pt x="596" y="87"/>
                    <a:pt x="536" y="16"/>
                    <a:pt x="465" y="4"/>
                  </a:cubicBezTo>
                  <a:cubicBezTo>
                    <a:pt x="455" y="1"/>
                    <a:pt x="445" y="0"/>
                    <a:pt x="4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367"/>
                                        </p:tgtEl>
                                        <p:attrNameLst>
                                          <p:attrName>style.visibility</p:attrName>
                                        </p:attrNameLst>
                                      </p:cBhvr>
                                      <p:to>
                                        <p:strVal val="visible"/>
                                      </p:to>
                                    </p:set>
                                    <p:animEffect transition="in" filter="barn(inVertical)">
                                      <p:cBhvr>
                                        <p:cTn id="7" dur="500"/>
                                        <p:tgtEl>
                                          <p:spTgt spid="1367"/>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1369"/>
                                        </p:tgtEl>
                                        <p:attrNameLst>
                                          <p:attrName>style.visibility</p:attrName>
                                        </p:attrNameLst>
                                      </p:cBhvr>
                                      <p:to>
                                        <p:strVal val="visible"/>
                                      </p:to>
                                    </p:set>
                                    <p:anim calcmode="lin" valueType="num">
                                      <p:cBhvr additive="base">
                                        <p:cTn id="11" dur="500" fill="hold"/>
                                        <p:tgtEl>
                                          <p:spTgt spid="1369"/>
                                        </p:tgtEl>
                                        <p:attrNameLst>
                                          <p:attrName>ppt_x</p:attrName>
                                        </p:attrNameLst>
                                      </p:cBhvr>
                                      <p:tavLst>
                                        <p:tav tm="0">
                                          <p:val>
                                            <p:strVal val="#ppt_x"/>
                                          </p:val>
                                        </p:tav>
                                        <p:tav tm="100000">
                                          <p:val>
                                            <p:strVal val="#ppt_x"/>
                                          </p:val>
                                        </p:tav>
                                      </p:tavLst>
                                    </p:anim>
                                    <p:anim calcmode="lin" valueType="num">
                                      <p:cBhvr additive="base">
                                        <p:cTn id="12" dur="500" fill="hold"/>
                                        <p:tgtEl>
                                          <p:spTgt spid="136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71"/>
                                        </p:tgtEl>
                                        <p:attrNameLst>
                                          <p:attrName>style.visibility</p:attrName>
                                        </p:attrNameLst>
                                      </p:cBhvr>
                                      <p:to>
                                        <p:strVal val="visible"/>
                                      </p:to>
                                    </p:set>
                                    <p:anim calcmode="lin" valueType="num">
                                      <p:cBhvr additive="base">
                                        <p:cTn id="15" dur="500" fill="hold"/>
                                        <p:tgtEl>
                                          <p:spTgt spid="1371"/>
                                        </p:tgtEl>
                                        <p:attrNameLst>
                                          <p:attrName>ppt_x</p:attrName>
                                        </p:attrNameLst>
                                      </p:cBhvr>
                                      <p:tavLst>
                                        <p:tav tm="0">
                                          <p:val>
                                            <p:strVal val="#ppt_x"/>
                                          </p:val>
                                        </p:tav>
                                        <p:tav tm="100000">
                                          <p:val>
                                            <p:strVal val="#ppt_x"/>
                                          </p:val>
                                        </p:tav>
                                      </p:tavLst>
                                    </p:anim>
                                    <p:anim calcmode="lin" valueType="num">
                                      <p:cBhvr additive="base">
                                        <p:cTn id="16" dur="500" fill="hold"/>
                                        <p:tgtEl>
                                          <p:spTgt spid="137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373"/>
                                        </p:tgtEl>
                                        <p:attrNameLst>
                                          <p:attrName>style.visibility</p:attrName>
                                        </p:attrNameLst>
                                      </p:cBhvr>
                                      <p:to>
                                        <p:strVal val="visible"/>
                                      </p:to>
                                    </p:set>
                                    <p:anim calcmode="lin" valueType="num">
                                      <p:cBhvr additive="base">
                                        <p:cTn id="19" dur="500" fill="hold"/>
                                        <p:tgtEl>
                                          <p:spTgt spid="1373"/>
                                        </p:tgtEl>
                                        <p:attrNameLst>
                                          <p:attrName>ppt_x</p:attrName>
                                        </p:attrNameLst>
                                      </p:cBhvr>
                                      <p:tavLst>
                                        <p:tav tm="0">
                                          <p:val>
                                            <p:strVal val="#ppt_x"/>
                                          </p:val>
                                        </p:tav>
                                        <p:tav tm="100000">
                                          <p:val>
                                            <p:strVal val="#ppt_x"/>
                                          </p:val>
                                        </p:tav>
                                      </p:tavLst>
                                    </p:anim>
                                    <p:anim calcmode="lin" valueType="num">
                                      <p:cBhvr additive="base">
                                        <p:cTn id="20" dur="500" fill="hold"/>
                                        <p:tgtEl>
                                          <p:spTgt spid="1373"/>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374"/>
                                        </p:tgtEl>
                                        <p:attrNameLst>
                                          <p:attrName>style.visibility</p:attrName>
                                        </p:attrNameLst>
                                      </p:cBhvr>
                                      <p:to>
                                        <p:strVal val="visible"/>
                                      </p:to>
                                    </p:set>
                                    <p:anim calcmode="lin" valueType="num">
                                      <p:cBhvr additive="base">
                                        <p:cTn id="23" dur="500" fill="hold"/>
                                        <p:tgtEl>
                                          <p:spTgt spid="1374"/>
                                        </p:tgtEl>
                                        <p:attrNameLst>
                                          <p:attrName>ppt_x</p:attrName>
                                        </p:attrNameLst>
                                      </p:cBhvr>
                                      <p:tavLst>
                                        <p:tav tm="0">
                                          <p:val>
                                            <p:strVal val="#ppt_x"/>
                                          </p:val>
                                        </p:tav>
                                        <p:tav tm="100000">
                                          <p:val>
                                            <p:strVal val="#ppt_x"/>
                                          </p:val>
                                        </p:tav>
                                      </p:tavLst>
                                    </p:anim>
                                    <p:anim calcmode="lin" valueType="num">
                                      <p:cBhvr additive="base">
                                        <p:cTn id="24" dur="500" fill="hold"/>
                                        <p:tgtEl>
                                          <p:spTgt spid="1374"/>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391"/>
                                        </p:tgtEl>
                                        <p:attrNameLst>
                                          <p:attrName>style.visibility</p:attrName>
                                        </p:attrNameLst>
                                      </p:cBhvr>
                                      <p:to>
                                        <p:strVal val="visible"/>
                                      </p:to>
                                    </p:set>
                                    <p:anim calcmode="lin" valueType="num">
                                      <p:cBhvr additive="base">
                                        <p:cTn id="27" dur="500" fill="hold"/>
                                        <p:tgtEl>
                                          <p:spTgt spid="1391"/>
                                        </p:tgtEl>
                                        <p:attrNameLst>
                                          <p:attrName>ppt_x</p:attrName>
                                        </p:attrNameLst>
                                      </p:cBhvr>
                                      <p:tavLst>
                                        <p:tav tm="0">
                                          <p:val>
                                            <p:strVal val="#ppt_x"/>
                                          </p:val>
                                        </p:tav>
                                        <p:tav tm="100000">
                                          <p:val>
                                            <p:strVal val="#ppt_x"/>
                                          </p:val>
                                        </p:tav>
                                      </p:tavLst>
                                    </p:anim>
                                    <p:anim calcmode="lin" valueType="num">
                                      <p:cBhvr additive="base">
                                        <p:cTn id="28" dur="500" fill="hold"/>
                                        <p:tgtEl>
                                          <p:spTgt spid="1391"/>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408"/>
                                        </p:tgtEl>
                                        <p:attrNameLst>
                                          <p:attrName>style.visibility</p:attrName>
                                        </p:attrNameLst>
                                      </p:cBhvr>
                                      <p:to>
                                        <p:strVal val="visible"/>
                                      </p:to>
                                    </p:set>
                                    <p:anim calcmode="lin" valueType="num">
                                      <p:cBhvr additive="base">
                                        <p:cTn id="31" dur="500" fill="hold"/>
                                        <p:tgtEl>
                                          <p:spTgt spid="1408"/>
                                        </p:tgtEl>
                                        <p:attrNameLst>
                                          <p:attrName>ppt_x</p:attrName>
                                        </p:attrNameLst>
                                      </p:cBhvr>
                                      <p:tavLst>
                                        <p:tav tm="0">
                                          <p:val>
                                            <p:strVal val="#ppt_x"/>
                                          </p:val>
                                        </p:tav>
                                        <p:tav tm="100000">
                                          <p:val>
                                            <p:strVal val="#ppt_x"/>
                                          </p:val>
                                        </p:tav>
                                      </p:tavLst>
                                    </p:anim>
                                    <p:anim calcmode="lin" valueType="num">
                                      <p:cBhvr additive="base">
                                        <p:cTn id="32" dur="500" fill="hold"/>
                                        <p:tgtEl>
                                          <p:spTgt spid="1408"/>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432"/>
                                        </p:tgtEl>
                                        <p:attrNameLst>
                                          <p:attrName>style.visibility</p:attrName>
                                        </p:attrNameLst>
                                      </p:cBhvr>
                                      <p:to>
                                        <p:strVal val="visible"/>
                                      </p:to>
                                    </p:set>
                                    <p:anim calcmode="lin" valueType="num">
                                      <p:cBhvr additive="base">
                                        <p:cTn id="35" dur="500" fill="hold"/>
                                        <p:tgtEl>
                                          <p:spTgt spid="1432"/>
                                        </p:tgtEl>
                                        <p:attrNameLst>
                                          <p:attrName>ppt_x</p:attrName>
                                        </p:attrNameLst>
                                      </p:cBhvr>
                                      <p:tavLst>
                                        <p:tav tm="0">
                                          <p:val>
                                            <p:strVal val="#ppt_x"/>
                                          </p:val>
                                        </p:tav>
                                        <p:tav tm="100000">
                                          <p:val>
                                            <p:strVal val="#ppt_x"/>
                                          </p:val>
                                        </p:tav>
                                      </p:tavLst>
                                    </p:anim>
                                    <p:anim calcmode="lin" valueType="num">
                                      <p:cBhvr additive="base">
                                        <p:cTn id="36" dur="500" fill="hold"/>
                                        <p:tgtEl>
                                          <p:spTgt spid="1432"/>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370"/>
                                        </p:tgtEl>
                                        <p:attrNameLst>
                                          <p:attrName>style.visibility</p:attrName>
                                        </p:attrNameLst>
                                      </p:cBhvr>
                                      <p:to>
                                        <p:strVal val="visible"/>
                                      </p:to>
                                    </p:set>
                                    <p:anim calcmode="lin" valueType="num">
                                      <p:cBhvr additive="base">
                                        <p:cTn id="39" dur="500" fill="hold"/>
                                        <p:tgtEl>
                                          <p:spTgt spid="1370"/>
                                        </p:tgtEl>
                                        <p:attrNameLst>
                                          <p:attrName>ppt_x</p:attrName>
                                        </p:attrNameLst>
                                      </p:cBhvr>
                                      <p:tavLst>
                                        <p:tav tm="0">
                                          <p:val>
                                            <p:strVal val="#ppt_x"/>
                                          </p:val>
                                        </p:tav>
                                        <p:tav tm="100000">
                                          <p:val>
                                            <p:strVal val="#ppt_x"/>
                                          </p:val>
                                        </p:tav>
                                      </p:tavLst>
                                    </p:anim>
                                    <p:anim calcmode="lin" valueType="num">
                                      <p:cBhvr additive="base">
                                        <p:cTn id="40" dur="500" fill="hold"/>
                                        <p:tgtEl>
                                          <p:spTgt spid="1370"/>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372"/>
                                        </p:tgtEl>
                                        <p:attrNameLst>
                                          <p:attrName>style.visibility</p:attrName>
                                        </p:attrNameLst>
                                      </p:cBhvr>
                                      <p:to>
                                        <p:strVal val="visible"/>
                                      </p:to>
                                    </p:set>
                                    <p:anim calcmode="lin" valueType="num">
                                      <p:cBhvr additive="base">
                                        <p:cTn id="43" dur="500" fill="hold"/>
                                        <p:tgtEl>
                                          <p:spTgt spid="1372"/>
                                        </p:tgtEl>
                                        <p:attrNameLst>
                                          <p:attrName>ppt_x</p:attrName>
                                        </p:attrNameLst>
                                      </p:cBhvr>
                                      <p:tavLst>
                                        <p:tav tm="0">
                                          <p:val>
                                            <p:strVal val="#ppt_x"/>
                                          </p:val>
                                        </p:tav>
                                        <p:tav tm="100000">
                                          <p:val>
                                            <p:strVal val="#ppt_x"/>
                                          </p:val>
                                        </p:tav>
                                      </p:tavLst>
                                    </p:anim>
                                    <p:anim calcmode="lin" valueType="num">
                                      <p:cBhvr additive="base">
                                        <p:cTn id="44" dur="500" fill="hold"/>
                                        <p:tgtEl>
                                          <p:spTgt spid="1372"/>
                                        </p:tgtEl>
                                        <p:attrNameLst>
                                          <p:attrName>ppt_y</p:attrName>
                                        </p:attrNameLst>
                                      </p:cBhvr>
                                      <p:tavLst>
                                        <p:tav tm="0">
                                          <p:val>
                                            <p:strVal val="1+#ppt_h/2"/>
                                          </p:val>
                                        </p:tav>
                                        <p:tav tm="100000">
                                          <p:val>
                                            <p:strVal val="#ppt_y"/>
                                          </p:val>
                                        </p:tav>
                                      </p:tavLst>
                                    </p:anim>
                                  </p:childTnLst>
                                </p:cTn>
                              </p:par>
                            </p:childTnLst>
                          </p:cTn>
                        </p:par>
                        <p:par>
                          <p:cTn id="45" fill="hold">
                            <p:stCondLst>
                              <p:cond delay="1000"/>
                            </p:stCondLst>
                            <p:childTnLst>
                              <p:par>
                                <p:cTn id="46" presetID="22" presetClass="entr" presetSubtype="8" fill="hold" grpId="0" nodeType="afterEffect">
                                  <p:stCondLst>
                                    <p:cond delay="0"/>
                                  </p:stCondLst>
                                  <p:childTnLst>
                                    <p:set>
                                      <p:cBhvr>
                                        <p:cTn id="47" dur="1" fill="hold">
                                          <p:stCondLst>
                                            <p:cond delay="0"/>
                                          </p:stCondLst>
                                        </p:cTn>
                                        <p:tgtEl>
                                          <p:spTgt spid="1361"/>
                                        </p:tgtEl>
                                        <p:attrNameLst>
                                          <p:attrName>style.visibility</p:attrName>
                                        </p:attrNameLst>
                                      </p:cBhvr>
                                      <p:to>
                                        <p:strVal val="visible"/>
                                      </p:to>
                                    </p:set>
                                    <p:animEffect transition="in" filter="wipe(left)">
                                      <p:cBhvr>
                                        <p:cTn id="48" dur="500"/>
                                        <p:tgtEl>
                                          <p:spTgt spid="1361"/>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1364">
                                            <p:txEl>
                                              <p:pRg st="0" end="0"/>
                                            </p:txEl>
                                          </p:spTgt>
                                        </p:tgtEl>
                                        <p:attrNameLst>
                                          <p:attrName>style.visibility</p:attrName>
                                        </p:attrNameLst>
                                      </p:cBhvr>
                                      <p:to>
                                        <p:strVal val="visible"/>
                                      </p:to>
                                    </p:set>
                                    <p:animEffect transition="in" filter="wipe(left)">
                                      <p:cBhvr>
                                        <p:cTn id="51" dur="500"/>
                                        <p:tgtEl>
                                          <p:spTgt spid="1364">
                                            <p:txEl>
                                              <p:pRg st="0" end="0"/>
                                            </p:txEl>
                                          </p:spTgt>
                                        </p:tgtEl>
                                      </p:cBhvr>
                                    </p:animEffect>
                                  </p:childTnLst>
                                </p:cTn>
                              </p:par>
                            </p:childTnLst>
                          </p:cTn>
                        </p:par>
                        <p:par>
                          <p:cTn id="52" fill="hold">
                            <p:stCondLst>
                              <p:cond delay="1500"/>
                            </p:stCondLst>
                            <p:childTnLst>
                              <p:par>
                                <p:cTn id="53" presetID="22" presetClass="entr" presetSubtype="8" fill="hold" grpId="0" nodeType="afterEffect">
                                  <p:stCondLst>
                                    <p:cond delay="0"/>
                                  </p:stCondLst>
                                  <p:childTnLst>
                                    <p:set>
                                      <p:cBhvr>
                                        <p:cTn id="54" dur="1" fill="hold">
                                          <p:stCondLst>
                                            <p:cond delay="0"/>
                                          </p:stCondLst>
                                        </p:cTn>
                                        <p:tgtEl>
                                          <p:spTgt spid="1360"/>
                                        </p:tgtEl>
                                        <p:attrNameLst>
                                          <p:attrName>style.visibility</p:attrName>
                                        </p:attrNameLst>
                                      </p:cBhvr>
                                      <p:to>
                                        <p:strVal val="visible"/>
                                      </p:to>
                                    </p:set>
                                    <p:animEffect transition="in" filter="wipe(left)">
                                      <p:cBhvr>
                                        <p:cTn id="55" dur="500"/>
                                        <p:tgtEl>
                                          <p:spTgt spid="1360"/>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1365">
                                            <p:txEl>
                                              <p:pRg st="0" end="0"/>
                                            </p:txEl>
                                          </p:spTgt>
                                        </p:tgtEl>
                                        <p:attrNameLst>
                                          <p:attrName>style.visibility</p:attrName>
                                        </p:attrNameLst>
                                      </p:cBhvr>
                                      <p:to>
                                        <p:strVal val="visible"/>
                                      </p:to>
                                    </p:set>
                                    <p:animEffect transition="in" filter="wipe(left)">
                                      <p:cBhvr>
                                        <p:cTn id="58" dur="500"/>
                                        <p:tgtEl>
                                          <p:spTgt spid="1365">
                                            <p:txEl>
                                              <p:pRg st="0" end="0"/>
                                            </p:txEl>
                                          </p:spTgt>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1363"/>
                                        </p:tgtEl>
                                        <p:attrNameLst>
                                          <p:attrName>style.visibility</p:attrName>
                                        </p:attrNameLst>
                                      </p:cBhvr>
                                      <p:to>
                                        <p:strVal val="visible"/>
                                      </p:to>
                                    </p:set>
                                    <p:animEffect transition="in" filter="wipe(left)">
                                      <p:cBhvr>
                                        <p:cTn id="61" dur="500"/>
                                        <p:tgtEl>
                                          <p:spTgt spid="1363"/>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1366">
                                            <p:txEl>
                                              <p:pRg st="0" end="0"/>
                                            </p:txEl>
                                          </p:spTgt>
                                        </p:tgtEl>
                                        <p:attrNameLst>
                                          <p:attrName>style.visibility</p:attrName>
                                        </p:attrNameLst>
                                      </p:cBhvr>
                                      <p:to>
                                        <p:strVal val="visible"/>
                                      </p:to>
                                    </p:set>
                                    <p:animEffect transition="in" filter="wipe(left)">
                                      <p:cBhvr>
                                        <p:cTn id="64" dur="500"/>
                                        <p:tgtEl>
                                          <p:spTgt spid="1366">
                                            <p:txEl>
                                              <p:pRg st="0" end="0"/>
                                            </p:txEl>
                                          </p:spTgt>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1362"/>
                                        </p:tgtEl>
                                        <p:attrNameLst>
                                          <p:attrName>style.visibility</p:attrName>
                                        </p:attrNameLst>
                                      </p:cBhvr>
                                      <p:to>
                                        <p:strVal val="visible"/>
                                      </p:to>
                                    </p:set>
                                    <p:animEffect transition="in" filter="wipe(left)">
                                      <p:cBhvr>
                                        <p:cTn id="67" dur="500"/>
                                        <p:tgtEl>
                                          <p:spTgt spid="1362"/>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1368">
                                            <p:txEl>
                                              <p:pRg st="0" end="0"/>
                                            </p:txEl>
                                          </p:spTgt>
                                        </p:tgtEl>
                                        <p:attrNameLst>
                                          <p:attrName>style.visibility</p:attrName>
                                        </p:attrNameLst>
                                      </p:cBhvr>
                                      <p:to>
                                        <p:strVal val="visible"/>
                                      </p:to>
                                    </p:set>
                                    <p:animEffect transition="in" filter="wipe(left)">
                                      <p:cBhvr>
                                        <p:cTn id="70" dur="500"/>
                                        <p:tgtEl>
                                          <p:spTgt spid="1368">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xit" presetSubtype="2" fill="hold" grpId="1" nodeType="clickEffect">
                                  <p:stCondLst>
                                    <p:cond delay="0"/>
                                  </p:stCondLst>
                                  <p:childTnLst>
                                    <p:animEffect transition="out" filter="wipe(right)">
                                      <p:cBhvr>
                                        <p:cTn id="74" dur="500"/>
                                        <p:tgtEl>
                                          <p:spTgt spid="1361"/>
                                        </p:tgtEl>
                                      </p:cBhvr>
                                    </p:animEffect>
                                    <p:set>
                                      <p:cBhvr>
                                        <p:cTn id="75" dur="1" fill="hold">
                                          <p:stCondLst>
                                            <p:cond delay="499"/>
                                          </p:stCondLst>
                                        </p:cTn>
                                        <p:tgtEl>
                                          <p:spTgt spid="1361"/>
                                        </p:tgtEl>
                                        <p:attrNameLst>
                                          <p:attrName>style.visibility</p:attrName>
                                        </p:attrNameLst>
                                      </p:cBhvr>
                                      <p:to>
                                        <p:strVal val="hidden"/>
                                      </p:to>
                                    </p:set>
                                  </p:childTnLst>
                                </p:cTn>
                              </p:par>
                              <p:par>
                                <p:cTn id="76" presetID="22" presetClass="exit" presetSubtype="2" fill="hold" grpId="1" nodeType="withEffect">
                                  <p:stCondLst>
                                    <p:cond delay="0"/>
                                  </p:stCondLst>
                                  <p:childTnLst>
                                    <p:animEffect transition="out" filter="wipe(right)">
                                      <p:cBhvr>
                                        <p:cTn id="77" dur="500"/>
                                        <p:tgtEl>
                                          <p:spTgt spid="1364">
                                            <p:txEl>
                                              <p:pRg st="0" end="0"/>
                                            </p:txEl>
                                          </p:spTgt>
                                        </p:tgtEl>
                                      </p:cBhvr>
                                    </p:animEffect>
                                    <p:set>
                                      <p:cBhvr>
                                        <p:cTn id="78" dur="1" fill="hold">
                                          <p:stCondLst>
                                            <p:cond delay="499"/>
                                          </p:stCondLst>
                                        </p:cTn>
                                        <p:tgtEl>
                                          <p:spTgt spid="1364">
                                            <p:txEl>
                                              <p:pRg st="0" end="0"/>
                                            </p:txEl>
                                          </p:spTgt>
                                        </p:tgtEl>
                                        <p:attrNameLst>
                                          <p:attrName>style.visibility</p:attrName>
                                        </p:attrNameLst>
                                      </p:cBhvr>
                                      <p:to>
                                        <p:strVal val="hidden"/>
                                      </p:to>
                                    </p:set>
                                  </p:childTnLst>
                                </p:cTn>
                              </p:par>
                              <p:par>
                                <p:cTn id="79" presetID="22" presetClass="exit" presetSubtype="2" fill="hold" grpId="1" nodeType="withEffect">
                                  <p:stCondLst>
                                    <p:cond delay="0"/>
                                  </p:stCondLst>
                                  <p:childTnLst>
                                    <p:animEffect transition="out" filter="wipe(right)">
                                      <p:cBhvr>
                                        <p:cTn id="80" dur="500"/>
                                        <p:tgtEl>
                                          <p:spTgt spid="1360"/>
                                        </p:tgtEl>
                                      </p:cBhvr>
                                    </p:animEffect>
                                    <p:set>
                                      <p:cBhvr>
                                        <p:cTn id="81" dur="1" fill="hold">
                                          <p:stCondLst>
                                            <p:cond delay="499"/>
                                          </p:stCondLst>
                                        </p:cTn>
                                        <p:tgtEl>
                                          <p:spTgt spid="1360"/>
                                        </p:tgtEl>
                                        <p:attrNameLst>
                                          <p:attrName>style.visibility</p:attrName>
                                        </p:attrNameLst>
                                      </p:cBhvr>
                                      <p:to>
                                        <p:strVal val="hidden"/>
                                      </p:to>
                                    </p:set>
                                  </p:childTnLst>
                                </p:cTn>
                              </p:par>
                              <p:par>
                                <p:cTn id="82" presetID="22" presetClass="exit" presetSubtype="2" fill="hold" grpId="1" nodeType="withEffect">
                                  <p:stCondLst>
                                    <p:cond delay="0"/>
                                  </p:stCondLst>
                                  <p:childTnLst>
                                    <p:animEffect transition="out" filter="wipe(right)">
                                      <p:cBhvr>
                                        <p:cTn id="83" dur="500"/>
                                        <p:tgtEl>
                                          <p:spTgt spid="1365">
                                            <p:txEl>
                                              <p:pRg st="0" end="0"/>
                                            </p:txEl>
                                          </p:spTgt>
                                        </p:tgtEl>
                                      </p:cBhvr>
                                    </p:animEffect>
                                    <p:set>
                                      <p:cBhvr>
                                        <p:cTn id="84" dur="1" fill="hold">
                                          <p:stCondLst>
                                            <p:cond delay="499"/>
                                          </p:stCondLst>
                                        </p:cTn>
                                        <p:tgtEl>
                                          <p:spTgt spid="1365">
                                            <p:txEl>
                                              <p:pRg st="0" end="0"/>
                                            </p:txEl>
                                          </p:spTgt>
                                        </p:tgtEl>
                                        <p:attrNameLst>
                                          <p:attrName>style.visibility</p:attrName>
                                        </p:attrNameLst>
                                      </p:cBhvr>
                                      <p:to>
                                        <p:strVal val="hidden"/>
                                      </p:to>
                                    </p:set>
                                  </p:childTnLst>
                                </p:cTn>
                              </p:par>
                              <p:par>
                                <p:cTn id="85" presetID="10" presetClass="exit" presetSubtype="0" fill="hold" grpId="1" nodeType="withEffect">
                                  <p:stCondLst>
                                    <p:cond delay="0"/>
                                  </p:stCondLst>
                                  <p:childTnLst>
                                    <p:animEffect transition="out" filter="fade">
                                      <p:cBhvr>
                                        <p:cTn id="86" dur="500"/>
                                        <p:tgtEl>
                                          <p:spTgt spid="1363"/>
                                        </p:tgtEl>
                                      </p:cBhvr>
                                    </p:animEffect>
                                    <p:set>
                                      <p:cBhvr>
                                        <p:cTn id="87" dur="1" fill="hold">
                                          <p:stCondLst>
                                            <p:cond delay="499"/>
                                          </p:stCondLst>
                                        </p:cTn>
                                        <p:tgtEl>
                                          <p:spTgt spid="1363"/>
                                        </p:tgtEl>
                                        <p:attrNameLst>
                                          <p:attrName>style.visibility</p:attrName>
                                        </p:attrNameLst>
                                      </p:cBhvr>
                                      <p:to>
                                        <p:strVal val="hidden"/>
                                      </p:to>
                                    </p:set>
                                  </p:childTnLst>
                                </p:cTn>
                              </p:par>
                              <p:par>
                                <p:cTn id="88" presetID="22" presetClass="exit" presetSubtype="2" fill="hold" grpId="2" nodeType="withEffect">
                                  <p:stCondLst>
                                    <p:cond delay="0"/>
                                  </p:stCondLst>
                                  <p:childTnLst>
                                    <p:animEffect transition="out" filter="wipe(right)">
                                      <p:cBhvr>
                                        <p:cTn id="89" dur="500"/>
                                        <p:tgtEl>
                                          <p:spTgt spid="1363"/>
                                        </p:tgtEl>
                                      </p:cBhvr>
                                    </p:animEffect>
                                    <p:set>
                                      <p:cBhvr>
                                        <p:cTn id="90" dur="1" fill="hold">
                                          <p:stCondLst>
                                            <p:cond delay="499"/>
                                          </p:stCondLst>
                                        </p:cTn>
                                        <p:tgtEl>
                                          <p:spTgt spid="1363"/>
                                        </p:tgtEl>
                                        <p:attrNameLst>
                                          <p:attrName>style.visibility</p:attrName>
                                        </p:attrNameLst>
                                      </p:cBhvr>
                                      <p:to>
                                        <p:strVal val="hidden"/>
                                      </p:to>
                                    </p:set>
                                  </p:childTnLst>
                                </p:cTn>
                              </p:par>
                              <p:par>
                                <p:cTn id="91" presetID="22" presetClass="exit" presetSubtype="2" fill="hold" grpId="1" nodeType="withEffect">
                                  <p:stCondLst>
                                    <p:cond delay="0"/>
                                  </p:stCondLst>
                                  <p:childTnLst>
                                    <p:animEffect transition="out" filter="wipe(right)">
                                      <p:cBhvr>
                                        <p:cTn id="92" dur="500"/>
                                        <p:tgtEl>
                                          <p:spTgt spid="1366">
                                            <p:txEl>
                                              <p:pRg st="0" end="0"/>
                                            </p:txEl>
                                          </p:spTgt>
                                        </p:tgtEl>
                                      </p:cBhvr>
                                    </p:animEffect>
                                    <p:set>
                                      <p:cBhvr>
                                        <p:cTn id="93" dur="1" fill="hold">
                                          <p:stCondLst>
                                            <p:cond delay="499"/>
                                          </p:stCondLst>
                                        </p:cTn>
                                        <p:tgtEl>
                                          <p:spTgt spid="1366">
                                            <p:txEl>
                                              <p:pRg st="0" end="0"/>
                                            </p:txEl>
                                          </p:spTgt>
                                        </p:tgtEl>
                                        <p:attrNameLst>
                                          <p:attrName>style.visibility</p:attrName>
                                        </p:attrNameLst>
                                      </p:cBhvr>
                                      <p:to>
                                        <p:strVal val="hidden"/>
                                      </p:to>
                                    </p:set>
                                  </p:childTnLst>
                                </p:cTn>
                              </p:par>
                              <p:par>
                                <p:cTn id="94" presetID="22" presetClass="exit" presetSubtype="2" fill="hold" grpId="1" nodeType="withEffect">
                                  <p:stCondLst>
                                    <p:cond delay="0"/>
                                  </p:stCondLst>
                                  <p:childTnLst>
                                    <p:animEffect transition="out" filter="wipe(right)">
                                      <p:cBhvr>
                                        <p:cTn id="95" dur="500"/>
                                        <p:tgtEl>
                                          <p:spTgt spid="1362"/>
                                        </p:tgtEl>
                                      </p:cBhvr>
                                    </p:animEffect>
                                    <p:set>
                                      <p:cBhvr>
                                        <p:cTn id="96" dur="1" fill="hold">
                                          <p:stCondLst>
                                            <p:cond delay="499"/>
                                          </p:stCondLst>
                                        </p:cTn>
                                        <p:tgtEl>
                                          <p:spTgt spid="1362"/>
                                        </p:tgtEl>
                                        <p:attrNameLst>
                                          <p:attrName>style.visibility</p:attrName>
                                        </p:attrNameLst>
                                      </p:cBhvr>
                                      <p:to>
                                        <p:strVal val="hidden"/>
                                      </p:to>
                                    </p:set>
                                  </p:childTnLst>
                                </p:cTn>
                              </p:par>
                              <p:par>
                                <p:cTn id="97" presetID="22" presetClass="exit" presetSubtype="2" fill="hold" grpId="1" nodeType="withEffect">
                                  <p:stCondLst>
                                    <p:cond delay="0"/>
                                  </p:stCondLst>
                                  <p:childTnLst>
                                    <p:animEffect transition="out" filter="wipe(right)">
                                      <p:cBhvr>
                                        <p:cTn id="98" dur="500"/>
                                        <p:tgtEl>
                                          <p:spTgt spid="1368">
                                            <p:txEl>
                                              <p:pRg st="0" end="0"/>
                                            </p:txEl>
                                          </p:spTgt>
                                        </p:tgtEl>
                                      </p:cBhvr>
                                    </p:animEffect>
                                    <p:set>
                                      <p:cBhvr>
                                        <p:cTn id="99" dur="1" fill="hold">
                                          <p:stCondLst>
                                            <p:cond delay="499"/>
                                          </p:stCondLst>
                                        </p:cTn>
                                        <p:tgtEl>
                                          <p:spTgt spid="1368">
                                            <p:txEl>
                                              <p:pRg st="0" end="0"/>
                                            </p:txEl>
                                          </p:spTgt>
                                        </p:tgtEl>
                                        <p:attrNameLst>
                                          <p:attrName>style.visibility</p:attrName>
                                        </p:attrNameLst>
                                      </p:cBhvr>
                                      <p:to>
                                        <p:strVal val="hidden"/>
                                      </p:to>
                                    </p:set>
                                  </p:childTnLst>
                                </p:cTn>
                              </p:par>
                              <p:par>
                                <p:cTn id="100" presetID="22" presetClass="exit" presetSubtype="2" fill="hold" grpId="3" nodeType="withEffect">
                                  <p:stCondLst>
                                    <p:cond delay="0"/>
                                  </p:stCondLst>
                                  <p:childTnLst>
                                    <p:animEffect transition="out" filter="wipe(right)">
                                      <p:cBhvr>
                                        <p:cTn id="101" dur="500"/>
                                        <p:tgtEl>
                                          <p:spTgt spid="1363"/>
                                        </p:tgtEl>
                                      </p:cBhvr>
                                    </p:animEffect>
                                    <p:set>
                                      <p:cBhvr>
                                        <p:cTn id="102" dur="1" fill="hold">
                                          <p:stCondLst>
                                            <p:cond delay="499"/>
                                          </p:stCondLst>
                                        </p:cTn>
                                        <p:tgtEl>
                                          <p:spTgt spid="1363"/>
                                        </p:tgtEl>
                                        <p:attrNameLst>
                                          <p:attrName>style.visibility</p:attrName>
                                        </p:attrNameLst>
                                      </p:cBhvr>
                                      <p:to>
                                        <p:strVal val="hidden"/>
                                      </p:to>
                                    </p:set>
                                  </p:childTnLst>
                                </p:cTn>
                              </p:par>
                            </p:childTnLst>
                          </p:cTn>
                        </p:par>
                        <p:par>
                          <p:cTn id="103" fill="hold">
                            <p:stCondLst>
                              <p:cond delay="500"/>
                            </p:stCondLst>
                            <p:childTnLst>
                              <p:par>
                                <p:cTn id="104" presetID="10" presetClass="exit" presetSubtype="0" fill="hold" grpId="1" nodeType="afterEffect">
                                  <p:stCondLst>
                                    <p:cond delay="0"/>
                                  </p:stCondLst>
                                  <p:childTnLst>
                                    <p:animEffect transition="out" filter="fade">
                                      <p:cBhvr>
                                        <p:cTn id="105" dur="500"/>
                                        <p:tgtEl>
                                          <p:spTgt spid="1369"/>
                                        </p:tgtEl>
                                      </p:cBhvr>
                                    </p:animEffect>
                                    <p:set>
                                      <p:cBhvr>
                                        <p:cTn id="106" dur="1" fill="hold">
                                          <p:stCondLst>
                                            <p:cond delay="499"/>
                                          </p:stCondLst>
                                        </p:cTn>
                                        <p:tgtEl>
                                          <p:spTgt spid="1369"/>
                                        </p:tgtEl>
                                        <p:attrNameLst>
                                          <p:attrName>style.visibility</p:attrName>
                                        </p:attrNameLst>
                                      </p:cBhvr>
                                      <p:to>
                                        <p:strVal val="hidden"/>
                                      </p:to>
                                    </p:set>
                                  </p:childTnLst>
                                </p:cTn>
                              </p:par>
                              <p:par>
                                <p:cTn id="107" presetID="10" presetClass="exit" presetSubtype="0" fill="hold" grpId="1" nodeType="withEffect">
                                  <p:stCondLst>
                                    <p:cond delay="0"/>
                                  </p:stCondLst>
                                  <p:childTnLst>
                                    <p:animEffect transition="out" filter="fade">
                                      <p:cBhvr>
                                        <p:cTn id="108" dur="500"/>
                                        <p:tgtEl>
                                          <p:spTgt spid="1371"/>
                                        </p:tgtEl>
                                      </p:cBhvr>
                                    </p:animEffect>
                                    <p:set>
                                      <p:cBhvr>
                                        <p:cTn id="109" dur="1" fill="hold">
                                          <p:stCondLst>
                                            <p:cond delay="499"/>
                                          </p:stCondLst>
                                        </p:cTn>
                                        <p:tgtEl>
                                          <p:spTgt spid="1371"/>
                                        </p:tgtEl>
                                        <p:attrNameLst>
                                          <p:attrName>style.visibility</p:attrName>
                                        </p:attrNameLst>
                                      </p:cBhvr>
                                      <p:to>
                                        <p:strVal val="hidden"/>
                                      </p:to>
                                    </p:set>
                                  </p:childTnLst>
                                </p:cTn>
                              </p:par>
                              <p:par>
                                <p:cTn id="110" presetID="10" presetClass="exit" presetSubtype="0" fill="hold" grpId="1" nodeType="withEffect">
                                  <p:stCondLst>
                                    <p:cond delay="0"/>
                                  </p:stCondLst>
                                  <p:childTnLst>
                                    <p:animEffect transition="out" filter="fade">
                                      <p:cBhvr>
                                        <p:cTn id="111" dur="500"/>
                                        <p:tgtEl>
                                          <p:spTgt spid="1373"/>
                                        </p:tgtEl>
                                      </p:cBhvr>
                                    </p:animEffect>
                                    <p:set>
                                      <p:cBhvr>
                                        <p:cTn id="112" dur="1" fill="hold">
                                          <p:stCondLst>
                                            <p:cond delay="499"/>
                                          </p:stCondLst>
                                        </p:cTn>
                                        <p:tgtEl>
                                          <p:spTgt spid="1373"/>
                                        </p:tgtEl>
                                        <p:attrNameLst>
                                          <p:attrName>style.visibility</p:attrName>
                                        </p:attrNameLst>
                                      </p:cBhvr>
                                      <p:to>
                                        <p:strVal val="hidden"/>
                                      </p:to>
                                    </p:set>
                                  </p:childTnLst>
                                </p:cTn>
                              </p:par>
                              <p:par>
                                <p:cTn id="113" presetID="10" presetClass="exit" presetSubtype="0" fill="hold" nodeType="withEffect">
                                  <p:stCondLst>
                                    <p:cond delay="0"/>
                                  </p:stCondLst>
                                  <p:childTnLst>
                                    <p:animEffect transition="out" filter="fade">
                                      <p:cBhvr>
                                        <p:cTn id="114" dur="500"/>
                                        <p:tgtEl>
                                          <p:spTgt spid="1374"/>
                                        </p:tgtEl>
                                      </p:cBhvr>
                                    </p:animEffect>
                                    <p:set>
                                      <p:cBhvr>
                                        <p:cTn id="115" dur="1" fill="hold">
                                          <p:stCondLst>
                                            <p:cond delay="499"/>
                                          </p:stCondLst>
                                        </p:cTn>
                                        <p:tgtEl>
                                          <p:spTgt spid="1374"/>
                                        </p:tgtEl>
                                        <p:attrNameLst>
                                          <p:attrName>style.visibility</p:attrName>
                                        </p:attrNameLst>
                                      </p:cBhvr>
                                      <p:to>
                                        <p:strVal val="hidden"/>
                                      </p:to>
                                    </p:set>
                                  </p:childTnLst>
                                </p:cTn>
                              </p:par>
                              <p:par>
                                <p:cTn id="116" presetID="10" presetClass="exit" presetSubtype="0" fill="hold" nodeType="withEffect">
                                  <p:stCondLst>
                                    <p:cond delay="0"/>
                                  </p:stCondLst>
                                  <p:childTnLst>
                                    <p:animEffect transition="out" filter="fade">
                                      <p:cBhvr>
                                        <p:cTn id="117" dur="500"/>
                                        <p:tgtEl>
                                          <p:spTgt spid="1391"/>
                                        </p:tgtEl>
                                      </p:cBhvr>
                                    </p:animEffect>
                                    <p:set>
                                      <p:cBhvr>
                                        <p:cTn id="118" dur="1" fill="hold">
                                          <p:stCondLst>
                                            <p:cond delay="499"/>
                                          </p:stCondLst>
                                        </p:cTn>
                                        <p:tgtEl>
                                          <p:spTgt spid="1391"/>
                                        </p:tgtEl>
                                        <p:attrNameLst>
                                          <p:attrName>style.visibility</p:attrName>
                                        </p:attrNameLst>
                                      </p:cBhvr>
                                      <p:to>
                                        <p:strVal val="hidden"/>
                                      </p:to>
                                    </p:set>
                                  </p:childTnLst>
                                </p:cTn>
                              </p:par>
                              <p:par>
                                <p:cTn id="119" presetID="10" presetClass="exit" presetSubtype="0" fill="hold" nodeType="withEffect">
                                  <p:stCondLst>
                                    <p:cond delay="0"/>
                                  </p:stCondLst>
                                  <p:childTnLst>
                                    <p:animEffect transition="out" filter="fade">
                                      <p:cBhvr>
                                        <p:cTn id="120" dur="500"/>
                                        <p:tgtEl>
                                          <p:spTgt spid="1408"/>
                                        </p:tgtEl>
                                      </p:cBhvr>
                                    </p:animEffect>
                                    <p:set>
                                      <p:cBhvr>
                                        <p:cTn id="121" dur="1" fill="hold">
                                          <p:stCondLst>
                                            <p:cond delay="499"/>
                                          </p:stCondLst>
                                        </p:cTn>
                                        <p:tgtEl>
                                          <p:spTgt spid="1408"/>
                                        </p:tgtEl>
                                        <p:attrNameLst>
                                          <p:attrName>style.visibility</p:attrName>
                                        </p:attrNameLst>
                                      </p:cBhvr>
                                      <p:to>
                                        <p:strVal val="hidden"/>
                                      </p:to>
                                    </p:set>
                                  </p:childTnLst>
                                </p:cTn>
                              </p:par>
                              <p:par>
                                <p:cTn id="122" presetID="10" presetClass="exit" presetSubtype="0" fill="hold" nodeType="withEffect">
                                  <p:stCondLst>
                                    <p:cond delay="0"/>
                                  </p:stCondLst>
                                  <p:childTnLst>
                                    <p:animEffect transition="out" filter="fade">
                                      <p:cBhvr>
                                        <p:cTn id="123" dur="500"/>
                                        <p:tgtEl>
                                          <p:spTgt spid="1432"/>
                                        </p:tgtEl>
                                      </p:cBhvr>
                                    </p:animEffect>
                                    <p:set>
                                      <p:cBhvr>
                                        <p:cTn id="124" dur="1" fill="hold">
                                          <p:stCondLst>
                                            <p:cond delay="499"/>
                                          </p:stCondLst>
                                        </p:cTn>
                                        <p:tgtEl>
                                          <p:spTgt spid="1432"/>
                                        </p:tgtEl>
                                        <p:attrNameLst>
                                          <p:attrName>style.visibility</p:attrName>
                                        </p:attrNameLst>
                                      </p:cBhvr>
                                      <p:to>
                                        <p:strVal val="hidden"/>
                                      </p:to>
                                    </p:set>
                                  </p:childTnLst>
                                </p:cTn>
                              </p:par>
                              <p:par>
                                <p:cTn id="125" presetID="10" presetClass="exit" presetSubtype="0" fill="hold" grpId="1" nodeType="withEffect">
                                  <p:stCondLst>
                                    <p:cond delay="0"/>
                                  </p:stCondLst>
                                  <p:childTnLst>
                                    <p:animEffect transition="out" filter="fade">
                                      <p:cBhvr>
                                        <p:cTn id="126" dur="500"/>
                                        <p:tgtEl>
                                          <p:spTgt spid="1370"/>
                                        </p:tgtEl>
                                      </p:cBhvr>
                                    </p:animEffect>
                                    <p:set>
                                      <p:cBhvr>
                                        <p:cTn id="127" dur="1" fill="hold">
                                          <p:stCondLst>
                                            <p:cond delay="499"/>
                                          </p:stCondLst>
                                        </p:cTn>
                                        <p:tgtEl>
                                          <p:spTgt spid="1370"/>
                                        </p:tgtEl>
                                        <p:attrNameLst>
                                          <p:attrName>style.visibility</p:attrName>
                                        </p:attrNameLst>
                                      </p:cBhvr>
                                      <p:to>
                                        <p:strVal val="hidden"/>
                                      </p:to>
                                    </p:set>
                                  </p:childTnLst>
                                </p:cTn>
                              </p:par>
                              <p:par>
                                <p:cTn id="128" presetID="10" presetClass="exit" presetSubtype="0" fill="hold" grpId="1" nodeType="withEffect">
                                  <p:stCondLst>
                                    <p:cond delay="0"/>
                                  </p:stCondLst>
                                  <p:childTnLst>
                                    <p:animEffect transition="out" filter="fade">
                                      <p:cBhvr>
                                        <p:cTn id="129" dur="500"/>
                                        <p:tgtEl>
                                          <p:spTgt spid="1372"/>
                                        </p:tgtEl>
                                      </p:cBhvr>
                                    </p:animEffect>
                                    <p:set>
                                      <p:cBhvr>
                                        <p:cTn id="130" dur="1" fill="hold">
                                          <p:stCondLst>
                                            <p:cond delay="499"/>
                                          </p:stCondLst>
                                        </p:cTn>
                                        <p:tgtEl>
                                          <p:spTgt spid="1372"/>
                                        </p:tgtEl>
                                        <p:attrNameLst>
                                          <p:attrName>style.visibility</p:attrName>
                                        </p:attrNameLst>
                                      </p:cBhvr>
                                      <p:to>
                                        <p:strVal val="hidden"/>
                                      </p:to>
                                    </p:set>
                                  </p:childTnLst>
                                </p:cTn>
                              </p:par>
                              <p:par>
                                <p:cTn id="131" presetID="10" presetClass="exit" presetSubtype="0" fill="hold" grpId="2" nodeType="withEffect">
                                  <p:stCondLst>
                                    <p:cond delay="0"/>
                                  </p:stCondLst>
                                  <p:childTnLst>
                                    <p:animEffect transition="out" filter="fade">
                                      <p:cBhvr>
                                        <p:cTn id="132" dur="500"/>
                                        <p:tgtEl>
                                          <p:spTgt spid="1369"/>
                                        </p:tgtEl>
                                      </p:cBhvr>
                                    </p:animEffect>
                                    <p:set>
                                      <p:cBhvr>
                                        <p:cTn id="133" dur="1" fill="hold">
                                          <p:stCondLst>
                                            <p:cond delay="499"/>
                                          </p:stCondLst>
                                        </p:cTn>
                                        <p:tgtEl>
                                          <p:spTgt spid="1369"/>
                                        </p:tgtEl>
                                        <p:attrNameLst>
                                          <p:attrName>style.visibility</p:attrName>
                                        </p:attrNameLst>
                                      </p:cBhvr>
                                      <p:to>
                                        <p:strVal val="hidden"/>
                                      </p:to>
                                    </p:set>
                                  </p:childTnLst>
                                </p:cTn>
                              </p:par>
                              <p:par>
                                <p:cTn id="134" presetID="10" presetClass="exit" presetSubtype="0" fill="hold" grpId="2" nodeType="withEffect">
                                  <p:stCondLst>
                                    <p:cond delay="0"/>
                                  </p:stCondLst>
                                  <p:childTnLst>
                                    <p:animEffect transition="out" filter="fade">
                                      <p:cBhvr>
                                        <p:cTn id="135" dur="500"/>
                                        <p:tgtEl>
                                          <p:spTgt spid="1371"/>
                                        </p:tgtEl>
                                      </p:cBhvr>
                                    </p:animEffect>
                                    <p:set>
                                      <p:cBhvr>
                                        <p:cTn id="136" dur="1" fill="hold">
                                          <p:stCondLst>
                                            <p:cond delay="499"/>
                                          </p:stCondLst>
                                        </p:cTn>
                                        <p:tgtEl>
                                          <p:spTgt spid="1371"/>
                                        </p:tgtEl>
                                        <p:attrNameLst>
                                          <p:attrName>style.visibility</p:attrName>
                                        </p:attrNameLst>
                                      </p:cBhvr>
                                      <p:to>
                                        <p:strVal val="hidden"/>
                                      </p:to>
                                    </p:set>
                                  </p:childTnLst>
                                </p:cTn>
                              </p:par>
                              <p:par>
                                <p:cTn id="137" presetID="10" presetClass="exit" presetSubtype="0" fill="hold" grpId="2" nodeType="withEffect">
                                  <p:stCondLst>
                                    <p:cond delay="0"/>
                                  </p:stCondLst>
                                  <p:childTnLst>
                                    <p:animEffect transition="out" filter="fade">
                                      <p:cBhvr>
                                        <p:cTn id="138" dur="500"/>
                                        <p:tgtEl>
                                          <p:spTgt spid="1373"/>
                                        </p:tgtEl>
                                      </p:cBhvr>
                                    </p:animEffect>
                                    <p:set>
                                      <p:cBhvr>
                                        <p:cTn id="139" dur="1" fill="hold">
                                          <p:stCondLst>
                                            <p:cond delay="499"/>
                                          </p:stCondLst>
                                        </p:cTn>
                                        <p:tgtEl>
                                          <p:spTgt spid="1373"/>
                                        </p:tgtEl>
                                        <p:attrNameLst>
                                          <p:attrName>style.visibility</p:attrName>
                                        </p:attrNameLst>
                                      </p:cBhvr>
                                      <p:to>
                                        <p:strVal val="hidden"/>
                                      </p:to>
                                    </p:set>
                                  </p:childTnLst>
                                </p:cTn>
                              </p:par>
                              <p:par>
                                <p:cTn id="140" presetID="10" presetClass="exit" presetSubtype="0" fill="hold" nodeType="withEffect">
                                  <p:stCondLst>
                                    <p:cond delay="0"/>
                                  </p:stCondLst>
                                  <p:childTnLst>
                                    <p:animEffect transition="out" filter="fade">
                                      <p:cBhvr>
                                        <p:cTn id="141" dur="500"/>
                                        <p:tgtEl>
                                          <p:spTgt spid="1374"/>
                                        </p:tgtEl>
                                      </p:cBhvr>
                                    </p:animEffect>
                                    <p:set>
                                      <p:cBhvr>
                                        <p:cTn id="142" dur="1" fill="hold">
                                          <p:stCondLst>
                                            <p:cond delay="499"/>
                                          </p:stCondLst>
                                        </p:cTn>
                                        <p:tgtEl>
                                          <p:spTgt spid="1374"/>
                                        </p:tgtEl>
                                        <p:attrNameLst>
                                          <p:attrName>style.visibility</p:attrName>
                                        </p:attrNameLst>
                                      </p:cBhvr>
                                      <p:to>
                                        <p:strVal val="hidden"/>
                                      </p:to>
                                    </p:set>
                                  </p:childTnLst>
                                </p:cTn>
                              </p:par>
                              <p:par>
                                <p:cTn id="143" presetID="10" presetClass="exit" presetSubtype="0" fill="hold" nodeType="withEffect">
                                  <p:stCondLst>
                                    <p:cond delay="0"/>
                                  </p:stCondLst>
                                  <p:childTnLst>
                                    <p:animEffect transition="out" filter="fade">
                                      <p:cBhvr>
                                        <p:cTn id="144" dur="500"/>
                                        <p:tgtEl>
                                          <p:spTgt spid="1391"/>
                                        </p:tgtEl>
                                      </p:cBhvr>
                                    </p:animEffect>
                                    <p:set>
                                      <p:cBhvr>
                                        <p:cTn id="145" dur="1" fill="hold">
                                          <p:stCondLst>
                                            <p:cond delay="499"/>
                                          </p:stCondLst>
                                        </p:cTn>
                                        <p:tgtEl>
                                          <p:spTgt spid="1391"/>
                                        </p:tgtEl>
                                        <p:attrNameLst>
                                          <p:attrName>style.visibility</p:attrName>
                                        </p:attrNameLst>
                                      </p:cBhvr>
                                      <p:to>
                                        <p:strVal val="hidden"/>
                                      </p:to>
                                    </p:set>
                                  </p:childTnLst>
                                </p:cTn>
                              </p:par>
                              <p:par>
                                <p:cTn id="146" presetID="10" presetClass="exit" presetSubtype="0" fill="hold" nodeType="withEffect">
                                  <p:stCondLst>
                                    <p:cond delay="0"/>
                                  </p:stCondLst>
                                  <p:childTnLst>
                                    <p:animEffect transition="out" filter="fade">
                                      <p:cBhvr>
                                        <p:cTn id="147" dur="500"/>
                                        <p:tgtEl>
                                          <p:spTgt spid="1408"/>
                                        </p:tgtEl>
                                      </p:cBhvr>
                                    </p:animEffect>
                                    <p:set>
                                      <p:cBhvr>
                                        <p:cTn id="148" dur="1" fill="hold">
                                          <p:stCondLst>
                                            <p:cond delay="499"/>
                                          </p:stCondLst>
                                        </p:cTn>
                                        <p:tgtEl>
                                          <p:spTgt spid="1408"/>
                                        </p:tgtEl>
                                        <p:attrNameLst>
                                          <p:attrName>style.visibility</p:attrName>
                                        </p:attrNameLst>
                                      </p:cBhvr>
                                      <p:to>
                                        <p:strVal val="hidden"/>
                                      </p:to>
                                    </p:set>
                                  </p:childTnLst>
                                </p:cTn>
                              </p:par>
                              <p:par>
                                <p:cTn id="149" presetID="10" presetClass="exit" presetSubtype="0" fill="hold" nodeType="withEffect">
                                  <p:stCondLst>
                                    <p:cond delay="0"/>
                                  </p:stCondLst>
                                  <p:childTnLst>
                                    <p:animEffect transition="out" filter="fade">
                                      <p:cBhvr>
                                        <p:cTn id="150" dur="500"/>
                                        <p:tgtEl>
                                          <p:spTgt spid="1432"/>
                                        </p:tgtEl>
                                      </p:cBhvr>
                                    </p:animEffect>
                                    <p:set>
                                      <p:cBhvr>
                                        <p:cTn id="151" dur="1" fill="hold">
                                          <p:stCondLst>
                                            <p:cond delay="499"/>
                                          </p:stCondLst>
                                        </p:cTn>
                                        <p:tgtEl>
                                          <p:spTgt spid="1432"/>
                                        </p:tgtEl>
                                        <p:attrNameLst>
                                          <p:attrName>style.visibility</p:attrName>
                                        </p:attrNameLst>
                                      </p:cBhvr>
                                      <p:to>
                                        <p:strVal val="hidden"/>
                                      </p:to>
                                    </p:set>
                                  </p:childTnLst>
                                </p:cTn>
                              </p:par>
                              <p:par>
                                <p:cTn id="152" presetID="10" presetClass="exit" presetSubtype="0" fill="hold" grpId="2" nodeType="withEffect">
                                  <p:stCondLst>
                                    <p:cond delay="0"/>
                                  </p:stCondLst>
                                  <p:childTnLst>
                                    <p:animEffect transition="out" filter="fade">
                                      <p:cBhvr>
                                        <p:cTn id="153" dur="500"/>
                                        <p:tgtEl>
                                          <p:spTgt spid="1370"/>
                                        </p:tgtEl>
                                      </p:cBhvr>
                                    </p:animEffect>
                                    <p:set>
                                      <p:cBhvr>
                                        <p:cTn id="154" dur="1" fill="hold">
                                          <p:stCondLst>
                                            <p:cond delay="499"/>
                                          </p:stCondLst>
                                        </p:cTn>
                                        <p:tgtEl>
                                          <p:spTgt spid="1370"/>
                                        </p:tgtEl>
                                        <p:attrNameLst>
                                          <p:attrName>style.visibility</p:attrName>
                                        </p:attrNameLst>
                                      </p:cBhvr>
                                      <p:to>
                                        <p:strVal val="hidden"/>
                                      </p:to>
                                    </p:set>
                                  </p:childTnLst>
                                </p:cTn>
                              </p:par>
                              <p:par>
                                <p:cTn id="155" presetID="10" presetClass="exit" presetSubtype="0" fill="hold" grpId="2" nodeType="withEffect">
                                  <p:stCondLst>
                                    <p:cond delay="0"/>
                                  </p:stCondLst>
                                  <p:childTnLst>
                                    <p:animEffect transition="out" filter="fade">
                                      <p:cBhvr>
                                        <p:cTn id="156" dur="500"/>
                                        <p:tgtEl>
                                          <p:spTgt spid="1372"/>
                                        </p:tgtEl>
                                      </p:cBhvr>
                                    </p:animEffect>
                                    <p:set>
                                      <p:cBhvr>
                                        <p:cTn id="157" dur="1" fill="hold">
                                          <p:stCondLst>
                                            <p:cond delay="499"/>
                                          </p:stCondLst>
                                        </p:cTn>
                                        <p:tgtEl>
                                          <p:spTgt spid="1372"/>
                                        </p:tgtEl>
                                        <p:attrNameLst>
                                          <p:attrName>style.visibility</p:attrName>
                                        </p:attrNameLst>
                                      </p:cBhvr>
                                      <p:to>
                                        <p:strVal val="hidden"/>
                                      </p:to>
                                    </p:set>
                                  </p:childTnLst>
                                </p:cTn>
                              </p:par>
                              <p:par>
                                <p:cTn id="158" presetID="2" presetClass="exit" presetSubtype="4" fill="hold" grpId="3" nodeType="withEffect">
                                  <p:stCondLst>
                                    <p:cond delay="0"/>
                                  </p:stCondLst>
                                  <p:childTnLst>
                                    <p:anim calcmode="lin" valueType="num">
                                      <p:cBhvr additive="base">
                                        <p:cTn id="159" dur="500"/>
                                        <p:tgtEl>
                                          <p:spTgt spid="1369"/>
                                        </p:tgtEl>
                                        <p:attrNameLst>
                                          <p:attrName>ppt_x</p:attrName>
                                        </p:attrNameLst>
                                      </p:cBhvr>
                                      <p:tavLst>
                                        <p:tav tm="0">
                                          <p:val>
                                            <p:strVal val="ppt_x"/>
                                          </p:val>
                                        </p:tav>
                                        <p:tav tm="100000">
                                          <p:val>
                                            <p:strVal val="ppt_x"/>
                                          </p:val>
                                        </p:tav>
                                      </p:tavLst>
                                    </p:anim>
                                    <p:anim calcmode="lin" valueType="num">
                                      <p:cBhvr additive="base">
                                        <p:cTn id="160" dur="500"/>
                                        <p:tgtEl>
                                          <p:spTgt spid="1369"/>
                                        </p:tgtEl>
                                        <p:attrNameLst>
                                          <p:attrName>ppt_y</p:attrName>
                                        </p:attrNameLst>
                                      </p:cBhvr>
                                      <p:tavLst>
                                        <p:tav tm="0">
                                          <p:val>
                                            <p:strVal val="ppt_y"/>
                                          </p:val>
                                        </p:tav>
                                        <p:tav tm="100000">
                                          <p:val>
                                            <p:strVal val="1+ppt_h/2"/>
                                          </p:val>
                                        </p:tav>
                                      </p:tavLst>
                                    </p:anim>
                                    <p:set>
                                      <p:cBhvr>
                                        <p:cTn id="161" dur="1" fill="hold">
                                          <p:stCondLst>
                                            <p:cond delay="499"/>
                                          </p:stCondLst>
                                        </p:cTn>
                                        <p:tgtEl>
                                          <p:spTgt spid="1369"/>
                                        </p:tgtEl>
                                        <p:attrNameLst>
                                          <p:attrName>style.visibility</p:attrName>
                                        </p:attrNameLst>
                                      </p:cBhvr>
                                      <p:to>
                                        <p:strVal val="hidden"/>
                                      </p:to>
                                    </p:set>
                                  </p:childTnLst>
                                </p:cTn>
                              </p:par>
                              <p:par>
                                <p:cTn id="162" presetID="2" presetClass="exit" presetSubtype="4" fill="hold" grpId="3" nodeType="withEffect">
                                  <p:stCondLst>
                                    <p:cond delay="0"/>
                                  </p:stCondLst>
                                  <p:childTnLst>
                                    <p:anim calcmode="lin" valueType="num">
                                      <p:cBhvr additive="base">
                                        <p:cTn id="163" dur="500"/>
                                        <p:tgtEl>
                                          <p:spTgt spid="1371"/>
                                        </p:tgtEl>
                                        <p:attrNameLst>
                                          <p:attrName>ppt_x</p:attrName>
                                        </p:attrNameLst>
                                      </p:cBhvr>
                                      <p:tavLst>
                                        <p:tav tm="0">
                                          <p:val>
                                            <p:strVal val="ppt_x"/>
                                          </p:val>
                                        </p:tav>
                                        <p:tav tm="100000">
                                          <p:val>
                                            <p:strVal val="ppt_x"/>
                                          </p:val>
                                        </p:tav>
                                      </p:tavLst>
                                    </p:anim>
                                    <p:anim calcmode="lin" valueType="num">
                                      <p:cBhvr additive="base">
                                        <p:cTn id="164" dur="500"/>
                                        <p:tgtEl>
                                          <p:spTgt spid="1371"/>
                                        </p:tgtEl>
                                        <p:attrNameLst>
                                          <p:attrName>ppt_y</p:attrName>
                                        </p:attrNameLst>
                                      </p:cBhvr>
                                      <p:tavLst>
                                        <p:tav tm="0">
                                          <p:val>
                                            <p:strVal val="ppt_y"/>
                                          </p:val>
                                        </p:tav>
                                        <p:tav tm="100000">
                                          <p:val>
                                            <p:strVal val="1+ppt_h/2"/>
                                          </p:val>
                                        </p:tav>
                                      </p:tavLst>
                                    </p:anim>
                                    <p:set>
                                      <p:cBhvr>
                                        <p:cTn id="165" dur="1" fill="hold">
                                          <p:stCondLst>
                                            <p:cond delay="499"/>
                                          </p:stCondLst>
                                        </p:cTn>
                                        <p:tgtEl>
                                          <p:spTgt spid="1371"/>
                                        </p:tgtEl>
                                        <p:attrNameLst>
                                          <p:attrName>style.visibility</p:attrName>
                                        </p:attrNameLst>
                                      </p:cBhvr>
                                      <p:to>
                                        <p:strVal val="hidden"/>
                                      </p:to>
                                    </p:set>
                                  </p:childTnLst>
                                </p:cTn>
                              </p:par>
                              <p:par>
                                <p:cTn id="166" presetID="2" presetClass="exit" presetSubtype="4" fill="hold" grpId="3" nodeType="withEffect">
                                  <p:stCondLst>
                                    <p:cond delay="0"/>
                                  </p:stCondLst>
                                  <p:childTnLst>
                                    <p:anim calcmode="lin" valueType="num">
                                      <p:cBhvr additive="base">
                                        <p:cTn id="167" dur="500"/>
                                        <p:tgtEl>
                                          <p:spTgt spid="1373"/>
                                        </p:tgtEl>
                                        <p:attrNameLst>
                                          <p:attrName>ppt_x</p:attrName>
                                        </p:attrNameLst>
                                      </p:cBhvr>
                                      <p:tavLst>
                                        <p:tav tm="0">
                                          <p:val>
                                            <p:strVal val="ppt_x"/>
                                          </p:val>
                                        </p:tav>
                                        <p:tav tm="100000">
                                          <p:val>
                                            <p:strVal val="ppt_x"/>
                                          </p:val>
                                        </p:tav>
                                      </p:tavLst>
                                    </p:anim>
                                    <p:anim calcmode="lin" valueType="num">
                                      <p:cBhvr additive="base">
                                        <p:cTn id="168" dur="500"/>
                                        <p:tgtEl>
                                          <p:spTgt spid="1373"/>
                                        </p:tgtEl>
                                        <p:attrNameLst>
                                          <p:attrName>ppt_y</p:attrName>
                                        </p:attrNameLst>
                                      </p:cBhvr>
                                      <p:tavLst>
                                        <p:tav tm="0">
                                          <p:val>
                                            <p:strVal val="ppt_y"/>
                                          </p:val>
                                        </p:tav>
                                        <p:tav tm="100000">
                                          <p:val>
                                            <p:strVal val="1+ppt_h/2"/>
                                          </p:val>
                                        </p:tav>
                                      </p:tavLst>
                                    </p:anim>
                                    <p:set>
                                      <p:cBhvr>
                                        <p:cTn id="169" dur="1" fill="hold">
                                          <p:stCondLst>
                                            <p:cond delay="499"/>
                                          </p:stCondLst>
                                        </p:cTn>
                                        <p:tgtEl>
                                          <p:spTgt spid="1373"/>
                                        </p:tgtEl>
                                        <p:attrNameLst>
                                          <p:attrName>style.visibility</p:attrName>
                                        </p:attrNameLst>
                                      </p:cBhvr>
                                      <p:to>
                                        <p:strVal val="hidden"/>
                                      </p:to>
                                    </p:set>
                                  </p:childTnLst>
                                </p:cTn>
                              </p:par>
                              <p:par>
                                <p:cTn id="170" presetID="2" presetClass="exit" presetSubtype="4" fill="hold" nodeType="withEffect">
                                  <p:stCondLst>
                                    <p:cond delay="0"/>
                                  </p:stCondLst>
                                  <p:childTnLst>
                                    <p:anim calcmode="lin" valueType="num">
                                      <p:cBhvr additive="base">
                                        <p:cTn id="171" dur="500"/>
                                        <p:tgtEl>
                                          <p:spTgt spid="1374"/>
                                        </p:tgtEl>
                                        <p:attrNameLst>
                                          <p:attrName>ppt_x</p:attrName>
                                        </p:attrNameLst>
                                      </p:cBhvr>
                                      <p:tavLst>
                                        <p:tav tm="0">
                                          <p:val>
                                            <p:strVal val="ppt_x"/>
                                          </p:val>
                                        </p:tav>
                                        <p:tav tm="100000">
                                          <p:val>
                                            <p:strVal val="ppt_x"/>
                                          </p:val>
                                        </p:tav>
                                      </p:tavLst>
                                    </p:anim>
                                    <p:anim calcmode="lin" valueType="num">
                                      <p:cBhvr additive="base">
                                        <p:cTn id="172" dur="500"/>
                                        <p:tgtEl>
                                          <p:spTgt spid="1374"/>
                                        </p:tgtEl>
                                        <p:attrNameLst>
                                          <p:attrName>ppt_y</p:attrName>
                                        </p:attrNameLst>
                                      </p:cBhvr>
                                      <p:tavLst>
                                        <p:tav tm="0">
                                          <p:val>
                                            <p:strVal val="ppt_y"/>
                                          </p:val>
                                        </p:tav>
                                        <p:tav tm="100000">
                                          <p:val>
                                            <p:strVal val="1+ppt_h/2"/>
                                          </p:val>
                                        </p:tav>
                                      </p:tavLst>
                                    </p:anim>
                                    <p:set>
                                      <p:cBhvr>
                                        <p:cTn id="173" dur="1" fill="hold">
                                          <p:stCondLst>
                                            <p:cond delay="499"/>
                                          </p:stCondLst>
                                        </p:cTn>
                                        <p:tgtEl>
                                          <p:spTgt spid="1374"/>
                                        </p:tgtEl>
                                        <p:attrNameLst>
                                          <p:attrName>style.visibility</p:attrName>
                                        </p:attrNameLst>
                                      </p:cBhvr>
                                      <p:to>
                                        <p:strVal val="hidden"/>
                                      </p:to>
                                    </p:set>
                                  </p:childTnLst>
                                </p:cTn>
                              </p:par>
                              <p:par>
                                <p:cTn id="174" presetID="2" presetClass="exit" presetSubtype="4" fill="hold" nodeType="withEffect">
                                  <p:stCondLst>
                                    <p:cond delay="0"/>
                                  </p:stCondLst>
                                  <p:childTnLst>
                                    <p:anim calcmode="lin" valueType="num">
                                      <p:cBhvr additive="base">
                                        <p:cTn id="175" dur="500"/>
                                        <p:tgtEl>
                                          <p:spTgt spid="1391"/>
                                        </p:tgtEl>
                                        <p:attrNameLst>
                                          <p:attrName>ppt_x</p:attrName>
                                        </p:attrNameLst>
                                      </p:cBhvr>
                                      <p:tavLst>
                                        <p:tav tm="0">
                                          <p:val>
                                            <p:strVal val="ppt_x"/>
                                          </p:val>
                                        </p:tav>
                                        <p:tav tm="100000">
                                          <p:val>
                                            <p:strVal val="ppt_x"/>
                                          </p:val>
                                        </p:tav>
                                      </p:tavLst>
                                    </p:anim>
                                    <p:anim calcmode="lin" valueType="num">
                                      <p:cBhvr additive="base">
                                        <p:cTn id="176" dur="500"/>
                                        <p:tgtEl>
                                          <p:spTgt spid="1391"/>
                                        </p:tgtEl>
                                        <p:attrNameLst>
                                          <p:attrName>ppt_y</p:attrName>
                                        </p:attrNameLst>
                                      </p:cBhvr>
                                      <p:tavLst>
                                        <p:tav tm="0">
                                          <p:val>
                                            <p:strVal val="ppt_y"/>
                                          </p:val>
                                        </p:tav>
                                        <p:tav tm="100000">
                                          <p:val>
                                            <p:strVal val="1+ppt_h/2"/>
                                          </p:val>
                                        </p:tav>
                                      </p:tavLst>
                                    </p:anim>
                                    <p:set>
                                      <p:cBhvr>
                                        <p:cTn id="177" dur="1" fill="hold">
                                          <p:stCondLst>
                                            <p:cond delay="499"/>
                                          </p:stCondLst>
                                        </p:cTn>
                                        <p:tgtEl>
                                          <p:spTgt spid="1391"/>
                                        </p:tgtEl>
                                        <p:attrNameLst>
                                          <p:attrName>style.visibility</p:attrName>
                                        </p:attrNameLst>
                                      </p:cBhvr>
                                      <p:to>
                                        <p:strVal val="hidden"/>
                                      </p:to>
                                    </p:set>
                                  </p:childTnLst>
                                </p:cTn>
                              </p:par>
                              <p:par>
                                <p:cTn id="178" presetID="2" presetClass="exit" presetSubtype="4" fill="hold" nodeType="withEffect">
                                  <p:stCondLst>
                                    <p:cond delay="0"/>
                                  </p:stCondLst>
                                  <p:childTnLst>
                                    <p:anim calcmode="lin" valueType="num">
                                      <p:cBhvr additive="base">
                                        <p:cTn id="179" dur="500"/>
                                        <p:tgtEl>
                                          <p:spTgt spid="1408"/>
                                        </p:tgtEl>
                                        <p:attrNameLst>
                                          <p:attrName>ppt_x</p:attrName>
                                        </p:attrNameLst>
                                      </p:cBhvr>
                                      <p:tavLst>
                                        <p:tav tm="0">
                                          <p:val>
                                            <p:strVal val="ppt_x"/>
                                          </p:val>
                                        </p:tav>
                                        <p:tav tm="100000">
                                          <p:val>
                                            <p:strVal val="ppt_x"/>
                                          </p:val>
                                        </p:tav>
                                      </p:tavLst>
                                    </p:anim>
                                    <p:anim calcmode="lin" valueType="num">
                                      <p:cBhvr additive="base">
                                        <p:cTn id="180" dur="500"/>
                                        <p:tgtEl>
                                          <p:spTgt spid="1408"/>
                                        </p:tgtEl>
                                        <p:attrNameLst>
                                          <p:attrName>ppt_y</p:attrName>
                                        </p:attrNameLst>
                                      </p:cBhvr>
                                      <p:tavLst>
                                        <p:tav tm="0">
                                          <p:val>
                                            <p:strVal val="ppt_y"/>
                                          </p:val>
                                        </p:tav>
                                        <p:tav tm="100000">
                                          <p:val>
                                            <p:strVal val="1+ppt_h/2"/>
                                          </p:val>
                                        </p:tav>
                                      </p:tavLst>
                                    </p:anim>
                                    <p:set>
                                      <p:cBhvr>
                                        <p:cTn id="181" dur="1" fill="hold">
                                          <p:stCondLst>
                                            <p:cond delay="499"/>
                                          </p:stCondLst>
                                        </p:cTn>
                                        <p:tgtEl>
                                          <p:spTgt spid="1408"/>
                                        </p:tgtEl>
                                        <p:attrNameLst>
                                          <p:attrName>style.visibility</p:attrName>
                                        </p:attrNameLst>
                                      </p:cBhvr>
                                      <p:to>
                                        <p:strVal val="hidden"/>
                                      </p:to>
                                    </p:set>
                                  </p:childTnLst>
                                </p:cTn>
                              </p:par>
                              <p:par>
                                <p:cTn id="182" presetID="2" presetClass="exit" presetSubtype="4" fill="hold" nodeType="withEffect">
                                  <p:stCondLst>
                                    <p:cond delay="0"/>
                                  </p:stCondLst>
                                  <p:childTnLst>
                                    <p:anim calcmode="lin" valueType="num">
                                      <p:cBhvr additive="base">
                                        <p:cTn id="183" dur="500"/>
                                        <p:tgtEl>
                                          <p:spTgt spid="1432"/>
                                        </p:tgtEl>
                                        <p:attrNameLst>
                                          <p:attrName>ppt_x</p:attrName>
                                        </p:attrNameLst>
                                      </p:cBhvr>
                                      <p:tavLst>
                                        <p:tav tm="0">
                                          <p:val>
                                            <p:strVal val="ppt_x"/>
                                          </p:val>
                                        </p:tav>
                                        <p:tav tm="100000">
                                          <p:val>
                                            <p:strVal val="ppt_x"/>
                                          </p:val>
                                        </p:tav>
                                      </p:tavLst>
                                    </p:anim>
                                    <p:anim calcmode="lin" valueType="num">
                                      <p:cBhvr additive="base">
                                        <p:cTn id="184" dur="500"/>
                                        <p:tgtEl>
                                          <p:spTgt spid="1432"/>
                                        </p:tgtEl>
                                        <p:attrNameLst>
                                          <p:attrName>ppt_y</p:attrName>
                                        </p:attrNameLst>
                                      </p:cBhvr>
                                      <p:tavLst>
                                        <p:tav tm="0">
                                          <p:val>
                                            <p:strVal val="ppt_y"/>
                                          </p:val>
                                        </p:tav>
                                        <p:tav tm="100000">
                                          <p:val>
                                            <p:strVal val="1+ppt_h/2"/>
                                          </p:val>
                                        </p:tav>
                                      </p:tavLst>
                                    </p:anim>
                                    <p:set>
                                      <p:cBhvr>
                                        <p:cTn id="185" dur="1" fill="hold">
                                          <p:stCondLst>
                                            <p:cond delay="499"/>
                                          </p:stCondLst>
                                        </p:cTn>
                                        <p:tgtEl>
                                          <p:spTgt spid="1432"/>
                                        </p:tgtEl>
                                        <p:attrNameLst>
                                          <p:attrName>style.visibility</p:attrName>
                                        </p:attrNameLst>
                                      </p:cBhvr>
                                      <p:to>
                                        <p:strVal val="hidden"/>
                                      </p:to>
                                    </p:set>
                                  </p:childTnLst>
                                </p:cTn>
                              </p:par>
                              <p:par>
                                <p:cTn id="186" presetID="2" presetClass="exit" presetSubtype="4" fill="hold" grpId="3" nodeType="withEffect">
                                  <p:stCondLst>
                                    <p:cond delay="0"/>
                                  </p:stCondLst>
                                  <p:childTnLst>
                                    <p:anim calcmode="lin" valueType="num">
                                      <p:cBhvr additive="base">
                                        <p:cTn id="187" dur="500"/>
                                        <p:tgtEl>
                                          <p:spTgt spid="1370"/>
                                        </p:tgtEl>
                                        <p:attrNameLst>
                                          <p:attrName>ppt_x</p:attrName>
                                        </p:attrNameLst>
                                      </p:cBhvr>
                                      <p:tavLst>
                                        <p:tav tm="0">
                                          <p:val>
                                            <p:strVal val="ppt_x"/>
                                          </p:val>
                                        </p:tav>
                                        <p:tav tm="100000">
                                          <p:val>
                                            <p:strVal val="ppt_x"/>
                                          </p:val>
                                        </p:tav>
                                      </p:tavLst>
                                    </p:anim>
                                    <p:anim calcmode="lin" valueType="num">
                                      <p:cBhvr additive="base">
                                        <p:cTn id="188" dur="500"/>
                                        <p:tgtEl>
                                          <p:spTgt spid="1370"/>
                                        </p:tgtEl>
                                        <p:attrNameLst>
                                          <p:attrName>ppt_y</p:attrName>
                                        </p:attrNameLst>
                                      </p:cBhvr>
                                      <p:tavLst>
                                        <p:tav tm="0">
                                          <p:val>
                                            <p:strVal val="ppt_y"/>
                                          </p:val>
                                        </p:tav>
                                        <p:tav tm="100000">
                                          <p:val>
                                            <p:strVal val="1+ppt_h/2"/>
                                          </p:val>
                                        </p:tav>
                                      </p:tavLst>
                                    </p:anim>
                                    <p:set>
                                      <p:cBhvr>
                                        <p:cTn id="189" dur="1" fill="hold">
                                          <p:stCondLst>
                                            <p:cond delay="499"/>
                                          </p:stCondLst>
                                        </p:cTn>
                                        <p:tgtEl>
                                          <p:spTgt spid="1370"/>
                                        </p:tgtEl>
                                        <p:attrNameLst>
                                          <p:attrName>style.visibility</p:attrName>
                                        </p:attrNameLst>
                                      </p:cBhvr>
                                      <p:to>
                                        <p:strVal val="hidden"/>
                                      </p:to>
                                    </p:set>
                                  </p:childTnLst>
                                </p:cTn>
                              </p:par>
                              <p:par>
                                <p:cTn id="190" presetID="2" presetClass="exit" presetSubtype="4" fill="hold" grpId="3" nodeType="withEffect">
                                  <p:stCondLst>
                                    <p:cond delay="0"/>
                                  </p:stCondLst>
                                  <p:childTnLst>
                                    <p:anim calcmode="lin" valueType="num">
                                      <p:cBhvr additive="base">
                                        <p:cTn id="191" dur="500"/>
                                        <p:tgtEl>
                                          <p:spTgt spid="1372"/>
                                        </p:tgtEl>
                                        <p:attrNameLst>
                                          <p:attrName>ppt_x</p:attrName>
                                        </p:attrNameLst>
                                      </p:cBhvr>
                                      <p:tavLst>
                                        <p:tav tm="0">
                                          <p:val>
                                            <p:strVal val="ppt_x"/>
                                          </p:val>
                                        </p:tav>
                                        <p:tav tm="100000">
                                          <p:val>
                                            <p:strVal val="ppt_x"/>
                                          </p:val>
                                        </p:tav>
                                      </p:tavLst>
                                    </p:anim>
                                    <p:anim calcmode="lin" valueType="num">
                                      <p:cBhvr additive="base">
                                        <p:cTn id="192" dur="500"/>
                                        <p:tgtEl>
                                          <p:spTgt spid="1372"/>
                                        </p:tgtEl>
                                        <p:attrNameLst>
                                          <p:attrName>ppt_y</p:attrName>
                                        </p:attrNameLst>
                                      </p:cBhvr>
                                      <p:tavLst>
                                        <p:tav tm="0">
                                          <p:val>
                                            <p:strVal val="ppt_y"/>
                                          </p:val>
                                        </p:tav>
                                        <p:tav tm="100000">
                                          <p:val>
                                            <p:strVal val="1+ppt_h/2"/>
                                          </p:val>
                                        </p:tav>
                                      </p:tavLst>
                                    </p:anim>
                                    <p:set>
                                      <p:cBhvr>
                                        <p:cTn id="193" dur="1" fill="hold">
                                          <p:stCondLst>
                                            <p:cond delay="499"/>
                                          </p:stCondLst>
                                        </p:cTn>
                                        <p:tgtEl>
                                          <p:spTgt spid="1372"/>
                                        </p:tgtEl>
                                        <p:attrNameLst>
                                          <p:attrName>style.visibility</p:attrName>
                                        </p:attrNameLst>
                                      </p:cBhvr>
                                      <p:to>
                                        <p:strVal val="hidden"/>
                                      </p:to>
                                    </p:set>
                                  </p:childTnLst>
                                </p:cTn>
                              </p:par>
                              <p:par>
                                <p:cTn id="194" presetID="53" presetClass="exit" presetSubtype="32" fill="hold" grpId="4" nodeType="withEffect">
                                  <p:stCondLst>
                                    <p:cond delay="0"/>
                                  </p:stCondLst>
                                  <p:childTnLst>
                                    <p:anim calcmode="lin" valueType="num">
                                      <p:cBhvr>
                                        <p:cTn id="195" dur="500"/>
                                        <p:tgtEl>
                                          <p:spTgt spid="1369"/>
                                        </p:tgtEl>
                                        <p:attrNameLst>
                                          <p:attrName>ppt_w</p:attrName>
                                        </p:attrNameLst>
                                      </p:cBhvr>
                                      <p:tavLst>
                                        <p:tav tm="0">
                                          <p:val>
                                            <p:strVal val="ppt_w"/>
                                          </p:val>
                                        </p:tav>
                                        <p:tav tm="100000">
                                          <p:val>
                                            <p:fltVal val="0"/>
                                          </p:val>
                                        </p:tav>
                                      </p:tavLst>
                                    </p:anim>
                                    <p:anim calcmode="lin" valueType="num">
                                      <p:cBhvr>
                                        <p:cTn id="196" dur="500"/>
                                        <p:tgtEl>
                                          <p:spTgt spid="1369"/>
                                        </p:tgtEl>
                                        <p:attrNameLst>
                                          <p:attrName>ppt_h</p:attrName>
                                        </p:attrNameLst>
                                      </p:cBhvr>
                                      <p:tavLst>
                                        <p:tav tm="0">
                                          <p:val>
                                            <p:strVal val="ppt_h"/>
                                          </p:val>
                                        </p:tav>
                                        <p:tav tm="100000">
                                          <p:val>
                                            <p:fltVal val="0"/>
                                          </p:val>
                                        </p:tav>
                                      </p:tavLst>
                                    </p:anim>
                                    <p:animEffect transition="out" filter="fade">
                                      <p:cBhvr>
                                        <p:cTn id="197" dur="500"/>
                                        <p:tgtEl>
                                          <p:spTgt spid="1369"/>
                                        </p:tgtEl>
                                      </p:cBhvr>
                                    </p:animEffect>
                                    <p:set>
                                      <p:cBhvr>
                                        <p:cTn id="198" dur="1" fill="hold">
                                          <p:stCondLst>
                                            <p:cond delay="499"/>
                                          </p:stCondLst>
                                        </p:cTn>
                                        <p:tgtEl>
                                          <p:spTgt spid="1369"/>
                                        </p:tgtEl>
                                        <p:attrNameLst>
                                          <p:attrName>style.visibility</p:attrName>
                                        </p:attrNameLst>
                                      </p:cBhvr>
                                      <p:to>
                                        <p:strVal val="hidden"/>
                                      </p:to>
                                    </p:set>
                                  </p:childTnLst>
                                </p:cTn>
                              </p:par>
                              <p:par>
                                <p:cTn id="199" presetID="53" presetClass="exit" presetSubtype="32" fill="hold" grpId="4" nodeType="withEffect">
                                  <p:stCondLst>
                                    <p:cond delay="0"/>
                                  </p:stCondLst>
                                  <p:childTnLst>
                                    <p:anim calcmode="lin" valueType="num">
                                      <p:cBhvr>
                                        <p:cTn id="200" dur="500"/>
                                        <p:tgtEl>
                                          <p:spTgt spid="1371"/>
                                        </p:tgtEl>
                                        <p:attrNameLst>
                                          <p:attrName>ppt_w</p:attrName>
                                        </p:attrNameLst>
                                      </p:cBhvr>
                                      <p:tavLst>
                                        <p:tav tm="0">
                                          <p:val>
                                            <p:strVal val="ppt_w"/>
                                          </p:val>
                                        </p:tav>
                                        <p:tav tm="100000">
                                          <p:val>
                                            <p:fltVal val="0"/>
                                          </p:val>
                                        </p:tav>
                                      </p:tavLst>
                                    </p:anim>
                                    <p:anim calcmode="lin" valueType="num">
                                      <p:cBhvr>
                                        <p:cTn id="201" dur="500"/>
                                        <p:tgtEl>
                                          <p:spTgt spid="1371"/>
                                        </p:tgtEl>
                                        <p:attrNameLst>
                                          <p:attrName>ppt_h</p:attrName>
                                        </p:attrNameLst>
                                      </p:cBhvr>
                                      <p:tavLst>
                                        <p:tav tm="0">
                                          <p:val>
                                            <p:strVal val="ppt_h"/>
                                          </p:val>
                                        </p:tav>
                                        <p:tav tm="100000">
                                          <p:val>
                                            <p:fltVal val="0"/>
                                          </p:val>
                                        </p:tav>
                                      </p:tavLst>
                                    </p:anim>
                                    <p:animEffect transition="out" filter="fade">
                                      <p:cBhvr>
                                        <p:cTn id="202" dur="500"/>
                                        <p:tgtEl>
                                          <p:spTgt spid="1371"/>
                                        </p:tgtEl>
                                      </p:cBhvr>
                                    </p:animEffect>
                                    <p:set>
                                      <p:cBhvr>
                                        <p:cTn id="203" dur="1" fill="hold">
                                          <p:stCondLst>
                                            <p:cond delay="499"/>
                                          </p:stCondLst>
                                        </p:cTn>
                                        <p:tgtEl>
                                          <p:spTgt spid="1371"/>
                                        </p:tgtEl>
                                        <p:attrNameLst>
                                          <p:attrName>style.visibility</p:attrName>
                                        </p:attrNameLst>
                                      </p:cBhvr>
                                      <p:to>
                                        <p:strVal val="hidden"/>
                                      </p:to>
                                    </p:set>
                                  </p:childTnLst>
                                </p:cTn>
                              </p:par>
                              <p:par>
                                <p:cTn id="204" presetID="53" presetClass="exit" presetSubtype="32" fill="hold" grpId="4" nodeType="withEffect">
                                  <p:stCondLst>
                                    <p:cond delay="0"/>
                                  </p:stCondLst>
                                  <p:childTnLst>
                                    <p:anim calcmode="lin" valueType="num">
                                      <p:cBhvr>
                                        <p:cTn id="205" dur="500"/>
                                        <p:tgtEl>
                                          <p:spTgt spid="1373"/>
                                        </p:tgtEl>
                                        <p:attrNameLst>
                                          <p:attrName>ppt_w</p:attrName>
                                        </p:attrNameLst>
                                      </p:cBhvr>
                                      <p:tavLst>
                                        <p:tav tm="0">
                                          <p:val>
                                            <p:strVal val="ppt_w"/>
                                          </p:val>
                                        </p:tav>
                                        <p:tav tm="100000">
                                          <p:val>
                                            <p:fltVal val="0"/>
                                          </p:val>
                                        </p:tav>
                                      </p:tavLst>
                                    </p:anim>
                                    <p:anim calcmode="lin" valueType="num">
                                      <p:cBhvr>
                                        <p:cTn id="206" dur="500"/>
                                        <p:tgtEl>
                                          <p:spTgt spid="1373"/>
                                        </p:tgtEl>
                                        <p:attrNameLst>
                                          <p:attrName>ppt_h</p:attrName>
                                        </p:attrNameLst>
                                      </p:cBhvr>
                                      <p:tavLst>
                                        <p:tav tm="0">
                                          <p:val>
                                            <p:strVal val="ppt_h"/>
                                          </p:val>
                                        </p:tav>
                                        <p:tav tm="100000">
                                          <p:val>
                                            <p:fltVal val="0"/>
                                          </p:val>
                                        </p:tav>
                                      </p:tavLst>
                                    </p:anim>
                                    <p:animEffect transition="out" filter="fade">
                                      <p:cBhvr>
                                        <p:cTn id="207" dur="500"/>
                                        <p:tgtEl>
                                          <p:spTgt spid="1373"/>
                                        </p:tgtEl>
                                      </p:cBhvr>
                                    </p:animEffect>
                                    <p:set>
                                      <p:cBhvr>
                                        <p:cTn id="208" dur="1" fill="hold">
                                          <p:stCondLst>
                                            <p:cond delay="499"/>
                                          </p:stCondLst>
                                        </p:cTn>
                                        <p:tgtEl>
                                          <p:spTgt spid="1373"/>
                                        </p:tgtEl>
                                        <p:attrNameLst>
                                          <p:attrName>style.visibility</p:attrName>
                                        </p:attrNameLst>
                                      </p:cBhvr>
                                      <p:to>
                                        <p:strVal val="hidden"/>
                                      </p:to>
                                    </p:set>
                                  </p:childTnLst>
                                </p:cTn>
                              </p:par>
                              <p:par>
                                <p:cTn id="209" presetID="53" presetClass="exit" presetSubtype="32" fill="hold" nodeType="withEffect">
                                  <p:stCondLst>
                                    <p:cond delay="0"/>
                                  </p:stCondLst>
                                  <p:childTnLst>
                                    <p:anim calcmode="lin" valueType="num">
                                      <p:cBhvr>
                                        <p:cTn id="210" dur="500"/>
                                        <p:tgtEl>
                                          <p:spTgt spid="1374"/>
                                        </p:tgtEl>
                                        <p:attrNameLst>
                                          <p:attrName>ppt_w</p:attrName>
                                        </p:attrNameLst>
                                      </p:cBhvr>
                                      <p:tavLst>
                                        <p:tav tm="0">
                                          <p:val>
                                            <p:strVal val="ppt_w"/>
                                          </p:val>
                                        </p:tav>
                                        <p:tav tm="100000">
                                          <p:val>
                                            <p:fltVal val="0"/>
                                          </p:val>
                                        </p:tav>
                                      </p:tavLst>
                                    </p:anim>
                                    <p:anim calcmode="lin" valueType="num">
                                      <p:cBhvr>
                                        <p:cTn id="211" dur="500"/>
                                        <p:tgtEl>
                                          <p:spTgt spid="1374"/>
                                        </p:tgtEl>
                                        <p:attrNameLst>
                                          <p:attrName>ppt_h</p:attrName>
                                        </p:attrNameLst>
                                      </p:cBhvr>
                                      <p:tavLst>
                                        <p:tav tm="0">
                                          <p:val>
                                            <p:strVal val="ppt_h"/>
                                          </p:val>
                                        </p:tav>
                                        <p:tav tm="100000">
                                          <p:val>
                                            <p:fltVal val="0"/>
                                          </p:val>
                                        </p:tav>
                                      </p:tavLst>
                                    </p:anim>
                                    <p:animEffect transition="out" filter="fade">
                                      <p:cBhvr>
                                        <p:cTn id="212" dur="500"/>
                                        <p:tgtEl>
                                          <p:spTgt spid="1374"/>
                                        </p:tgtEl>
                                      </p:cBhvr>
                                    </p:animEffect>
                                    <p:set>
                                      <p:cBhvr>
                                        <p:cTn id="213" dur="1" fill="hold">
                                          <p:stCondLst>
                                            <p:cond delay="499"/>
                                          </p:stCondLst>
                                        </p:cTn>
                                        <p:tgtEl>
                                          <p:spTgt spid="1374"/>
                                        </p:tgtEl>
                                        <p:attrNameLst>
                                          <p:attrName>style.visibility</p:attrName>
                                        </p:attrNameLst>
                                      </p:cBhvr>
                                      <p:to>
                                        <p:strVal val="hidden"/>
                                      </p:to>
                                    </p:set>
                                  </p:childTnLst>
                                </p:cTn>
                              </p:par>
                              <p:par>
                                <p:cTn id="214" presetID="53" presetClass="exit" presetSubtype="32" fill="hold" nodeType="withEffect">
                                  <p:stCondLst>
                                    <p:cond delay="0"/>
                                  </p:stCondLst>
                                  <p:childTnLst>
                                    <p:anim calcmode="lin" valueType="num">
                                      <p:cBhvr>
                                        <p:cTn id="215" dur="500"/>
                                        <p:tgtEl>
                                          <p:spTgt spid="1391"/>
                                        </p:tgtEl>
                                        <p:attrNameLst>
                                          <p:attrName>ppt_w</p:attrName>
                                        </p:attrNameLst>
                                      </p:cBhvr>
                                      <p:tavLst>
                                        <p:tav tm="0">
                                          <p:val>
                                            <p:strVal val="ppt_w"/>
                                          </p:val>
                                        </p:tav>
                                        <p:tav tm="100000">
                                          <p:val>
                                            <p:fltVal val="0"/>
                                          </p:val>
                                        </p:tav>
                                      </p:tavLst>
                                    </p:anim>
                                    <p:anim calcmode="lin" valueType="num">
                                      <p:cBhvr>
                                        <p:cTn id="216" dur="500"/>
                                        <p:tgtEl>
                                          <p:spTgt spid="1391"/>
                                        </p:tgtEl>
                                        <p:attrNameLst>
                                          <p:attrName>ppt_h</p:attrName>
                                        </p:attrNameLst>
                                      </p:cBhvr>
                                      <p:tavLst>
                                        <p:tav tm="0">
                                          <p:val>
                                            <p:strVal val="ppt_h"/>
                                          </p:val>
                                        </p:tav>
                                        <p:tav tm="100000">
                                          <p:val>
                                            <p:fltVal val="0"/>
                                          </p:val>
                                        </p:tav>
                                      </p:tavLst>
                                    </p:anim>
                                    <p:animEffect transition="out" filter="fade">
                                      <p:cBhvr>
                                        <p:cTn id="217" dur="500"/>
                                        <p:tgtEl>
                                          <p:spTgt spid="1391"/>
                                        </p:tgtEl>
                                      </p:cBhvr>
                                    </p:animEffect>
                                    <p:set>
                                      <p:cBhvr>
                                        <p:cTn id="218" dur="1" fill="hold">
                                          <p:stCondLst>
                                            <p:cond delay="499"/>
                                          </p:stCondLst>
                                        </p:cTn>
                                        <p:tgtEl>
                                          <p:spTgt spid="1391"/>
                                        </p:tgtEl>
                                        <p:attrNameLst>
                                          <p:attrName>style.visibility</p:attrName>
                                        </p:attrNameLst>
                                      </p:cBhvr>
                                      <p:to>
                                        <p:strVal val="hidden"/>
                                      </p:to>
                                    </p:set>
                                  </p:childTnLst>
                                </p:cTn>
                              </p:par>
                              <p:par>
                                <p:cTn id="219" presetID="53" presetClass="exit" presetSubtype="32" fill="hold" nodeType="withEffect">
                                  <p:stCondLst>
                                    <p:cond delay="0"/>
                                  </p:stCondLst>
                                  <p:childTnLst>
                                    <p:anim calcmode="lin" valueType="num">
                                      <p:cBhvr>
                                        <p:cTn id="220" dur="500"/>
                                        <p:tgtEl>
                                          <p:spTgt spid="1408"/>
                                        </p:tgtEl>
                                        <p:attrNameLst>
                                          <p:attrName>ppt_w</p:attrName>
                                        </p:attrNameLst>
                                      </p:cBhvr>
                                      <p:tavLst>
                                        <p:tav tm="0">
                                          <p:val>
                                            <p:strVal val="ppt_w"/>
                                          </p:val>
                                        </p:tav>
                                        <p:tav tm="100000">
                                          <p:val>
                                            <p:fltVal val="0"/>
                                          </p:val>
                                        </p:tav>
                                      </p:tavLst>
                                    </p:anim>
                                    <p:anim calcmode="lin" valueType="num">
                                      <p:cBhvr>
                                        <p:cTn id="221" dur="500"/>
                                        <p:tgtEl>
                                          <p:spTgt spid="1408"/>
                                        </p:tgtEl>
                                        <p:attrNameLst>
                                          <p:attrName>ppt_h</p:attrName>
                                        </p:attrNameLst>
                                      </p:cBhvr>
                                      <p:tavLst>
                                        <p:tav tm="0">
                                          <p:val>
                                            <p:strVal val="ppt_h"/>
                                          </p:val>
                                        </p:tav>
                                        <p:tav tm="100000">
                                          <p:val>
                                            <p:fltVal val="0"/>
                                          </p:val>
                                        </p:tav>
                                      </p:tavLst>
                                    </p:anim>
                                    <p:animEffect transition="out" filter="fade">
                                      <p:cBhvr>
                                        <p:cTn id="222" dur="500"/>
                                        <p:tgtEl>
                                          <p:spTgt spid="1408"/>
                                        </p:tgtEl>
                                      </p:cBhvr>
                                    </p:animEffect>
                                    <p:set>
                                      <p:cBhvr>
                                        <p:cTn id="223" dur="1" fill="hold">
                                          <p:stCondLst>
                                            <p:cond delay="499"/>
                                          </p:stCondLst>
                                        </p:cTn>
                                        <p:tgtEl>
                                          <p:spTgt spid="1408"/>
                                        </p:tgtEl>
                                        <p:attrNameLst>
                                          <p:attrName>style.visibility</p:attrName>
                                        </p:attrNameLst>
                                      </p:cBhvr>
                                      <p:to>
                                        <p:strVal val="hidden"/>
                                      </p:to>
                                    </p:set>
                                  </p:childTnLst>
                                </p:cTn>
                              </p:par>
                              <p:par>
                                <p:cTn id="224" presetID="53" presetClass="exit" presetSubtype="32" fill="hold" nodeType="withEffect">
                                  <p:stCondLst>
                                    <p:cond delay="0"/>
                                  </p:stCondLst>
                                  <p:childTnLst>
                                    <p:anim calcmode="lin" valueType="num">
                                      <p:cBhvr>
                                        <p:cTn id="225" dur="500"/>
                                        <p:tgtEl>
                                          <p:spTgt spid="1432"/>
                                        </p:tgtEl>
                                        <p:attrNameLst>
                                          <p:attrName>ppt_w</p:attrName>
                                        </p:attrNameLst>
                                      </p:cBhvr>
                                      <p:tavLst>
                                        <p:tav tm="0">
                                          <p:val>
                                            <p:strVal val="ppt_w"/>
                                          </p:val>
                                        </p:tav>
                                        <p:tav tm="100000">
                                          <p:val>
                                            <p:fltVal val="0"/>
                                          </p:val>
                                        </p:tav>
                                      </p:tavLst>
                                    </p:anim>
                                    <p:anim calcmode="lin" valueType="num">
                                      <p:cBhvr>
                                        <p:cTn id="226" dur="500"/>
                                        <p:tgtEl>
                                          <p:spTgt spid="1432"/>
                                        </p:tgtEl>
                                        <p:attrNameLst>
                                          <p:attrName>ppt_h</p:attrName>
                                        </p:attrNameLst>
                                      </p:cBhvr>
                                      <p:tavLst>
                                        <p:tav tm="0">
                                          <p:val>
                                            <p:strVal val="ppt_h"/>
                                          </p:val>
                                        </p:tav>
                                        <p:tav tm="100000">
                                          <p:val>
                                            <p:fltVal val="0"/>
                                          </p:val>
                                        </p:tav>
                                      </p:tavLst>
                                    </p:anim>
                                    <p:animEffect transition="out" filter="fade">
                                      <p:cBhvr>
                                        <p:cTn id="227" dur="500"/>
                                        <p:tgtEl>
                                          <p:spTgt spid="1432"/>
                                        </p:tgtEl>
                                      </p:cBhvr>
                                    </p:animEffect>
                                    <p:set>
                                      <p:cBhvr>
                                        <p:cTn id="228" dur="1" fill="hold">
                                          <p:stCondLst>
                                            <p:cond delay="499"/>
                                          </p:stCondLst>
                                        </p:cTn>
                                        <p:tgtEl>
                                          <p:spTgt spid="1432"/>
                                        </p:tgtEl>
                                        <p:attrNameLst>
                                          <p:attrName>style.visibility</p:attrName>
                                        </p:attrNameLst>
                                      </p:cBhvr>
                                      <p:to>
                                        <p:strVal val="hidden"/>
                                      </p:to>
                                    </p:set>
                                  </p:childTnLst>
                                </p:cTn>
                              </p:par>
                              <p:par>
                                <p:cTn id="229" presetID="53" presetClass="exit" presetSubtype="32" fill="hold" grpId="4" nodeType="withEffect">
                                  <p:stCondLst>
                                    <p:cond delay="0"/>
                                  </p:stCondLst>
                                  <p:childTnLst>
                                    <p:anim calcmode="lin" valueType="num">
                                      <p:cBhvr>
                                        <p:cTn id="230" dur="500"/>
                                        <p:tgtEl>
                                          <p:spTgt spid="1370"/>
                                        </p:tgtEl>
                                        <p:attrNameLst>
                                          <p:attrName>ppt_w</p:attrName>
                                        </p:attrNameLst>
                                      </p:cBhvr>
                                      <p:tavLst>
                                        <p:tav tm="0">
                                          <p:val>
                                            <p:strVal val="ppt_w"/>
                                          </p:val>
                                        </p:tav>
                                        <p:tav tm="100000">
                                          <p:val>
                                            <p:fltVal val="0"/>
                                          </p:val>
                                        </p:tav>
                                      </p:tavLst>
                                    </p:anim>
                                    <p:anim calcmode="lin" valueType="num">
                                      <p:cBhvr>
                                        <p:cTn id="231" dur="500"/>
                                        <p:tgtEl>
                                          <p:spTgt spid="1370"/>
                                        </p:tgtEl>
                                        <p:attrNameLst>
                                          <p:attrName>ppt_h</p:attrName>
                                        </p:attrNameLst>
                                      </p:cBhvr>
                                      <p:tavLst>
                                        <p:tav tm="0">
                                          <p:val>
                                            <p:strVal val="ppt_h"/>
                                          </p:val>
                                        </p:tav>
                                        <p:tav tm="100000">
                                          <p:val>
                                            <p:fltVal val="0"/>
                                          </p:val>
                                        </p:tav>
                                      </p:tavLst>
                                    </p:anim>
                                    <p:animEffect transition="out" filter="fade">
                                      <p:cBhvr>
                                        <p:cTn id="232" dur="500"/>
                                        <p:tgtEl>
                                          <p:spTgt spid="1370"/>
                                        </p:tgtEl>
                                      </p:cBhvr>
                                    </p:animEffect>
                                    <p:set>
                                      <p:cBhvr>
                                        <p:cTn id="233" dur="1" fill="hold">
                                          <p:stCondLst>
                                            <p:cond delay="499"/>
                                          </p:stCondLst>
                                        </p:cTn>
                                        <p:tgtEl>
                                          <p:spTgt spid="1370"/>
                                        </p:tgtEl>
                                        <p:attrNameLst>
                                          <p:attrName>style.visibility</p:attrName>
                                        </p:attrNameLst>
                                      </p:cBhvr>
                                      <p:to>
                                        <p:strVal val="hidden"/>
                                      </p:to>
                                    </p:set>
                                  </p:childTnLst>
                                </p:cTn>
                              </p:par>
                              <p:par>
                                <p:cTn id="234" presetID="53" presetClass="exit" presetSubtype="32" fill="hold" grpId="4" nodeType="withEffect">
                                  <p:stCondLst>
                                    <p:cond delay="0"/>
                                  </p:stCondLst>
                                  <p:childTnLst>
                                    <p:anim calcmode="lin" valueType="num">
                                      <p:cBhvr>
                                        <p:cTn id="235" dur="500"/>
                                        <p:tgtEl>
                                          <p:spTgt spid="1372"/>
                                        </p:tgtEl>
                                        <p:attrNameLst>
                                          <p:attrName>ppt_w</p:attrName>
                                        </p:attrNameLst>
                                      </p:cBhvr>
                                      <p:tavLst>
                                        <p:tav tm="0">
                                          <p:val>
                                            <p:strVal val="ppt_w"/>
                                          </p:val>
                                        </p:tav>
                                        <p:tav tm="100000">
                                          <p:val>
                                            <p:fltVal val="0"/>
                                          </p:val>
                                        </p:tav>
                                      </p:tavLst>
                                    </p:anim>
                                    <p:anim calcmode="lin" valueType="num">
                                      <p:cBhvr>
                                        <p:cTn id="236" dur="500"/>
                                        <p:tgtEl>
                                          <p:spTgt spid="1372"/>
                                        </p:tgtEl>
                                        <p:attrNameLst>
                                          <p:attrName>ppt_h</p:attrName>
                                        </p:attrNameLst>
                                      </p:cBhvr>
                                      <p:tavLst>
                                        <p:tav tm="0">
                                          <p:val>
                                            <p:strVal val="ppt_h"/>
                                          </p:val>
                                        </p:tav>
                                        <p:tav tm="100000">
                                          <p:val>
                                            <p:fltVal val="0"/>
                                          </p:val>
                                        </p:tav>
                                      </p:tavLst>
                                    </p:anim>
                                    <p:animEffect transition="out" filter="fade">
                                      <p:cBhvr>
                                        <p:cTn id="237" dur="500"/>
                                        <p:tgtEl>
                                          <p:spTgt spid="1372"/>
                                        </p:tgtEl>
                                      </p:cBhvr>
                                    </p:animEffect>
                                    <p:set>
                                      <p:cBhvr>
                                        <p:cTn id="238" dur="1" fill="hold">
                                          <p:stCondLst>
                                            <p:cond delay="499"/>
                                          </p:stCondLst>
                                        </p:cTn>
                                        <p:tgtEl>
                                          <p:spTgt spid="1372"/>
                                        </p:tgtEl>
                                        <p:attrNameLst>
                                          <p:attrName>style.visibility</p:attrName>
                                        </p:attrNameLst>
                                      </p:cBhvr>
                                      <p:to>
                                        <p:strVal val="hidden"/>
                                      </p:to>
                                    </p:set>
                                  </p:childTnLst>
                                </p:cTn>
                              </p:par>
                              <p:par>
                                <p:cTn id="239" presetID="10" presetClass="exit" presetSubtype="0" fill="hold" grpId="5" nodeType="withEffect">
                                  <p:stCondLst>
                                    <p:cond delay="0"/>
                                  </p:stCondLst>
                                  <p:childTnLst>
                                    <p:animEffect transition="out" filter="fade">
                                      <p:cBhvr>
                                        <p:cTn id="240" dur="500"/>
                                        <p:tgtEl>
                                          <p:spTgt spid="1369"/>
                                        </p:tgtEl>
                                      </p:cBhvr>
                                    </p:animEffect>
                                    <p:set>
                                      <p:cBhvr>
                                        <p:cTn id="241" dur="1" fill="hold">
                                          <p:stCondLst>
                                            <p:cond delay="499"/>
                                          </p:stCondLst>
                                        </p:cTn>
                                        <p:tgtEl>
                                          <p:spTgt spid="1369"/>
                                        </p:tgtEl>
                                        <p:attrNameLst>
                                          <p:attrName>style.visibility</p:attrName>
                                        </p:attrNameLst>
                                      </p:cBhvr>
                                      <p:to>
                                        <p:strVal val="hidden"/>
                                      </p:to>
                                    </p:set>
                                  </p:childTnLst>
                                </p:cTn>
                              </p:par>
                              <p:par>
                                <p:cTn id="242" presetID="10" presetClass="exit" presetSubtype="0" fill="hold" grpId="5" nodeType="withEffect">
                                  <p:stCondLst>
                                    <p:cond delay="0"/>
                                  </p:stCondLst>
                                  <p:childTnLst>
                                    <p:animEffect transition="out" filter="fade">
                                      <p:cBhvr>
                                        <p:cTn id="243" dur="500"/>
                                        <p:tgtEl>
                                          <p:spTgt spid="1371"/>
                                        </p:tgtEl>
                                      </p:cBhvr>
                                    </p:animEffect>
                                    <p:set>
                                      <p:cBhvr>
                                        <p:cTn id="244" dur="1" fill="hold">
                                          <p:stCondLst>
                                            <p:cond delay="499"/>
                                          </p:stCondLst>
                                        </p:cTn>
                                        <p:tgtEl>
                                          <p:spTgt spid="1371"/>
                                        </p:tgtEl>
                                        <p:attrNameLst>
                                          <p:attrName>style.visibility</p:attrName>
                                        </p:attrNameLst>
                                      </p:cBhvr>
                                      <p:to>
                                        <p:strVal val="hidden"/>
                                      </p:to>
                                    </p:set>
                                  </p:childTnLst>
                                </p:cTn>
                              </p:par>
                              <p:par>
                                <p:cTn id="245" presetID="10" presetClass="exit" presetSubtype="0" fill="hold" grpId="5" nodeType="withEffect">
                                  <p:stCondLst>
                                    <p:cond delay="0"/>
                                  </p:stCondLst>
                                  <p:childTnLst>
                                    <p:animEffect transition="out" filter="fade">
                                      <p:cBhvr>
                                        <p:cTn id="246" dur="500"/>
                                        <p:tgtEl>
                                          <p:spTgt spid="1373"/>
                                        </p:tgtEl>
                                      </p:cBhvr>
                                    </p:animEffect>
                                    <p:set>
                                      <p:cBhvr>
                                        <p:cTn id="247" dur="1" fill="hold">
                                          <p:stCondLst>
                                            <p:cond delay="499"/>
                                          </p:stCondLst>
                                        </p:cTn>
                                        <p:tgtEl>
                                          <p:spTgt spid="1373"/>
                                        </p:tgtEl>
                                        <p:attrNameLst>
                                          <p:attrName>style.visibility</p:attrName>
                                        </p:attrNameLst>
                                      </p:cBhvr>
                                      <p:to>
                                        <p:strVal val="hidden"/>
                                      </p:to>
                                    </p:set>
                                  </p:childTnLst>
                                </p:cTn>
                              </p:par>
                              <p:par>
                                <p:cTn id="248" presetID="10" presetClass="exit" presetSubtype="0" fill="hold" nodeType="withEffect">
                                  <p:stCondLst>
                                    <p:cond delay="0"/>
                                  </p:stCondLst>
                                  <p:childTnLst>
                                    <p:animEffect transition="out" filter="fade">
                                      <p:cBhvr>
                                        <p:cTn id="249" dur="500"/>
                                        <p:tgtEl>
                                          <p:spTgt spid="1374"/>
                                        </p:tgtEl>
                                      </p:cBhvr>
                                    </p:animEffect>
                                    <p:set>
                                      <p:cBhvr>
                                        <p:cTn id="250" dur="1" fill="hold">
                                          <p:stCondLst>
                                            <p:cond delay="499"/>
                                          </p:stCondLst>
                                        </p:cTn>
                                        <p:tgtEl>
                                          <p:spTgt spid="1374"/>
                                        </p:tgtEl>
                                        <p:attrNameLst>
                                          <p:attrName>style.visibility</p:attrName>
                                        </p:attrNameLst>
                                      </p:cBhvr>
                                      <p:to>
                                        <p:strVal val="hidden"/>
                                      </p:to>
                                    </p:set>
                                  </p:childTnLst>
                                </p:cTn>
                              </p:par>
                              <p:par>
                                <p:cTn id="251" presetID="10" presetClass="exit" presetSubtype="0" fill="hold" nodeType="withEffect">
                                  <p:stCondLst>
                                    <p:cond delay="0"/>
                                  </p:stCondLst>
                                  <p:childTnLst>
                                    <p:animEffect transition="out" filter="fade">
                                      <p:cBhvr>
                                        <p:cTn id="252" dur="500"/>
                                        <p:tgtEl>
                                          <p:spTgt spid="1391"/>
                                        </p:tgtEl>
                                      </p:cBhvr>
                                    </p:animEffect>
                                    <p:set>
                                      <p:cBhvr>
                                        <p:cTn id="253" dur="1" fill="hold">
                                          <p:stCondLst>
                                            <p:cond delay="499"/>
                                          </p:stCondLst>
                                        </p:cTn>
                                        <p:tgtEl>
                                          <p:spTgt spid="1391"/>
                                        </p:tgtEl>
                                        <p:attrNameLst>
                                          <p:attrName>style.visibility</p:attrName>
                                        </p:attrNameLst>
                                      </p:cBhvr>
                                      <p:to>
                                        <p:strVal val="hidden"/>
                                      </p:to>
                                    </p:set>
                                  </p:childTnLst>
                                </p:cTn>
                              </p:par>
                              <p:par>
                                <p:cTn id="254" presetID="10" presetClass="exit" presetSubtype="0" fill="hold" nodeType="withEffect">
                                  <p:stCondLst>
                                    <p:cond delay="0"/>
                                  </p:stCondLst>
                                  <p:childTnLst>
                                    <p:animEffect transition="out" filter="fade">
                                      <p:cBhvr>
                                        <p:cTn id="255" dur="500"/>
                                        <p:tgtEl>
                                          <p:spTgt spid="1408"/>
                                        </p:tgtEl>
                                      </p:cBhvr>
                                    </p:animEffect>
                                    <p:set>
                                      <p:cBhvr>
                                        <p:cTn id="256" dur="1" fill="hold">
                                          <p:stCondLst>
                                            <p:cond delay="499"/>
                                          </p:stCondLst>
                                        </p:cTn>
                                        <p:tgtEl>
                                          <p:spTgt spid="1408"/>
                                        </p:tgtEl>
                                        <p:attrNameLst>
                                          <p:attrName>style.visibility</p:attrName>
                                        </p:attrNameLst>
                                      </p:cBhvr>
                                      <p:to>
                                        <p:strVal val="hidden"/>
                                      </p:to>
                                    </p:set>
                                  </p:childTnLst>
                                </p:cTn>
                              </p:par>
                              <p:par>
                                <p:cTn id="257" presetID="10" presetClass="exit" presetSubtype="0" fill="hold" nodeType="withEffect">
                                  <p:stCondLst>
                                    <p:cond delay="0"/>
                                  </p:stCondLst>
                                  <p:childTnLst>
                                    <p:animEffect transition="out" filter="fade">
                                      <p:cBhvr>
                                        <p:cTn id="258" dur="500"/>
                                        <p:tgtEl>
                                          <p:spTgt spid="1432"/>
                                        </p:tgtEl>
                                      </p:cBhvr>
                                    </p:animEffect>
                                    <p:set>
                                      <p:cBhvr>
                                        <p:cTn id="259" dur="1" fill="hold">
                                          <p:stCondLst>
                                            <p:cond delay="499"/>
                                          </p:stCondLst>
                                        </p:cTn>
                                        <p:tgtEl>
                                          <p:spTgt spid="1432"/>
                                        </p:tgtEl>
                                        <p:attrNameLst>
                                          <p:attrName>style.visibility</p:attrName>
                                        </p:attrNameLst>
                                      </p:cBhvr>
                                      <p:to>
                                        <p:strVal val="hidden"/>
                                      </p:to>
                                    </p:set>
                                  </p:childTnLst>
                                </p:cTn>
                              </p:par>
                              <p:par>
                                <p:cTn id="260" presetID="10" presetClass="exit" presetSubtype="0" fill="hold" grpId="5" nodeType="withEffect">
                                  <p:stCondLst>
                                    <p:cond delay="0"/>
                                  </p:stCondLst>
                                  <p:childTnLst>
                                    <p:animEffect transition="out" filter="fade">
                                      <p:cBhvr>
                                        <p:cTn id="261" dur="500"/>
                                        <p:tgtEl>
                                          <p:spTgt spid="1370"/>
                                        </p:tgtEl>
                                      </p:cBhvr>
                                    </p:animEffect>
                                    <p:set>
                                      <p:cBhvr>
                                        <p:cTn id="262" dur="1" fill="hold">
                                          <p:stCondLst>
                                            <p:cond delay="499"/>
                                          </p:stCondLst>
                                        </p:cTn>
                                        <p:tgtEl>
                                          <p:spTgt spid="1370"/>
                                        </p:tgtEl>
                                        <p:attrNameLst>
                                          <p:attrName>style.visibility</p:attrName>
                                        </p:attrNameLst>
                                      </p:cBhvr>
                                      <p:to>
                                        <p:strVal val="hidden"/>
                                      </p:to>
                                    </p:set>
                                  </p:childTnLst>
                                </p:cTn>
                              </p:par>
                              <p:par>
                                <p:cTn id="263" presetID="10" presetClass="exit" presetSubtype="0" fill="hold" grpId="5" nodeType="withEffect">
                                  <p:stCondLst>
                                    <p:cond delay="0"/>
                                  </p:stCondLst>
                                  <p:childTnLst>
                                    <p:animEffect transition="out" filter="fade">
                                      <p:cBhvr>
                                        <p:cTn id="264" dur="500"/>
                                        <p:tgtEl>
                                          <p:spTgt spid="1372"/>
                                        </p:tgtEl>
                                      </p:cBhvr>
                                    </p:animEffect>
                                    <p:set>
                                      <p:cBhvr>
                                        <p:cTn id="265" dur="1" fill="hold">
                                          <p:stCondLst>
                                            <p:cond delay="499"/>
                                          </p:stCondLst>
                                        </p:cTn>
                                        <p:tgtEl>
                                          <p:spTgt spid="137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0" grpId="0"/>
      <p:bldP spid="1360" grpId="1"/>
      <p:bldP spid="1361" grpId="0"/>
      <p:bldP spid="1361" grpId="1"/>
      <p:bldP spid="1362" grpId="0"/>
      <p:bldP spid="1362" grpId="1"/>
      <p:bldP spid="1363" grpId="0"/>
      <p:bldP spid="1363" grpId="1"/>
      <p:bldP spid="1363" grpId="2"/>
      <p:bldP spid="1363" grpId="3"/>
      <p:bldP spid="1364" grpId="0" build="p"/>
      <p:bldP spid="1364" grpId="1" build="p"/>
      <p:bldP spid="1365" grpId="0" build="p"/>
      <p:bldP spid="1365" grpId="1" build="p"/>
      <p:bldP spid="1366" grpId="0" build="p"/>
      <p:bldP spid="1366" grpId="1" build="p"/>
      <p:bldP spid="1367" grpId="0"/>
      <p:bldP spid="1368" grpId="0" build="p"/>
      <p:bldP spid="1368" grpId="1" build="p"/>
      <p:bldP spid="1369" grpId="0" animBg="1"/>
      <p:bldP spid="1369" grpId="1" animBg="1"/>
      <p:bldP spid="1369" grpId="2" animBg="1"/>
      <p:bldP spid="1369" grpId="3" animBg="1"/>
      <p:bldP spid="1369" grpId="4" animBg="1"/>
      <p:bldP spid="1369" grpId="5" animBg="1"/>
      <p:bldP spid="1370" grpId="0" animBg="1"/>
      <p:bldP spid="1370" grpId="1" animBg="1"/>
      <p:bldP spid="1370" grpId="2" animBg="1"/>
      <p:bldP spid="1370" grpId="3" animBg="1"/>
      <p:bldP spid="1370" grpId="4" animBg="1"/>
      <p:bldP spid="1370" grpId="5" animBg="1"/>
      <p:bldP spid="1371" grpId="0" animBg="1"/>
      <p:bldP spid="1371" grpId="1" animBg="1"/>
      <p:bldP spid="1371" grpId="2" animBg="1"/>
      <p:bldP spid="1371" grpId="3" animBg="1"/>
      <p:bldP spid="1371" grpId="4" animBg="1"/>
      <p:bldP spid="1371" grpId="5" animBg="1"/>
      <p:bldP spid="1372" grpId="0" animBg="1"/>
      <p:bldP spid="1372" grpId="1" animBg="1"/>
      <p:bldP spid="1372" grpId="2" animBg="1"/>
      <p:bldP spid="1372" grpId="3" animBg="1"/>
      <p:bldP spid="1372" grpId="4" animBg="1"/>
      <p:bldP spid="1372" grpId="5" animBg="1"/>
      <p:bldP spid="1373" grpId="0" animBg="1"/>
      <p:bldP spid="1373" grpId="1" animBg="1"/>
      <p:bldP spid="1373" grpId="2" animBg="1"/>
      <p:bldP spid="1373" grpId="3" animBg="1"/>
      <p:bldP spid="1373" grpId="4" animBg="1"/>
      <p:bldP spid="1373" grpId="5"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59"/>
        <p:cNvGrpSpPr/>
        <p:nvPr/>
      </p:nvGrpSpPr>
      <p:grpSpPr>
        <a:xfrm>
          <a:off x="0" y="0"/>
          <a:ext cx="0" cy="0"/>
          <a:chOff x="0" y="0"/>
          <a:chExt cx="0" cy="0"/>
        </a:xfrm>
      </p:grpSpPr>
      <p:sp>
        <p:nvSpPr>
          <p:cNvPr id="1360" name="Google Shape;1360;p35"/>
          <p:cNvSpPr txBox="1">
            <a:spLocks noGrp="1"/>
          </p:cNvSpPr>
          <p:nvPr>
            <p:ph type="title" idx="4294967295"/>
          </p:nvPr>
        </p:nvSpPr>
        <p:spPr>
          <a:xfrm flipH="1">
            <a:off x="720022" y="3268250"/>
            <a:ext cx="2406000" cy="404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800" dirty="0">
                <a:solidFill>
                  <a:schemeClr val="lt1"/>
                </a:solidFill>
              </a:rPr>
              <a:t>MySQL</a:t>
            </a:r>
            <a:endParaRPr sz="1800" dirty="0">
              <a:solidFill>
                <a:schemeClr val="lt1"/>
              </a:solidFill>
            </a:endParaRPr>
          </a:p>
        </p:txBody>
      </p:sp>
      <p:sp>
        <p:nvSpPr>
          <p:cNvPr id="1361" name="Google Shape;1361;p35"/>
          <p:cNvSpPr txBox="1">
            <a:spLocks noGrp="1"/>
          </p:cNvSpPr>
          <p:nvPr>
            <p:ph type="title" idx="4294967295"/>
          </p:nvPr>
        </p:nvSpPr>
        <p:spPr>
          <a:xfrm flipH="1">
            <a:off x="720326" y="1443125"/>
            <a:ext cx="2406000" cy="404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800" dirty="0">
                <a:solidFill>
                  <a:schemeClr val="lt1"/>
                </a:solidFill>
              </a:rPr>
              <a:t>VSCODE</a:t>
            </a:r>
            <a:endParaRPr sz="1800" dirty="0">
              <a:solidFill>
                <a:schemeClr val="lt1"/>
              </a:solidFill>
            </a:endParaRPr>
          </a:p>
        </p:txBody>
      </p:sp>
      <p:sp>
        <p:nvSpPr>
          <p:cNvPr id="1362" name="Google Shape;1362;p35"/>
          <p:cNvSpPr txBox="1">
            <a:spLocks noGrp="1"/>
          </p:cNvSpPr>
          <p:nvPr>
            <p:ph type="title" idx="4294967295"/>
          </p:nvPr>
        </p:nvSpPr>
        <p:spPr>
          <a:xfrm>
            <a:off x="6017103" y="3268250"/>
            <a:ext cx="2406000" cy="4044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US" sz="1800" dirty="0">
                <a:solidFill>
                  <a:schemeClr val="lt1"/>
                </a:solidFill>
              </a:rPr>
              <a:t>Windows 11, 64 bits</a:t>
            </a:r>
          </a:p>
        </p:txBody>
      </p:sp>
      <p:sp>
        <p:nvSpPr>
          <p:cNvPr id="1363" name="Google Shape;1363;p35"/>
          <p:cNvSpPr txBox="1">
            <a:spLocks noGrp="1"/>
          </p:cNvSpPr>
          <p:nvPr>
            <p:ph type="title" idx="4294967295"/>
          </p:nvPr>
        </p:nvSpPr>
        <p:spPr>
          <a:xfrm>
            <a:off x="6017424" y="1443125"/>
            <a:ext cx="2406000" cy="4044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US" sz="1800" dirty="0">
                <a:solidFill>
                  <a:schemeClr val="lt1"/>
                </a:solidFill>
              </a:rPr>
              <a:t>Windows 10, 64 bits</a:t>
            </a:r>
            <a:endParaRPr sz="1800" dirty="0">
              <a:solidFill>
                <a:schemeClr val="lt1"/>
              </a:solidFill>
            </a:endParaRPr>
          </a:p>
        </p:txBody>
      </p:sp>
      <p:sp>
        <p:nvSpPr>
          <p:cNvPr id="1364" name="Google Shape;1364;p35"/>
          <p:cNvSpPr txBox="1">
            <a:spLocks noGrp="1"/>
          </p:cNvSpPr>
          <p:nvPr>
            <p:ph type="subTitle" idx="4294967295"/>
          </p:nvPr>
        </p:nvSpPr>
        <p:spPr>
          <a:xfrm flipH="1">
            <a:off x="720652" y="1847275"/>
            <a:ext cx="2406000" cy="458988"/>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200"/>
              </a:spcAft>
              <a:buClr>
                <a:schemeClr val="dk1"/>
              </a:buClr>
              <a:buSzPts val="1100"/>
              <a:buFont typeface="Arial"/>
              <a:buNone/>
            </a:pPr>
            <a:r>
              <a:rPr lang="en-US" dirty="0">
                <a:solidFill>
                  <a:schemeClr val="dk1"/>
                </a:solidFill>
              </a:rPr>
              <a:t>IDE- Code editor</a:t>
            </a:r>
          </a:p>
        </p:txBody>
      </p:sp>
      <p:sp>
        <p:nvSpPr>
          <p:cNvPr id="1365" name="Google Shape;1365;p35"/>
          <p:cNvSpPr txBox="1">
            <a:spLocks noGrp="1"/>
          </p:cNvSpPr>
          <p:nvPr>
            <p:ph type="subTitle" idx="4294967295"/>
          </p:nvPr>
        </p:nvSpPr>
        <p:spPr>
          <a:xfrm flipH="1">
            <a:off x="720350" y="3672650"/>
            <a:ext cx="2406000" cy="5856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200"/>
              </a:spcAft>
              <a:buClr>
                <a:schemeClr val="dk1"/>
              </a:buClr>
              <a:buSzPts val="1100"/>
              <a:buFont typeface="Arial"/>
              <a:buNone/>
            </a:pPr>
            <a:r>
              <a:rPr lang="en-US" dirty="0">
                <a:solidFill>
                  <a:schemeClr val="dk1"/>
                </a:solidFill>
              </a:rPr>
              <a:t>Verify Database</a:t>
            </a:r>
          </a:p>
        </p:txBody>
      </p:sp>
      <p:sp>
        <p:nvSpPr>
          <p:cNvPr id="1366" name="Google Shape;1366;p35"/>
          <p:cNvSpPr txBox="1">
            <a:spLocks noGrp="1"/>
          </p:cNvSpPr>
          <p:nvPr>
            <p:ph type="subTitle" idx="4294967295"/>
          </p:nvPr>
        </p:nvSpPr>
        <p:spPr>
          <a:xfrm>
            <a:off x="5920700" y="1839297"/>
            <a:ext cx="2406000" cy="585600"/>
          </a:xfrm>
          <a:prstGeom prst="rect">
            <a:avLst/>
          </a:prstGeom>
        </p:spPr>
        <p:txBody>
          <a:bodyPr spcFirstLastPara="1" wrap="square" lIns="91425" tIns="91425" rIns="91425" bIns="91425" anchor="t" anchorCtr="0">
            <a:noAutofit/>
          </a:bodyPr>
          <a:lstStyle/>
          <a:p>
            <a:pPr marL="0" lvl="0" indent="0" algn="r" rtl="0">
              <a:lnSpc>
                <a:spcPct val="100000"/>
              </a:lnSpc>
              <a:spcBef>
                <a:spcPts val="0"/>
              </a:spcBef>
              <a:spcAft>
                <a:spcPts val="1200"/>
              </a:spcAft>
              <a:buClr>
                <a:schemeClr val="dk1"/>
              </a:buClr>
              <a:buSzPts val="1100"/>
              <a:buFont typeface="Arial"/>
              <a:buNone/>
            </a:pPr>
            <a:r>
              <a:rPr lang="en-US" dirty="0">
                <a:solidFill>
                  <a:schemeClr val="dk1"/>
                </a:solidFill>
              </a:rPr>
              <a:t>Verify compatibility – Operating system</a:t>
            </a:r>
          </a:p>
        </p:txBody>
      </p:sp>
      <p:sp>
        <p:nvSpPr>
          <p:cNvPr id="1367" name="Google Shape;1367;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TEST ENVIROMENT</a:t>
            </a:r>
            <a:endParaRPr dirty="0">
              <a:solidFill>
                <a:schemeClr val="lt1"/>
              </a:solidFill>
              <a:latin typeface="Barlow Condensed"/>
              <a:ea typeface="Barlow Condensed"/>
              <a:cs typeface="Barlow Condensed"/>
              <a:sym typeface="Barlow Condensed"/>
            </a:endParaRPr>
          </a:p>
        </p:txBody>
      </p:sp>
      <p:sp>
        <p:nvSpPr>
          <p:cNvPr id="1368" name="Google Shape;1368;p35"/>
          <p:cNvSpPr txBox="1">
            <a:spLocks noGrp="1"/>
          </p:cNvSpPr>
          <p:nvPr>
            <p:ph type="subTitle" idx="4294967295"/>
          </p:nvPr>
        </p:nvSpPr>
        <p:spPr>
          <a:xfrm>
            <a:off x="6016975" y="3672650"/>
            <a:ext cx="2406000" cy="585600"/>
          </a:xfrm>
          <a:prstGeom prst="rect">
            <a:avLst/>
          </a:prstGeom>
        </p:spPr>
        <p:txBody>
          <a:bodyPr spcFirstLastPara="1" wrap="square" lIns="91425" tIns="91425" rIns="91425" bIns="91425" anchor="t" anchorCtr="0">
            <a:noAutofit/>
          </a:bodyPr>
          <a:lstStyle/>
          <a:p>
            <a:pPr marL="0" lvl="0" indent="0" algn="r" rtl="0">
              <a:lnSpc>
                <a:spcPct val="100000"/>
              </a:lnSpc>
              <a:spcBef>
                <a:spcPts val="0"/>
              </a:spcBef>
              <a:spcAft>
                <a:spcPts val="1200"/>
              </a:spcAft>
              <a:buClr>
                <a:schemeClr val="dk1"/>
              </a:buClr>
              <a:buSzPts val="1100"/>
              <a:buFont typeface="Arial"/>
              <a:buNone/>
            </a:pPr>
            <a:r>
              <a:rPr lang="en-US" dirty="0">
                <a:solidFill>
                  <a:schemeClr val="dk1"/>
                </a:solidFill>
              </a:rPr>
              <a:t>Verify compatibility – Operating system</a:t>
            </a:r>
          </a:p>
        </p:txBody>
      </p:sp>
      <p:sp>
        <p:nvSpPr>
          <p:cNvPr id="1369" name="Google Shape;1369;p35"/>
          <p:cNvSpPr/>
          <p:nvPr/>
        </p:nvSpPr>
        <p:spPr>
          <a:xfrm>
            <a:off x="3368714" y="1598075"/>
            <a:ext cx="2406300" cy="2406300"/>
          </a:xfrm>
          <a:prstGeom prst="ellipse">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2060"/>
              </a:buClr>
              <a:buSzPts val="4000"/>
              <a:buFont typeface="Arial"/>
              <a:buNone/>
            </a:pPr>
            <a:r>
              <a:rPr lang="en-US" sz="2000" dirty="0">
                <a:solidFill>
                  <a:srgbClr val="F45A8A"/>
                </a:solidFill>
                <a:latin typeface="Barlow Condensed SemiBold"/>
                <a:ea typeface="Barlow Condensed SemiBold"/>
                <a:cs typeface="Barlow Condensed SemiBold"/>
                <a:sym typeface="Barlow Condensed SemiBold"/>
              </a:rPr>
              <a:t>Software in the Test Environment</a:t>
            </a:r>
            <a:endParaRPr sz="2000" dirty="0">
              <a:solidFill>
                <a:srgbClr val="F45A8A"/>
              </a:solidFill>
              <a:latin typeface="Barlow Condensed SemiBold"/>
              <a:ea typeface="Barlow Condensed SemiBold"/>
              <a:cs typeface="Barlow Condensed SemiBold"/>
              <a:sym typeface="Barlow Condensed SemiBold"/>
            </a:endParaRPr>
          </a:p>
        </p:txBody>
      </p:sp>
      <p:sp>
        <p:nvSpPr>
          <p:cNvPr id="1370" name="Google Shape;1370;p35"/>
          <p:cNvSpPr/>
          <p:nvPr/>
        </p:nvSpPr>
        <p:spPr>
          <a:xfrm>
            <a:off x="3223300" y="1515463"/>
            <a:ext cx="790800" cy="790800"/>
          </a:xfrm>
          <a:prstGeom prst="ellipse">
            <a:avLst/>
          </a:prstGeom>
          <a:gradFill>
            <a:gsLst>
              <a:gs pos="0">
                <a:schemeClr val="dk2"/>
              </a:gs>
              <a:gs pos="100000">
                <a:schemeClr val="lt2"/>
              </a:gs>
            </a:gsLst>
            <a:lin ang="1350003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2060"/>
              </a:buClr>
              <a:buSzPts val="4000"/>
              <a:buFont typeface="Arial"/>
              <a:buNone/>
            </a:pPr>
            <a:endParaRPr sz="2000" b="1">
              <a:solidFill>
                <a:schemeClr val="dk1"/>
              </a:solidFill>
              <a:latin typeface="Montserrat"/>
              <a:ea typeface="Montserrat"/>
              <a:cs typeface="Montserrat"/>
              <a:sym typeface="Montserrat"/>
            </a:endParaRPr>
          </a:p>
        </p:txBody>
      </p:sp>
      <p:sp>
        <p:nvSpPr>
          <p:cNvPr id="1371" name="Google Shape;1371;p35"/>
          <p:cNvSpPr/>
          <p:nvPr/>
        </p:nvSpPr>
        <p:spPr>
          <a:xfrm>
            <a:off x="5129900" y="1515463"/>
            <a:ext cx="790800" cy="790800"/>
          </a:xfrm>
          <a:prstGeom prst="ellipse">
            <a:avLst/>
          </a:prstGeom>
          <a:gradFill>
            <a:gsLst>
              <a:gs pos="0">
                <a:schemeClr val="dk2"/>
              </a:gs>
              <a:gs pos="100000">
                <a:schemeClr val="lt2"/>
              </a:gs>
            </a:gsLst>
            <a:lin ang="1350003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2060"/>
              </a:buClr>
              <a:buSzPts val="4000"/>
              <a:buFont typeface="Arial"/>
              <a:buNone/>
            </a:pPr>
            <a:endParaRPr sz="2000" b="1">
              <a:solidFill>
                <a:schemeClr val="dk1"/>
              </a:solidFill>
              <a:latin typeface="Montserrat"/>
              <a:ea typeface="Montserrat"/>
              <a:cs typeface="Montserrat"/>
              <a:sym typeface="Montserrat"/>
            </a:endParaRPr>
          </a:p>
        </p:txBody>
      </p:sp>
      <p:sp>
        <p:nvSpPr>
          <p:cNvPr id="1372" name="Google Shape;1372;p35"/>
          <p:cNvSpPr/>
          <p:nvPr/>
        </p:nvSpPr>
        <p:spPr>
          <a:xfrm>
            <a:off x="3223300" y="3296188"/>
            <a:ext cx="790800" cy="790800"/>
          </a:xfrm>
          <a:prstGeom prst="ellipse">
            <a:avLst/>
          </a:prstGeom>
          <a:gradFill>
            <a:gsLst>
              <a:gs pos="0">
                <a:schemeClr val="dk2"/>
              </a:gs>
              <a:gs pos="100000">
                <a:schemeClr val="lt2"/>
              </a:gs>
            </a:gsLst>
            <a:lin ang="1350003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2060"/>
              </a:buClr>
              <a:buSzPts val="4000"/>
              <a:buFont typeface="Arial"/>
              <a:buNone/>
            </a:pPr>
            <a:endParaRPr sz="2000" b="1">
              <a:solidFill>
                <a:schemeClr val="dk1"/>
              </a:solidFill>
              <a:latin typeface="Montserrat"/>
              <a:ea typeface="Montserrat"/>
              <a:cs typeface="Montserrat"/>
              <a:sym typeface="Montserrat"/>
            </a:endParaRPr>
          </a:p>
        </p:txBody>
      </p:sp>
      <p:sp>
        <p:nvSpPr>
          <p:cNvPr id="1373" name="Google Shape;1373;p35"/>
          <p:cNvSpPr/>
          <p:nvPr/>
        </p:nvSpPr>
        <p:spPr>
          <a:xfrm>
            <a:off x="5129900" y="3296188"/>
            <a:ext cx="790800" cy="790800"/>
          </a:xfrm>
          <a:prstGeom prst="ellipse">
            <a:avLst/>
          </a:prstGeom>
          <a:gradFill>
            <a:gsLst>
              <a:gs pos="0">
                <a:schemeClr val="dk2"/>
              </a:gs>
              <a:gs pos="100000">
                <a:schemeClr val="lt2"/>
              </a:gs>
            </a:gsLst>
            <a:lin ang="1350003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2060"/>
              </a:buClr>
              <a:buSzPts val="4000"/>
              <a:buFont typeface="Arial"/>
              <a:buNone/>
            </a:pPr>
            <a:endParaRPr sz="2000" b="1">
              <a:solidFill>
                <a:schemeClr val="dk1"/>
              </a:solidFill>
              <a:latin typeface="Montserrat"/>
              <a:ea typeface="Montserrat"/>
              <a:cs typeface="Montserrat"/>
              <a:sym typeface="Montserrat"/>
            </a:endParaRPr>
          </a:p>
        </p:txBody>
      </p:sp>
      <p:grpSp>
        <p:nvGrpSpPr>
          <p:cNvPr id="1374" name="Google Shape;1374;p35"/>
          <p:cNvGrpSpPr/>
          <p:nvPr/>
        </p:nvGrpSpPr>
        <p:grpSpPr>
          <a:xfrm>
            <a:off x="5326613" y="1731894"/>
            <a:ext cx="397295" cy="357816"/>
            <a:chOff x="2041013" y="3196425"/>
            <a:chExt cx="269700" cy="242900"/>
          </a:xfrm>
        </p:grpSpPr>
        <p:sp>
          <p:nvSpPr>
            <p:cNvPr id="1375" name="Google Shape;1375;p35"/>
            <p:cNvSpPr/>
            <p:nvPr/>
          </p:nvSpPr>
          <p:spPr>
            <a:xfrm>
              <a:off x="2041013" y="3196425"/>
              <a:ext cx="269700" cy="242900"/>
            </a:xfrm>
            <a:custGeom>
              <a:avLst/>
              <a:gdLst/>
              <a:ahLst/>
              <a:cxnLst/>
              <a:rect l="l" t="t" r="r" b="b"/>
              <a:pathLst>
                <a:path w="10788" h="9716" extrusionOk="0">
                  <a:moveTo>
                    <a:pt x="6502" y="8049"/>
                  </a:moveTo>
                  <a:cubicBezTo>
                    <a:pt x="6609" y="8466"/>
                    <a:pt x="6847" y="9025"/>
                    <a:pt x="7371" y="9406"/>
                  </a:cubicBezTo>
                  <a:lnTo>
                    <a:pt x="7371" y="9418"/>
                  </a:lnTo>
                  <a:lnTo>
                    <a:pt x="3442" y="9418"/>
                  </a:lnTo>
                  <a:lnTo>
                    <a:pt x="3442" y="9406"/>
                  </a:lnTo>
                  <a:cubicBezTo>
                    <a:pt x="3954" y="9025"/>
                    <a:pt x="4192" y="8489"/>
                    <a:pt x="4299" y="8049"/>
                  </a:cubicBezTo>
                  <a:close/>
                  <a:moveTo>
                    <a:pt x="930" y="0"/>
                  </a:moveTo>
                  <a:cubicBezTo>
                    <a:pt x="418" y="0"/>
                    <a:pt x="1" y="417"/>
                    <a:pt x="1" y="941"/>
                  </a:cubicBezTo>
                  <a:lnTo>
                    <a:pt x="1" y="7537"/>
                  </a:lnTo>
                  <a:cubicBezTo>
                    <a:pt x="1" y="7811"/>
                    <a:pt x="215" y="8037"/>
                    <a:pt x="501" y="8037"/>
                  </a:cubicBezTo>
                  <a:lnTo>
                    <a:pt x="3990" y="8037"/>
                  </a:lnTo>
                  <a:cubicBezTo>
                    <a:pt x="3882" y="8394"/>
                    <a:pt x="3668" y="8823"/>
                    <a:pt x="3251" y="9144"/>
                  </a:cubicBezTo>
                  <a:cubicBezTo>
                    <a:pt x="3132" y="9228"/>
                    <a:pt x="3097" y="9394"/>
                    <a:pt x="3168" y="9537"/>
                  </a:cubicBezTo>
                  <a:cubicBezTo>
                    <a:pt x="3228" y="9656"/>
                    <a:pt x="3347" y="9716"/>
                    <a:pt x="3466" y="9716"/>
                  </a:cubicBezTo>
                  <a:lnTo>
                    <a:pt x="7383" y="9716"/>
                  </a:lnTo>
                  <a:cubicBezTo>
                    <a:pt x="7514" y="9716"/>
                    <a:pt x="7633" y="9644"/>
                    <a:pt x="7680" y="9525"/>
                  </a:cubicBezTo>
                  <a:cubicBezTo>
                    <a:pt x="7740" y="9394"/>
                    <a:pt x="7692" y="9228"/>
                    <a:pt x="7573" y="9144"/>
                  </a:cubicBezTo>
                  <a:cubicBezTo>
                    <a:pt x="7157" y="8823"/>
                    <a:pt x="6942" y="8394"/>
                    <a:pt x="6847" y="8037"/>
                  </a:cubicBezTo>
                  <a:lnTo>
                    <a:pt x="8097" y="8037"/>
                  </a:lnTo>
                  <a:cubicBezTo>
                    <a:pt x="8169" y="8037"/>
                    <a:pt x="8240" y="7977"/>
                    <a:pt x="8240" y="7894"/>
                  </a:cubicBezTo>
                  <a:cubicBezTo>
                    <a:pt x="8240" y="7799"/>
                    <a:pt x="8181" y="7739"/>
                    <a:pt x="8097" y="7739"/>
                  </a:cubicBezTo>
                  <a:lnTo>
                    <a:pt x="525" y="7739"/>
                  </a:lnTo>
                  <a:cubicBezTo>
                    <a:pt x="418" y="7739"/>
                    <a:pt x="346" y="7656"/>
                    <a:pt x="346" y="7561"/>
                  </a:cubicBezTo>
                  <a:lnTo>
                    <a:pt x="346" y="6608"/>
                  </a:lnTo>
                  <a:lnTo>
                    <a:pt x="10478" y="6608"/>
                  </a:lnTo>
                  <a:lnTo>
                    <a:pt x="10478" y="7680"/>
                  </a:lnTo>
                  <a:cubicBezTo>
                    <a:pt x="10478" y="7715"/>
                    <a:pt x="10443" y="7739"/>
                    <a:pt x="10419" y="7739"/>
                  </a:cubicBezTo>
                  <a:lnTo>
                    <a:pt x="8716" y="7739"/>
                  </a:lnTo>
                  <a:cubicBezTo>
                    <a:pt x="8704" y="7739"/>
                    <a:pt x="8692" y="7739"/>
                    <a:pt x="8681" y="7751"/>
                  </a:cubicBezTo>
                  <a:cubicBezTo>
                    <a:pt x="8538" y="7894"/>
                    <a:pt x="8633" y="8049"/>
                    <a:pt x="8764" y="8049"/>
                  </a:cubicBezTo>
                  <a:lnTo>
                    <a:pt x="10621" y="8049"/>
                  </a:lnTo>
                  <a:cubicBezTo>
                    <a:pt x="10717" y="8049"/>
                    <a:pt x="10788" y="7977"/>
                    <a:pt x="10788" y="7894"/>
                  </a:cubicBezTo>
                  <a:lnTo>
                    <a:pt x="10788" y="3155"/>
                  </a:lnTo>
                  <a:cubicBezTo>
                    <a:pt x="10788" y="3144"/>
                    <a:pt x="10788" y="3132"/>
                    <a:pt x="10776" y="3108"/>
                  </a:cubicBezTo>
                  <a:cubicBezTo>
                    <a:pt x="10732" y="3064"/>
                    <a:pt x="10684" y="3045"/>
                    <a:pt x="10639" y="3045"/>
                  </a:cubicBezTo>
                  <a:cubicBezTo>
                    <a:pt x="10552" y="3045"/>
                    <a:pt x="10478" y="3116"/>
                    <a:pt x="10478" y="3203"/>
                  </a:cubicBezTo>
                  <a:lnTo>
                    <a:pt x="10478" y="6287"/>
                  </a:lnTo>
                  <a:lnTo>
                    <a:pt x="346" y="6287"/>
                  </a:lnTo>
                  <a:lnTo>
                    <a:pt x="346" y="929"/>
                  </a:lnTo>
                  <a:cubicBezTo>
                    <a:pt x="346" y="584"/>
                    <a:pt x="620" y="310"/>
                    <a:pt x="953" y="310"/>
                  </a:cubicBezTo>
                  <a:lnTo>
                    <a:pt x="9847" y="310"/>
                  </a:lnTo>
                  <a:cubicBezTo>
                    <a:pt x="10193" y="310"/>
                    <a:pt x="10467" y="596"/>
                    <a:pt x="10467" y="929"/>
                  </a:cubicBezTo>
                  <a:lnTo>
                    <a:pt x="10467" y="2548"/>
                  </a:lnTo>
                  <a:cubicBezTo>
                    <a:pt x="10467" y="2659"/>
                    <a:pt x="10528" y="2728"/>
                    <a:pt x="10622" y="2728"/>
                  </a:cubicBezTo>
                  <a:cubicBezTo>
                    <a:pt x="10630" y="2728"/>
                    <a:pt x="10637" y="2728"/>
                    <a:pt x="10645" y="2727"/>
                  </a:cubicBezTo>
                  <a:cubicBezTo>
                    <a:pt x="10717" y="2715"/>
                    <a:pt x="10776" y="2655"/>
                    <a:pt x="10776" y="2560"/>
                  </a:cubicBezTo>
                  <a:lnTo>
                    <a:pt x="10776" y="941"/>
                  </a:lnTo>
                  <a:cubicBezTo>
                    <a:pt x="10776" y="417"/>
                    <a:pt x="10359" y="0"/>
                    <a:pt x="98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5"/>
            <p:cNvSpPr/>
            <p:nvPr/>
          </p:nvSpPr>
          <p:spPr>
            <a:xfrm>
              <a:off x="2166175" y="3308188"/>
              <a:ext cx="19375" cy="19375"/>
            </a:xfrm>
            <a:custGeom>
              <a:avLst/>
              <a:gdLst/>
              <a:ahLst/>
              <a:cxnLst/>
              <a:rect l="l" t="t" r="r" b="b"/>
              <a:pathLst>
                <a:path w="775" h="775" extrusionOk="0">
                  <a:moveTo>
                    <a:pt x="393" y="310"/>
                  </a:moveTo>
                  <a:cubicBezTo>
                    <a:pt x="429" y="310"/>
                    <a:pt x="465" y="346"/>
                    <a:pt x="465" y="394"/>
                  </a:cubicBezTo>
                  <a:cubicBezTo>
                    <a:pt x="465" y="429"/>
                    <a:pt x="417" y="465"/>
                    <a:pt x="393" y="465"/>
                  </a:cubicBezTo>
                  <a:cubicBezTo>
                    <a:pt x="346" y="465"/>
                    <a:pt x="310" y="429"/>
                    <a:pt x="310" y="394"/>
                  </a:cubicBezTo>
                  <a:cubicBezTo>
                    <a:pt x="310" y="346"/>
                    <a:pt x="346" y="310"/>
                    <a:pt x="393" y="310"/>
                  </a:cubicBezTo>
                  <a:close/>
                  <a:moveTo>
                    <a:pt x="393" y="1"/>
                  </a:moveTo>
                  <a:cubicBezTo>
                    <a:pt x="167" y="1"/>
                    <a:pt x="0" y="179"/>
                    <a:pt x="0" y="394"/>
                  </a:cubicBezTo>
                  <a:cubicBezTo>
                    <a:pt x="0" y="608"/>
                    <a:pt x="179" y="775"/>
                    <a:pt x="393" y="775"/>
                  </a:cubicBezTo>
                  <a:cubicBezTo>
                    <a:pt x="608" y="775"/>
                    <a:pt x="774" y="596"/>
                    <a:pt x="774" y="394"/>
                  </a:cubicBezTo>
                  <a:cubicBezTo>
                    <a:pt x="774" y="179"/>
                    <a:pt x="596" y="1"/>
                    <a:pt x="3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5"/>
            <p:cNvSpPr/>
            <p:nvPr/>
          </p:nvSpPr>
          <p:spPr>
            <a:xfrm>
              <a:off x="2125850" y="3276938"/>
              <a:ext cx="100025" cy="81875"/>
            </a:xfrm>
            <a:custGeom>
              <a:avLst/>
              <a:gdLst/>
              <a:ahLst/>
              <a:cxnLst/>
              <a:rect l="l" t="t" r="r" b="b"/>
              <a:pathLst>
                <a:path w="4001" h="3275" extrusionOk="0">
                  <a:moveTo>
                    <a:pt x="334" y="0"/>
                  </a:moveTo>
                  <a:cubicBezTo>
                    <a:pt x="143" y="0"/>
                    <a:pt x="0" y="143"/>
                    <a:pt x="0" y="334"/>
                  </a:cubicBezTo>
                  <a:lnTo>
                    <a:pt x="0" y="3108"/>
                  </a:lnTo>
                  <a:cubicBezTo>
                    <a:pt x="0" y="3191"/>
                    <a:pt x="72" y="3275"/>
                    <a:pt x="155" y="3275"/>
                  </a:cubicBezTo>
                  <a:lnTo>
                    <a:pt x="1048" y="3275"/>
                  </a:lnTo>
                  <a:cubicBezTo>
                    <a:pt x="1072" y="3275"/>
                    <a:pt x="1096" y="3251"/>
                    <a:pt x="1107" y="3239"/>
                  </a:cubicBezTo>
                  <a:cubicBezTo>
                    <a:pt x="1227" y="3108"/>
                    <a:pt x="1143" y="2941"/>
                    <a:pt x="1012" y="2941"/>
                  </a:cubicBezTo>
                  <a:lnTo>
                    <a:pt x="334" y="2941"/>
                  </a:lnTo>
                  <a:cubicBezTo>
                    <a:pt x="322" y="2941"/>
                    <a:pt x="310" y="2929"/>
                    <a:pt x="310" y="2905"/>
                  </a:cubicBezTo>
                  <a:lnTo>
                    <a:pt x="310" y="322"/>
                  </a:lnTo>
                  <a:cubicBezTo>
                    <a:pt x="310" y="310"/>
                    <a:pt x="322" y="286"/>
                    <a:pt x="334" y="286"/>
                  </a:cubicBezTo>
                  <a:lnTo>
                    <a:pt x="3655" y="286"/>
                  </a:lnTo>
                  <a:cubicBezTo>
                    <a:pt x="3679" y="286"/>
                    <a:pt x="3691" y="310"/>
                    <a:pt x="3691" y="322"/>
                  </a:cubicBezTo>
                  <a:lnTo>
                    <a:pt x="3691" y="2905"/>
                  </a:lnTo>
                  <a:cubicBezTo>
                    <a:pt x="3691" y="2929"/>
                    <a:pt x="3667" y="2941"/>
                    <a:pt x="3655" y="2941"/>
                  </a:cubicBezTo>
                  <a:lnTo>
                    <a:pt x="1631" y="2941"/>
                  </a:lnTo>
                  <a:cubicBezTo>
                    <a:pt x="1548" y="2941"/>
                    <a:pt x="1465" y="3013"/>
                    <a:pt x="1465" y="3120"/>
                  </a:cubicBezTo>
                  <a:cubicBezTo>
                    <a:pt x="1488" y="3191"/>
                    <a:pt x="1548" y="3251"/>
                    <a:pt x="1631" y="3251"/>
                  </a:cubicBezTo>
                  <a:lnTo>
                    <a:pt x="3655" y="3251"/>
                  </a:lnTo>
                  <a:cubicBezTo>
                    <a:pt x="3858" y="3251"/>
                    <a:pt x="4001" y="3108"/>
                    <a:pt x="4001" y="2917"/>
                  </a:cubicBezTo>
                  <a:lnTo>
                    <a:pt x="4001" y="322"/>
                  </a:lnTo>
                  <a:cubicBezTo>
                    <a:pt x="4001" y="143"/>
                    <a:pt x="3834" y="0"/>
                    <a:pt x="36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5"/>
            <p:cNvSpPr/>
            <p:nvPr/>
          </p:nvSpPr>
          <p:spPr>
            <a:xfrm>
              <a:off x="2155313" y="3297763"/>
              <a:ext cx="41100" cy="40225"/>
            </a:xfrm>
            <a:custGeom>
              <a:avLst/>
              <a:gdLst/>
              <a:ahLst/>
              <a:cxnLst/>
              <a:rect l="l" t="t" r="r" b="b"/>
              <a:pathLst>
                <a:path w="1644" h="1609" extrusionOk="0">
                  <a:moveTo>
                    <a:pt x="239" y="1"/>
                  </a:moveTo>
                  <a:cubicBezTo>
                    <a:pt x="168" y="1"/>
                    <a:pt x="96" y="60"/>
                    <a:pt x="84" y="132"/>
                  </a:cubicBezTo>
                  <a:cubicBezTo>
                    <a:pt x="60" y="215"/>
                    <a:pt x="132" y="310"/>
                    <a:pt x="239" y="310"/>
                  </a:cubicBezTo>
                  <a:lnTo>
                    <a:pt x="1096" y="310"/>
                  </a:lnTo>
                  <a:lnTo>
                    <a:pt x="60" y="1334"/>
                  </a:lnTo>
                  <a:cubicBezTo>
                    <a:pt x="1" y="1394"/>
                    <a:pt x="1" y="1489"/>
                    <a:pt x="49" y="1548"/>
                  </a:cubicBezTo>
                  <a:cubicBezTo>
                    <a:pt x="84" y="1584"/>
                    <a:pt x="120" y="1608"/>
                    <a:pt x="179" y="1608"/>
                  </a:cubicBezTo>
                  <a:cubicBezTo>
                    <a:pt x="227" y="1608"/>
                    <a:pt x="251" y="1584"/>
                    <a:pt x="287" y="1560"/>
                  </a:cubicBezTo>
                  <a:lnTo>
                    <a:pt x="1322" y="513"/>
                  </a:lnTo>
                  <a:lnTo>
                    <a:pt x="1322" y="1394"/>
                  </a:lnTo>
                  <a:cubicBezTo>
                    <a:pt x="1322" y="1465"/>
                    <a:pt x="1382" y="1548"/>
                    <a:pt x="1465" y="1560"/>
                  </a:cubicBezTo>
                  <a:cubicBezTo>
                    <a:pt x="1471" y="1561"/>
                    <a:pt x="1478" y="1562"/>
                    <a:pt x="1484" y="1562"/>
                  </a:cubicBezTo>
                  <a:cubicBezTo>
                    <a:pt x="1562" y="1562"/>
                    <a:pt x="1644" y="1493"/>
                    <a:pt x="1644" y="1394"/>
                  </a:cubicBezTo>
                  <a:lnTo>
                    <a:pt x="1644" y="144"/>
                  </a:lnTo>
                  <a:cubicBezTo>
                    <a:pt x="1644" y="72"/>
                    <a:pt x="1573" y="1"/>
                    <a:pt x="14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5"/>
            <p:cNvSpPr/>
            <p:nvPr/>
          </p:nvSpPr>
          <p:spPr>
            <a:xfrm>
              <a:off x="2156050" y="3300163"/>
              <a:ext cx="39625" cy="35425"/>
            </a:xfrm>
            <a:custGeom>
              <a:avLst/>
              <a:gdLst/>
              <a:ahLst/>
              <a:cxnLst/>
              <a:rect l="l" t="t" r="r" b="b"/>
              <a:pathLst>
                <a:path w="1585" h="1417" extrusionOk="0">
                  <a:moveTo>
                    <a:pt x="1406" y="0"/>
                  </a:moveTo>
                  <a:cubicBezTo>
                    <a:pt x="1310" y="12"/>
                    <a:pt x="1251" y="83"/>
                    <a:pt x="1251" y="167"/>
                  </a:cubicBezTo>
                  <a:lnTo>
                    <a:pt x="1251" y="1095"/>
                  </a:lnTo>
                  <a:lnTo>
                    <a:pt x="179" y="1095"/>
                  </a:lnTo>
                  <a:cubicBezTo>
                    <a:pt x="108" y="1095"/>
                    <a:pt x="36" y="1155"/>
                    <a:pt x="25" y="1238"/>
                  </a:cubicBezTo>
                  <a:cubicBezTo>
                    <a:pt x="1" y="1322"/>
                    <a:pt x="72" y="1417"/>
                    <a:pt x="179" y="1417"/>
                  </a:cubicBezTo>
                  <a:lnTo>
                    <a:pt x="1418" y="1417"/>
                  </a:lnTo>
                  <a:cubicBezTo>
                    <a:pt x="1513" y="1417"/>
                    <a:pt x="1584" y="1334"/>
                    <a:pt x="1584" y="1250"/>
                  </a:cubicBezTo>
                  <a:lnTo>
                    <a:pt x="1584" y="167"/>
                  </a:lnTo>
                  <a:cubicBezTo>
                    <a:pt x="1584" y="72"/>
                    <a:pt x="1513" y="0"/>
                    <a:pt x="14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5"/>
            <p:cNvSpPr/>
            <p:nvPr/>
          </p:nvSpPr>
          <p:spPr>
            <a:xfrm>
              <a:off x="2156200" y="3299988"/>
              <a:ext cx="39325" cy="35775"/>
            </a:xfrm>
            <a:custGeom>
              <a:avLst/>
              <a:gdLst/>
              <a:ahLst/>
              <a:cxnLst/>
              <a:rect l="l" t="t" r="r" b="b"/>
              <a:pathLst>
                <a:path w="1573" h="1431" extrusionOk="0">
                  <a:moveTo>
                    <a:pt x="167" y="0"/>
                  </a:moveTo>
                  <a:cubicBezTo>
                    <a:pt x="72" y="0"/>
                    <a:pt x="1" y="72"/>
                    <a:pt x="1" y="167"/>
                  </a:cubicBezTo>
                  <a:lnTo>
                    <a:pt x="1" y="1262"/>
                  </a:lnTo>
                  <a:cubicBezTo>
                    <a:pt x="1" y="1346"/>
                    <a:pt x="60" y="1417"/>
                    <a:pt x="131" y="1429"/>
                  </a:cubicBezTo>
                  <a:cubicBezTo>
                    <a:pt x="138" y="1430"/>
                    <a:pt x="145" y="1430"/>
                    <a:pt x="152" y="1430"/>
                  </a:cubicBezTo>
                  <a:cubicBezTo>
                    <a:pt x="238" y="1430"/>
                    <a:pt x="310" y="1362"/>
                    <a:pt x="310" y="1262"/>
                  </a:cubicBezTo>
                  <a:lnTo>
                    <a:pt x="310" y="334"/>
                  </a:lnTo>
                  <a:lnTo>
                    <a:pt x="1382" y="334"/>
                  </a:lnTo>
                  <a:cubicBezTo>
                    <a:pt x="1465" y="334"/>
                    <a:pt x="1536" y="274"/>
                    <a:pt x="1548" y="191"/>
                  </a:cubicBezTo>
                  <a:cubicBezTo>
                    <a:pt x="1572" y="72"/>
                    <a:pt x="1489" y="0"/>
                    <a:pt x="14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5"/>
            <p:cNvSpPr/>
            <p:nvPr/>
          </p:nvSpPr>
          <p:spPr>
            <a:xfrm>
              <a:off x="2171825" y="3313350"/>
              <a:ext cx="8075" cy="9050"/>
            </a:xfrm>
            <a:custGeom>
              <a:avLst/>
              <a:gdLst/>
              <a:ahLst/>
              <a:cxnLst/>
              <a:rect l="l" t="t" r="r" b="b"/>
              <a:pathLst>
                <a:path w="323" h="362" extrusionOk="0">
                  <a:moveTo>
                    <a:pt x="144" y="1"/>
                  </a:moveTo>
                  <a:cubicBezTo>
                    <a:pt x="72" y="24"/>
                    <a:pt x="1" y="96"/>
                    <a:pt x="1" y="179"/>
                  </a:cubicBezTo>
                  <a:lnTo>
                    <a:pt x="1" y="203"/>
                  </a:lnTo>
                  <a:cubicBezTo>
                    <a:pt x="1" y="274"/>
                    <a:pt x="60" y="346"/>
                    <a:pt x="144" y="358"/>
                  </a:cubicBezTo>
                  <a:cubicBezTo>
                    <a:pt x="153" y="361"/>
                    <a:pt x="163" y="362"/>
                    <a:pt x="173" y="362"/>
                  </a:cubicBezTo>
                  <a:cubicBezTo>
                    <a:pt x="248" y="362"/>
                    <a:pt x="322" y="287"/>
                    <a:pt x="322" y="203"/>
                  </a:cubicBezTo>
                  <a:lnTo>
                    <a:pt x="322" y="167"/>
                  </a:lnTo>
                  <a:cubicBezTo>
                    <a:pt x="322" y="84"/>
                    <a:pt x="239" y="1"/>
                    <a:pt x="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5"/>
            <p:cNvSpPr/>
            <p:nvPr/>
          </p:nvSpPr>
          <p:spPr>
            <a:xfrm>
              <a:off x="2171975" y="3313350"/>
              <a:ext cx="7775" cy="9050"/>
            </a:xfrm>
            <a:custGeom>
              <a:avLst/>
              <a:gdLst/>
              <a:ahLst/>
              <a:cxnLst/>
              <a:rect l="l" t="t" r="r" b="b"/>
              <a:pathLst>
                <a:path w="311" h="362" extrusionOk="0">
                  <a:moveTo>
                    <a:pt x="132" y="1"/>
                  </a:moveTo>
                  <a:cubicBezTo>
                    <a:pt x="60" y="24"/>
                    <a:pt x="1" y="96"/>
                    <a:pt x="1" y="179"/>
                  </a:cubicBezTo>
                  <a:lnTo>
                    <a:pt x="1" y="203"/>
                  </a:lnTo>
                  <a:cubicBezTo>
                    <a:pt x="1" y="274"/>
                    <a:pt x="60" y="346"/>
                    <a:pt x="132" y="358"/>
                  </a:cubicBezTo>
                  <a:cubicBezTo>
                    <a:pt x="143" y="361"/>
                    <a:pt x="154" y="362"/>
                    <a:pt x="165" y="362"/>
                  </a:cubicBezTo>
                  <a:cubicBezTo>
                    <a:pt x="245" y="362"/>
                    <a:pt x="310" y="287"/>
                    <a:pt x="310" y="203"/>
                  </a:cubicBezTo>
                  <a:lnTo>
                    <a:pt x="310" y="167"/>
                  </a:lnTo>
                  <a:cubicBezTo>
                    <a:pt x="310" y="84"/>
                    <a:pt x="239" y="1"/>
                    <a:pt x="1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5"/>
            <p:cNvSpPr/>
            <p:nvPr/>
          </p:nvSpPr>
          <p:spPr>
            <a:xfrm>
              <a:off x="2162150" y="3313988"/>
              <a:ext cx="27425" cy="7775"/>
            </a:xfrm>
            <a:custGeom>
              <a:avLst/>
              <a:gdLst/>
              <a:ahLst/>
              <a:cxnLst/>
              <a:rect l="l" t="t" r="r" b="b"/>
              <a:pathLst>
                <a:path w="1097" h="311" extrusionOk="0">
                  <a:moveTo>
                    <a:pt x="179" y="1"/>
                  </a:moveTo>
                  <a:cubicBezTo>
                    <a:pt x="108" y="1"/>
                    <a:pt x="37" y="60"/>
                    <a:pt x="13" y="132"/>
                  </a:cubicBezTo>
                  <a:cubicBezTo>
                    <a:pt x="1" y="227"/>
                    <a:pt x="72" y="310"/>
                    <a:pt x="179" y="310"/>
                  </a:cubicBezTo>
                  <a:lnTo>
                    <a:pt x="930" y="310"/>
                  </a:lnTo>
                  <a:cubicBezTo>
                    <a:pt x="1001" y="310"/>
                    <a:pt x="1072" y="251"/>
                    <a:pt x="1096" y="179"/>
                  </a:cubicBezTo>
                  <a:cubicBezTo>
                    <a:pt x="1096" y="84"/>
                    <a:pt x="1013" y="1"/>
                    <a:pt x="9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5"/>
            <p:cNvSpPr/>
            <p:nvPr/>
          </p:nvSpPr>
          <p:spPr>
            <a:xfrm>
              <a:off x="2162150" y="3313988"/>
              <a:ext cx="27425" cy="7775"/>
            </a:xfrm>
            <a:custGeom>
              <a:avLst/>
              <a:gdLst/>
              <a:ahLst/>
              <a:cxnLst/>
              <a:rect l="l" t="t" r="r" b="b"/>
              <a:pathLst>
                <a:path w="1097" h="311" extrusionOk="0">
                  <a:moveTo>
                    <a:pt x="179" y="1"/>
                  </a:moveTo>
                  <a:cubicBezTo>
                    <a:pt x="108" y="1"/>
                    <a:pt x="37" y="60"/>
                    <a:pt x="13" y="132"/>
                  </a:cubicBezTo>
                  <a:cubicBezTo>
                    <a:pt x="1" y="215"/>
                    <a:pt x="72" y="311"/>
                    <a:pt x="179" y="311"/>
                  </a:cubicBezTo>
                  <a:lnTo>
                    <a:pt x="930" y="311"/>
                  </a:lnTo>
                  <a:cubicBezTo>
                    <a:pt x="1001" y="311"/>
                    <a:pt x="1072" y="251"/>
                    <a:pt x="1096" y="180"/>
                  </a:cubicBezTo>
                  <a:cubicBezTo>
                    <a:pt x="1096" y="84"/>
                    <a:pt x="1013" y="1"/>
                    <a:pt x="9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5"/>
            <p:cNvSpPr/>
            <p:nvPr/>
          </p:nvSpPr>
          <p:spPr>
            <a:xfrm>
              <a:off x="2162150" y="3314000"/>
              <a:ext cx="27425" cy="7750"/>
            </a:xfrm>
            <a:custGeom>
              <a:avLst/>
              <a:gdLst/>
              <a:ahLst/>
              <a:cxnLst/>
              <a:rect l="l" t="t" r="r" b="b"/>
              <a:pathLst>
                <a:path w="1097" h="310" extrusionOk="0">
                  <a:moveTo>
                    <a:pt x="179" y="0"/>
                  </a:moveTo>
                  <a:cubicBezTo>
                    <a:pt x="108" y="0"/>
                    <a:pt x="37" y="60"/>
                    <a:pt x="13" y="131"/>
                  </a:cubicBezTo>
                  <a:cubicBezTo>
                    <a:pt x="1" y="226"/>
                    <a:pt x="72" y="310"/>
                    <a:pt x="179" y="310"/>
                  </a:cubicBezTo>
                  <a:lnTo>
                    <a:pt x="930" y="310"/>
                  </a:lnTo>
                  <a:cubicBezTo>
                    <a:pt x="1001" y="310"/>
                    <a:pt x="1072" y="250"/>
                    <a:pt x="1096" y="179"/>
                  </a:cubicBezTo>
                  <a:cubicBezTo>
                    <a:pt x="1096" y="72"/>
                    <a:pt x="1013" y="0"/>
                    <a:pt x="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5"/>
            <p:cNvSpPr/>
            <p:nvPr/>
          </p:nvSpPr>
          <p:spPr>
            <a:xfrm>
              <a:off x="2171975" y="3313338"/>
              <a:ext cx="7775" cy="9075"/>
            </a:xfrm>
            <a:custGeom>
              <a:avLst/>
              <a:gdLst/>
              <a:ahLst/>
              <a:cxnLst/>
              <a:rect l="l" t="t" r="r" b="b"/>
              <a:pathLst>
                <a:path w="311" h="363" extrusionOk="0">
                  <a:moveTo>
                    <a:pt x="132" y="1"/>
                  </a:moveTo>
                  <a:cubicBezTo>
                    <a:pt x="60" y="36"/>
                    <a:pt x="1" y="108"/>
                    <a:pt x="1" y="179"/>
                  </a:cubicBezTo>
                  <a:lnTo>
                    <a:pt x="1" y="203"/>
                  </a:lnTo>
                  <a:cubicBezTo>
                    <a:pt x="1" y="275"/>
                    <a:pt x="60" y="346"/>
                    <a:pt x="132" y="358"/>
                  </a:cubicBezTo>
                  <a:cubicBezTo>
                    <a:pt x="141" y="361"/>
                    <a:pt x="151" y="362"/>
                    <a:pt x="161" y="362"/>
                  </a:cubicBezTo>
                  <a:cubicBezTo>
                    <a:pt x="236" y="362"/>
                    <a:pt x="310" y="287"/>
                    <a:pt x="310" y="203"/>
                  </a:cubicBezTo>
                  <a:lnTo>
                    <a:pt x="310" y="167"/>
                  </a:lnTo>
                  <a:cubicBezTo>
                    <a:pt x="310" y="84"/>
                    <a:pt x="239" y="1"/>
                    <a:pt x="1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5"/>
            <p:cNvSpPr/>
            <p:nvPr/>
          </p:nvSpPr>
          <p:spPr>
            <a:xfrm>
              <a:off x="2171975" y="3313338"/>
              <a:ext cx="7775" cy="9075"/>
            </a:xfrm>
            <a:custGeom>
              <a:avLst/>
              <a:gdLst/>
              <a:ahLst/>
              <a:cxnLst/>
              <a:rect l="l" t="t" r="r" b="b"/>
              <a:pathLst>
                <a:path w="311" h="363" extrusionOk="0">
                  <a:moveTo>
                    <a:pt x="132" y="1"/>
                  </a:moveTo>
                  <a:cubicBezTo>
                    <a:pt x="60" y="36"/>
                    <a:pt x="1" y="108"/>
                    <a:pt x="1" y="179"/>
                  </a:cubicBezTo>
                  <a:lnTo>
                    <a:pt x="1" y="203"/>
                  </a:lnTo>
                  <a:cubicBezTo>
                    <a:pt x="1" y="275"/>
                    <a:pt x="60" y="346"/>
                    <a:pt x="132" y="358"/>
                  </a:cubicBezTo>
                  <a:cubicBezTo>
                    <a:pt x="143" y="361"/>
                    <a:pt x="154" y="362"/>
                    <a:pt x="164" y="362"/>
                  </a:cubicBezTo>
                  <a:cubicBezTo>
                    <a:pt x="245" y="362"/>
                    <a:pt x="310" y="287"/>
                    <a:pt x="310" y="203"/>
                  </a:cubicBezTo>
                  <a:lnTo>
                    <a:pt x="310" y="167"/>
                  </a:lnTo>
                  <a:cubicBezTo>
                    <a:pt x="310" y="84"/>
                    <a:pt x="239" y="1"/>
                    <a:pt x="1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5"/>
            <p:cNvSpPr/>
            <p:nvPr/>
          </p:nvSpPr>
          <p:spPr>
            <a:xfrm>
              <a:off x="2162000" y="3313988"/>
              <a:ext cx="27725" cy="7775"/>
            </a:xfrm>
            <a:custGeom>
              <a:avLst/>
              <a:gdLst/>
              <a:ahLst/>
              <a:cxnLst/>
              <a:rect l="l" t="t" r="r" b="b"/>
              <a:pathLst>
                <a:path w="1109" h="311" extrusionOk="0">
                  <a:moveTo>
                    <a:pt x="179" y="1"/>
                  </a:moveTo>
                  <a:cubicBezTo>
                    <a:pt x="108" y="1"/>
                    <a:pt x="36" y="60"/>
                    <a:pt x="13" y="132"/>
                  </a:cubicBezTo>
                  <a:cubicBezTo>
                    <a:pt x="1" y="227"/>
                    <a:pt x="72" y="310"/>
                    <a:pt x="179" y="310"/>
                  </a:cubicBezTo>
                  <a:lnTo>
                    <a:pt x="929" y="310"/>
                  </a:lnTo>
                  <a:cubicBezTo>
                    <a:pt x="1001" y="310"/>
                    <a:pt x="1072" y="251"/>
                    <a:pt x="1084" y="179"/>
                  </a:cubicBezTo>
                  <a:cubicBezTo>
                    <a:pt x="1108" y="72"/>
                    <a:pt x="1025" y="1"/>
                    <a:pt x="9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5"/>
            <p:cNvSpPr/>
            <p:nvPr/>
          </p:nvSpPr>
          <p:spPr>
            <a:xfrm>
              <a:off x="2162000" y="3313988"/>
              <a:ext cx="27725" cy="7775"/>
            </a:xfrm>
            <a:custGeom>
              <a:avLst/>
              <a:gdLst/>
              <a:ahLst/>
              <a:cxnLst/>
              <a:rect l="l" t="t" r="r" b="b"/>
              <a:pathLst>
                <a:path w="1109" h="311" extrusionOk="0">
                  <a:moveTo>
                    <a:pt x="179" y="1"/>
                  </a:moveTo>
                  <a:cubicBezTo>
                    <a:pt x="108" y="1"/>
                    <a:pt x="36" y="61"/>
                    <a:pt x="13" y="132"/>
                  </a:cubicBezTo>
                  <a:cubicBezTo>
                    <a:pt x="1" y="227"/>
                    <a:pt x="72" y="311"/>
                    <a:pt x="179" y="311"/>
                  </a:cubicBezTo>
                  <a:lnTo>
                    <a:pt x="929" y="311"/>
                  </a:lnTo>
                  <a:cubicBezTo>
                    <a:pt x="1001" y="311"/>
                    <a:pt x="1072" y="251"/>
                    <a:pt x="1084" y="180"/>
                  </a:cubicBezTo>
                  <a:cubicBezTo>
                    <a:pt x="1108" y="72"/>
                    <a:pt x="1025" y="1"/>
                    <a:pt x="9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5"/>
            <p:cNvSpPr/>
            <p:nvPr/>
          </p:nvSpPr>
          <p:spPr>
            <a:xfrm>
              <a:off x="2162000" y="3314000"/>
              <a:ext cx="27725" cy="7750"/>
            </a:xfrm>
            <a:custGeom>
              <a:avLst/>
              <a:gdLst/>
              <a:ahLst/>
              <a:cxnLst/>
              <a:rect l="l" t="t" r="r" b="b"/>
              <a:pathLst>
                <a:path w="1109" h="310" extrusionOk="0">
                  <a:moveTo>
                    <a:pt x="179" y="0"/>
                  </a:moveTo>
                  <a:cubicBezTo>
                    <a:pt x="108" y="0"/>
                    <a:pt x="36" y="60"/>
                    <a:pt x="13" y="131"/>
                  </a:cubicBezTo>
                  <a:cubicBezTo>
                    <a:pt x="1" y="226"/>
                    <a:pt x="72" y="310"/>
                    <a:pt x="179" y="310"/>
                  </a:cubicBezTo>
                  <a:lnTo>
                    <a:pt x="929" y="310"/>
                  </a:lnTo>
                  <a:cubicBezTo>
                    <a:pt x="1001" y="310"/>
                    <a:pt x="1072" y="250"/>
                    <a:pt x="1084" y="179"/>
                  </a:cubicBezTo>
                  <a:cubicBezTo>
                    <a:pt x="1108" y="72"/>
                    <a:pt x="1025" y="0"/>
                    <a:pt x="9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1" name="Google Shape;1391;p35"/>
          <p:cNvGrpSpPr/>
          <p:nvPr/>
        </p:nvGrpSpPr>
        <p:grpSpPr>
          <a:xfrm>
            <a:off x="3420007" y="1725060"/>
            <a:ext cx="397295" cy="371626"/>
            <a:chOff x="2561613" y="3196725"/>
            <a:chExt cx="272400" cy="254800"/>
          </a:xfrm>
        </p:grpSpPr>
        <p:sp>
          <p:nvSpPr>
            <p:cNvPr id="1392" name="Google Shape;1392;p35"/>
            <p:cNvSpPr/>
            <p:nvPr/>
          </p:nvSpPr>
          <p:spPr>
            <a:xfrm>
              <a:off x="2561613" y="3196725"/>
              <a:ext cx="244700" cy="211950"/>
            </a:xfrm>
            <a:custGeom>
              <a:avLst/>
              <a:gdLst/>
              <a:ahLst/>
              <a:cxnLst/>
              <a:rect l="l" t="t" r="r" b="b"/>
              <a:pathLst>
                <a:path w="9788" h="8478" extrusionOk="0">
                  <a:moveTo>
                    <a:pt x="9252" y="322"/>
                  </a:moveTo>
                  <a:cubicBezTo>
                    <a:pt x="9371" y="322"/>
                    <a:pt x="9478" y="417"/>
                    <a:pt x="9478" y="536"/>
                  </a:cubicBezTo>
                  <a:lnTo>
                    <a:pt x="9478" y="1429"/>
                  </a:lnTo>
                  <a:lnTo>
                    <a:pt x="311" y="1429"/>
                  </a:lnTo>
                  <a:lnTo>
                    <a:pt x="311" y="536"/>
                  </a:lnTo>
                  <a:cubicBezTo>
                    <a:pt x="311" y="417"/>
                    <a:pt x="418" y="322"/>
                    <a:pt x="537" y="322"/>
                  </a:cubicBezTo>
                  <a:close/>
                  <a:moveTo>
                    <a:pt x="537" y="0"/>
                  </a:moveTo>
                  <a:cubicBezTo>
                    <a:pt x="239" y="0"/>
                    <a:pt x="1" y="238"/>
                    <a:pt x="1" y="536"/>
                  </a:cubicBezTo>
                  <a:lnTo>
                    <a:pt x="1" y="8311"/>
                  </a:lnTo>
                  <a:cubicBezTo>
                    <a:pt x="1" y="8394"/>
                    <a:pt x="72" y="8477"/>
                    <a:pt x="156" y="8477"/>
                  </a:cubicBezTo>
                  <a:lnTo>
                    <a:pt x="1739" y="8477"/>
                  </a:lnTo>
                  <a:cubicBezTo>
                    <a:pt x="1763" y="8477"/>
                    <a:pt x="1787" y="8454"/>
                    <a:pt x="1799" y="8442"/>
                  </a:cubicBezTo>
                  <a:cubicBezTo>
                    <a:pt x="1918" y="8311"/>
                    <a:pt x="1823" y="8156"/>
                    <a:pt x="1692" y="8156"/>
                  </a:cubicBezTo>
                  <a:lnTo>
                    <a:pt x="322" y="8156"/>
                  </a:lnTo>
                  <a:cubicBezTo>
                    <a:pt x="311" y="8156"/>
                    <a:pt x="311" y="8156"/>
                    <a:pt x="311" y="8144"/>
                  </a:cubicBezTo>
                  <a:lnTo>
                    <a:pt x="311" y="1750"/>
                  </a:lnTo>
                  <a:lnTo>
                    <a:pt x="9478" y="1750"/>
                  </a:lnTo>
                  <a:lnTo>
                    <a:pt x="9478" y="2465"/>
                  </a:lnTo>
                  <a:cubicBezTo>
                    <a:pt x="9478" y="2536"/>
                    <a:pt x="9538" y="2608"/>
                    <a:pt x="9609" y="2620"/>
                  </a:cubicBezTo>
                  <a:cubicBezTo>
                    <a:pt x="9620" y="2622"/>
                    <a:pt x="9631" y="2624"/>
                    <a:pt x="9642" y="2624"/>
                  </a:cubicBezTo>
                  <a:cubicBezTo>
                    <a:pt x="9723" y="2624"/>
                    <a:pt x="9788" y="2549"/>
                    <a:pt x="9788" y="2465"/>
                  </a:cubicBezTo>
                  <a:lnTo>
                    <a:pt x="9788" y="536"/>
                  </a:lnTo>
                  <a:cubicBezTo>
                    <a:pt x="9788" y="238"/>
                    <a:pt x="9550" y="0"/>
                    <a:pt x="92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5"/>
            <p:cNvSpPr/>
            <p:nvPr/>
          </p:nvSpPr>
          <p:spPr>
            <a:xfrm>
              <a:off x="2592588" y="3215175"/>
              <a:ext cx="136350" cy="7750"/>
            </a:xfrm>
            <a:custGeom>
              <a:avLst/>
              <a:gdLst/>
              <a:ahLst/>
              <a:cxnLst/>
              <a:rect l="l" t="t" r="r" b="b"/>
              <a:pathLst>
                <a:path w="5454" h="310" extrusionOk="0">
                  <a:moveTo>
                    <a:pt x="191" y="0"/>
                  </a:moveTo>
                  <a:cubicBezTo>
                    <a:pt x="107" y="0"/>
                    <a:pt x="36" y="60"/>
                    <a:pt x="24" y="131"/>
                  </a:cubicBezTo>
                  <a:cubicBezTo>
                    <a:pt x="0" y="215"/>
                    <a:pt x="84" y="310"/>
                    <a:pt x="191" y="310"/>
                  </a:cubicBezTo>
                  <a:lnTo>
                    <a:pt x="5287" y="310"/>
                  </a:lnTo>
                  <a:cubicBezTo>
                    <a:pt x="5370" y="310"/>
                    <a:pt x="5441" y="250"/>
                    <a:pt x="5453" y="179"/>
                  </a:cubicBezTo>
                  <a:cubicBezTo>
                    <a:pt x="5453" y="84"/>
                    <a:pt x="5382" y="0"/>
                    <a:pt x="52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5"/>
            <p:cNvSpPr/>
            <p:nvPr/>
          </p:nvSpPr>
          <p:spPr>
            <a:xfrm>
              <a:off x="2738138" y="3213975"/>
              <a:ext cx="7750" cy="9000"/>
            </a:xfrm>
            <a:custGeom>
              <a:avLst/>
              <a:gdLst/>
              <a:ahLst/>
              <a:cxnLst/>
              <a:rect l="l" t="t" r="r" b="b"/>
              <a:pathLst>
                <a:path w="310" h="360" extrusionOk="0">
                  <a:moveTo>
                    <a:pt x="131" y="1"/>
                  </a:moveTo>
                  <a:cubicBezTo>
                    <a:pt x="60" y="25"/>
                    <a:pt x="0" y="108"/>
                    <a:pt x="0" y="179"/>
                  </a:cubicBezTo>
                  <a:cubicBezTo>
                    <a:pt x="0" y="263"/>
                    <a:pt x="60" y="346"/>
                    <a:pt x="131" y="358"/>
                  </a:cubicBezTo>
                  <a:cubicBezTo>
                    <a:pt x="138" y="359"/>
                    <a:pt x="145" y="359"/>
                    <a:pt x="152" y="359"/>
                  </a:cubicBezTo>
                  <a:cubicBezTo>
                    <a:pt x="238" y="359"/>
                    <a:pt x="310" y="291"/>
                    <a:pt x="310" y="191"/>
                  </a:cubicBezTo>
                  <a:lnTo>
                    <a:pt x="310" y="167"/>
                  </a:lnTo>
                  <a:cubicBezTo>
                    <a:pt x="310" y="72"/>
                    <a:pt x="238" y="1"/>
                    <a:pt x="1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5"/>
            <p:cNvSpPr/>
            <p:nvPr/>
          </p:nvSpPr>
          <p:spPr>
            <a:xfrm>
              <a:off x="2752413" y="3213975"/>
              <a:ext cx="7775" cy="9000"/>
            </a:xfrm>
            <a:custGeom>
              <a:avLst/>
              <a:gdLst/>
              <a:ahLst/>
              <a:cxnLst/>
              <a:rect l="l" t="t" r="r" b="b"/>
              <a:pathLst>
                <a:path w="311" h="360" extrusionOk="0">
                  <a:moveTo>
                    <a:pt x="132" y="1"/>
                  </a:moveTo>
                  <a:cubicBezTo>
                    <a:pt x="60" y="25"/>
                    <a:pt x="1" y="108"/>
                    <a:pt x="1" y="179"/>
                  </a:cubicBezTo>
                  <a:cubicBezTo>
                    <a:pt x="1" y="263"/>
                    <a:pt x="60" y="346"/>
                    <a:pt x="132" y="358"/>
                  </a:cubicBezTo>
                  <a:cubicBezTo>
                    <a:pt x="139" y="359"/>
                    <a:pt x="146" y="359"/>
                    <a:pt x="152" y="359"/>
                  </a:cubicBezTo>
                  <a:cubicBezTo>
                    <a:pt x="239" y="359"/>
                    <a:pt x="310" y="291"/>
                    <a:pt x="310" y="191"/>
                  </a:cubicBezTo>
                  <a:lnTo>
                    <a:pt x="310" y="167"/>
                  </a:lnTo>
                  <a:cubicBezTo>
                    <a:pt x="310" y="72"/>
                    <a:pt x="239" y="1"/>
                    <a:pt x="1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5"/>
            <p:cNvSpPr/>
            <p:nvPr/>
          </p:nvSpPr>
          <p:spPr>
            <a:xfrm>
              <a:off x="2767013" y="3213975"/>
              <a:ext cx="7750" cy="9000"/>
            </a:xfrm>
            <a:custGeom>
              <a:avLst/>
              <a:gdLst/>
              <a:ahLst/>
              <a:cxnLst/>
              <a:rect l="l" t="t" r="r" b="b"/>
              <a:pathLst>
                <a:path w="310" h="360" extrusionOk="0">
                  <a:moveTo>
                    <a:pt x="131" y="1"/>
                  </a:moveTo>
                  <a:cubicBezTo>
                    <a:pt x="60" y="25"/>
                    <a:pt x="0" y="108"/>
                    <a:pt x="0" y="179"/>
                  </a:cubicBezTo>
                  <a:cubicBezTo>
                    <a:pt x="0" y="263"/>
                    <a:pt x="60" y="346"/>
                    <a:pt x="131" y="358"/>
                  </a:cubicBezTo>
                  <a:cubicBezTo>
                    <a:pt x="137" y="359"/>
                    <a:pt x="143" y="359"/>
                    <a:pt x="150" y="359"/>
                  </a:cubicBezTo>
                  <a:cubicBezTo>
                    <a:pt x="228" y="359"/>
                    <a:pt x="310" y="291"/>
                    <a:pt x="310" y="191"/>
                  </a:cubicBezTo>
                  <a:lnTo>
                    <a:pt x="310" y="167"/>
                  </a:lnTo>
                  <a:cubicBezTo>
                    <a:pt x="310" y="72"/>
                    <a:pt x="238" y="1"/>
                    <a:pt x="1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5"/>
            <p:cNvSpPr/>
            <p:nvPr/>
          </p:nvSpPr>
          <p:spPr>
            <a:xfrm>
              <a:off x="2616088" y="3270425"/>
              <a:ext cx="217925" cy="181100"/>
            </a:xfrm>
            <a:custGeom>
              <a:avLst/>
              <a:gdLst/>
              <a:ahLst/>
              <a:cxnLst/>
              <a:rect l="l" t="t" r="r" b="b"/>
              <a:pathLst>
                <a:path w="8717" h="7244" extrusionOk="0">
                  <a:moveTo>
                    <a:pt x="4945" y="301"/>
                  </a:moveTo>
                  <a:cubicBezTo>
                    <a:pt x="5571" y="301"/>
                    <a:pt x="6073" y="812"/>
                    <a:pt x="6073" y="1434"/>
                  </a:cubicBezTo>
                  <a:cubicBezTo>
                    <a:pt x="6061" y="1565"/>
                    <a:pt x="6049" y="1672"/>
                    <a:pt x="6013" y="1791"/>
                  </a:cubicBezTo>
                  <a:cubicBezTo>
                    <a:pt x="5926" y="1786"/>
                    <a:pt x="5839" y="1784"/>
                    <a:pt x="5752" y="1784"/>
                  </a:cubicBezTo>
                  <a:cubicBezTo>
                    <a:pt x="5601" y="1784"/>
                    <a:pt x="5450" y="1792"/>
                    <a:pt x="5299" y="1815"/>
                  </a:cubicBezTo>
                  <a:cubicBezTo>
                    <a:pt x="5216" y="1838"/>
                    <a:pt x="5120" y="1898"/>
                    <a:pt x="5085" y="1969"/>
                  </a:cubicBezTo>
                  <a:cubicBezTo>
                    <a:pt x="5037" y="2041"/>
                    <a:pt x="5001" y="2148"/>
                    <a:pt x="5037" y="2231"/>
                  </a:cubicBezTo>
                  <a:lnTo>
                    <a:pt x="5109" y="2565"/>
                  </a:lnTo>
                  <a:cubicBezTo>
                    <a:pt x="5055" y="2571"/>
                    <a:pt x="4998" y="2574"/>
                    <a:pt x="4943" y="2574"/>
                  </a:cubicBezTo>
                  <a:cubicBezTo>
                    <a:pt x="4888" y="2574"/>
                    <a:pt x="4835" y="2571"/>
                    <a:pt x="4787" y="2565"/>
                  </a:cubicBezTo>
                  <a:lnTo>
                    <a:pt x="4870" y="2231"/>
                  </a:lnTo>
                  <a:lnTo>
                    <a:pt x="4870" y="2136"/>
                  </a:lnTo>
                  <a:cubicBezTo>
                    <a:pt x="4870" y="2077"/>
                    <a:pt x="4859" y="2017"/>
                    <a:pt x="4823" y="1969"/>
                  </a:cubicBezTo>
                  <a:cubicBezTo>
                    <a:pt x="4787" y="1898"/>
                    <a:pt x="4692" y="1838"/>
                    <a:pt x="4609" y="1815"/>
                  </a:cubicBezTo>
                  <a:cubicBezTo>
                    <a:pt x="4453" y="1791"/>
                    <a:pt x="4288" y="1773"/>
                    <a:pt x="4126" y="1773"/>
                  </a:cubicBezTo>
                  <a:cubicBezTo>
                    <a:pt x="4039" y="1773"/>
                    <a:pt x="3953" y="1778"/>
                    <a:pt x="3870" y="1791"/>
                  </a:cubicBezTo>
                  <a:cubicBezTo>
                    <a:pt x="3847" y="1684"/>
                    <a:pt x="3835" y="1577"/>
                    <a:pt x="3811" y="1457"/>
                  </a:cubicBezTo>
                  <a:cubicBezTo>
                    <a:pt x="3799" y="850"/>
                    <a:pt x="4287" y="326"/>
                    <a:pt x="4882" y="303"/>
                  </a:cubicBezTo>
                  <a:cubicBezTo>
                    <a:pt x="4904" y="301"/>
                    <a:pt x="4925" y="301"/>
                    <a:pt x="4945" y="301"/>
                  </a:cubicBezTo>
                  <a:close/>
                  <a:moveTo>
                    <a:pt x="5192" y="2874"/>
                  </a:moveTo>
                  <a:lnTo>
                    <a:pt x="5478" y="4041"/>
                  </a:lnTo>
                  <a:cubicBezTo>
                    <a:pt x="5299" y="4113"/>
                    <a:pt x="5120" y="4136"/>
                    <a:pt x="4942" y="4136"/>
                  </a:cubicBezTo>
                  <a:cubicBezTo>
                    <a:pt x="4763" y="4136"/>
                    <a:pt x="4585" y="4113"/>
                    <a:pt x="4406" y="4041"/>
                  </a:cubicBezTo>
                  <a:lnTo>
                    <a:pt x="4704" y="2874"/>
                  </a:lnTo>
                  <a:cubicBezTo>
                    <a:pt x="4775" y="2886"/>
                    <a:pt x="4859" y="2886"/>
                    <a:pt x="4942" y="2886"/>
                  </a:cubicBezTo>
                  <a:cubicBezTo>
                    <a:pt x="5037" y="2886"/>
                    <a:pt x="5109" y="2886"/>
                    <a:pt x="5192" y="2874"/>
                  </a:cubicBezTo>
                  <a:close/>
                  <a:moveTo>
                    <a:pt x="5561" y="4351"/>
                  </a:moveTo>
                  <a:lnTo>
                    <a:pt x="5752" y="5136"/>
                  </a:lnTo>
                  <a:cubicBezTo>
                    <a:pt x="5513" y="5303"/>
                    <a:pt x="5228" y="5387"/>
                    <a:pt x="4942" y="5387"/>
                  </a:cubicBezTo>
                  <a:cubicBezTo>
                    <a:pt x="4668" y="5387"/>
                    <a:pt x="4382" y="5303"/>
                    <a:pt x="4144" y="5136"/>
                  </a:cubicBezTo>
                  <a:lnTo>
                    <a:pt x="4335" y="4351"/>
                  </a:lnTo>
                  <a:cubicBezTo>
                    <a:pt x="4525" y="4422"/>
                    <a:pt x="4739" y="4458"/>
                    <a:pt x="4942" y="4458"/>
                  </a:cubicBezTo>
                  <a:cubicBezTo>
                    <a:pt x="5156" y="4458"/>
                    <a:pt x="5359" y="4422"/>
                    <a:pt x="5561" y="4351"/>
                  </a:cubicBezTo>
                  <a:close/>
                  <a:moveTo>
                    <a:pt x="5823" y="5470"/>
                  </a:moveTo>
                  <a:lnTo>
                    <a:pt x="5918" y="5827"/>
                  </a:lnTo>
                  <a:cubicBezTo>
                    <a:pt x="5632" y="6160"/>
                    <a:pt x="5287" y="6339"/>
                    <a:pt x="4930" y="6339"/>
                  </a:cubicBezTo>
                  <a:cubicBezTo>
                    <a:pt x="4573" y="6339"/>
                    <a:pt x="4228" y="6160"/>
                    <a:pt x="3954" y="5827"/>
                  </a:cubicBezTo>
                  <a:lnTo>
                    <a:pt x="4037" y="5470"/>
                  </a:lnTo>
                  <a:cubicBezTo>
                    <a:pt x="4311" y="5625"/>
                    <a:pt x="4620" y="5708"/>
                    <a:pt x="4930" y="5708"/>
                  </a:cubicBezTo>
                  <a:cubicBezTo>
                    <a:pt x="5240" y="5708"/>
                    <a:pt x="5537" y="5613"/>
                    <a:pt x="5823" y="5470"/>
                  </a:cubicBezTo>
                  <a:close/>
                  <a:moveTo>
                    <a:pt x="4097" y="2088"/>
                  </a:moveTo>
                  <a:cubicBezTo>
                    <a:pt x="4228" y="2088"/>
                    <a:pt x="4382" y="2100"/>
                    <a:pt x="4513" y="2112"/>
                  </a:cubicBezTo>
                  <a:cubicBezTo>
                    <a:pt x="4525" y="2112"/>
                    <a:pt x="4525" y="2112"/>
                    <a:pt x="4525" y="2136"/>
                  </a:cubicBezTo>
                  <a:lnTo>
                    <a:pt x="4525" y="2148"/>
                  </a:lnTo>
                  <a:lnTo>
                    <a:pt x="4037" y="4077"/>
                  </a:lnTo>
                  <a:lnTo>
                    <a:pt x="3358" y="6922"/>
                  </a:lnTo>
                  <a:cubicBezTo>
                    <a:pt x="3358" y="6922"/>
                    <a:pt x="3358" y="6934"/>
                    <a:pt x="3335" y="6934"/>
                  </a:cubicBezTo>
                  <a:lnTo>
                    <a:pt x="3323" y="6934"/>
                  </a:lnTo>
                  <a:cubicBezTo>
                    <a:pt x="2084" y="6541"/>
                    <a:pt x="1370" y="5232"/>
                    <a:pt x="1691" y="3982"/>
                  </a:cubicBezTo>
                  <a:cubicBezTo>
                    <a:pt x="1965" y="2862"/>
                    <a:pt x="2977" y="2088"/>
                    <a:pt x="4097" y="2088"/>
                  </a:cubicBezTo>
                  <a:close/>
                  <a:moveTo>
                    <a:pt x="7445" y="1"/>
                  </a:moveTo>
                  <a:cubicBezTo>
                    <a:pt x="7364" y="1"/>
                    <a:pt x="7299" y="77"/>
                    <a:pt x="7299" y="172"/>
                  </a:cubicBezTo>
                  <a:lnTo>
                    <a:pt x="7299" y="2231"/>
                  </a:lnTo>
                  <a:cubicBezTo>
                    <a:pt x="7002" y="2041"/>
                    <a:pt x="6668" y="1910"/>
                    <a:pt x="6335" y="1827"/>
                  </a:cubicBezTo>
                  <a:cubicBezTo>
                    <a:pt x="6359" y="1696"/>
                    <a:pt x="6394" y="1577"/>
                    <a:pt x="6394" y="1446"/>
                  </a:cubicBezTo>
                  <a:cubicBezTo>
                    <a:pt x="6394" y="672"/>
                    <a:pt x="5763" y="29"/>
                    <a:pt x="4990" y="5"/>
                  </a:cubicBezTo>
                  <a:cubicBezTo>
                    <a:pt x="4968" y="4"/>
                    <a:pt x="4947" y="4"/>
                    <a:pt x="4925" y="4"/>
                  </a:cubicBezTo>
                  <a:cubicBezTo>
                    <a:pt x="4133" y="4"/>
                    <a:pt x="3489" y="645"/>
                    <a:pt x="3489" y="1446"/>
                  </a:cubicBezTo>
                  <a:cubicBezTo>
                    <a:pt x="3489" y="1577"/>
                    <a:pt x="3501" y="1707"/>
                    <a:pt x="3549" y="1827"/>
                  </a:cubicBezTo>
                  <a:cubicBezTo>
                    <a:pt x="3204" y="1910"/>
                    <a:pt x="2894" y="2041"/>
                    <a:pt x="2596" y="2219"/>
                  </a:cubicBezTo>
                  <a:cubicBezTo>
                    <a:pt x="2001" y="2612"/>
                    <a:pt x="1572" y="3208"/>
                    <a:pt x="1406" y="3886"/>
                  </a:cubicBezTo>
                  <a:cubicBezTo>
                    <a:pt x="1299" y="4315"/>
                    <a:pt x="1287" y="4767"/>
                    <a:pt x="1394" y="5196"/>
                  </a:cubicBezTo>
                  <a:lnTo>
                    <a:pt x="179" y="5196"/>
                  </a:lnTo>
                  <a:cubicBezTo>
                    <a:pt x="108" y="5196"/>
                    <a:pt x="37" y="5256"/>
                    <a:pt x="25" y="5327"/>
                  </a:cubicBezTo>
                  <a:cubicBezTo>
                    <a:pt x="1" y="5422"/>
                    <a:pt x="84" y="5506"/>
                    <a:pt x="179" y="5506"/>
                  </a:cubicBezTo>
                  <a:lnTo>
                    <a:pt x="1489" y="5506"/>
                  </a:lnTo>
                  <a:cubicBezTo>
                    <a:pt x="1537" y="5637"/>
                    <a:pt x="1608" y="5791"/>
                    <a:pt x="1691" y="5922"/>
                  </a:cubicBezTo>
                  <a:cubicBezTo>
                    <a:pt x="2025" y="6553"/>
                    <a:pt x="2596" y="7006"/>
                    <a:pt x="3263" y="7232"/>
                  </a:cubicBezTo>
                  <a:cubicBezTo>
                    <a:pt x="3299" y="7244"/>
                    <a:pt x="3335" y="7244"/>
                    <a:pt x="3370" y="7244"/>
                  </a:cubicBezTo>
                  <a:cubicBezTo>
                    <a:pt x="3430" y="7244"/>
                    <a:pt x="3489" y="7232"/>
                    <a:pt x="3537" y="7208"/>
                  </a:cubicBezTo>
                  <a:cubicBezTo>
                    <a:pt x="3620" y="7161"/>
                    <a:pt x="3680" y="7089"/>
                    <a:pt x="3692" y="6994"/>
                  </a:cubicBezTo>
                  <a:lnTo>
                    <a:pt x="3906" y="6184"/>
                  </a:lnTo>
                  <a:cubicBezTo>
                    <a:pt x="4216" y="6482"/>
                    <a:pt x="4585" y="6637"/>
                    <a:pt x="4978" y="6637"/>
                  </a:cubicBezTo>
                  <a:cubicBezTo>
                    <a:pt x="5359" y="6637"/>
                    <a:pt x="5740" y="6482"/>
                    <a:pt x="6049" y="6184"/>
                  </a:cubicBezTo>
                  <a:lnTo>
                    <a:pt x="6252" y="6994"/>
                  </a:lnTo>
                  <a:cubicBezTo>
                    <a:pt x="6287" y="7089"/>
                    <a:pt x="6347" y="7161"/>
                    <a:pt x="6418" y="7208"/>
                  </a:cubicBezTo>
                  <a:cubicBezTo>
                    <a:pt x="6466" y="7232"/>
                    <a:pt x="6525" y="7244"/>
                    <a:pt x="6585" y="7244"/>
                  </a:cubicBezTo>
                  <a:cubicBezTo>
                    <a:pt x="6609" y="7244"/>
                    <a:pt x="6656" y="7244"/>
                    <a:pt x="6692" y="7232"/>
                  </a:cubicBezTo>
                  <a:cubicBezTo>
                    <a:pt x="6942" y="7149"/>
                    <a:pt x="7192" y="7030"/>
                    <a:pt x="7418" y="6863"/>
                  </a:cubicBezTo>
                  <a:cubicBezTo>
                    <a:pt x="7478" y="6815"/>
                    <a:pt x="7502" y="6732"/>
                    <a:pt x="7478" y="6649"/>
                  </a:cubicBezTo>
                  <a:cubicBezTo>
                    <a:pt x="7447" y="6594"/>
                    <a:pt x="7390" y="6570"/>
                    <a:pt x="7335" y="6570"/>
                  </a:cubicBezTo>
                  <a:cubicBezTo>
                    <a:pt x="7305" y="6570"/>
                    <a:pt x="7276" y="6577"/>
                    <a:pt x="7252" y="6589"/>
                  </a:cubicBezTo>
                  <a:cubicBezTo>
                    <a:pt x="7061" y="6732"/>
                    <a:pt x="6835" y="6851"/>
                    <a:pt x="6597" y="6922"/>
                  </a:cubicBezTo>
                  <a:lnTo>
                    <a:pt x="6585" y="6922"/>
                  </a:lnTo>
                  <a:lnTo>
                    <a:pt x="6573" y="6911"/>
                  </a:lnTo>
                  <a:lnTo>
                    <a:pt x="5382" y="2148"/>
                  </a:lnTo>
                  <a:lnTo>
                    <a:pt x="5382" y="2124"/>
                  </a:lnTo>
                  <a:lnTo>
                    <a:pt x="5394" y="2112"/>
                  </a:lnTo>
                  <a:cubicBezTo>
                    <a:pt x="5537" y="2087"/>
                    <a:pt x="5678" y="2075"/>
                    <a:pt x="5819" y="2075"/>
                  </a:cubicBezTo>
                  <a:cubicBezTo>
                    <a:pt x="6936" y="2075"/>
                    <a:pt x="7954" y="2847"/>
                    <a:pt x="8240" y="3958"/>
                  </a:cubicBezTo>
                  <a:cubicBezTo>
                    <a:pt x="8430" y="4744"/>
                    <a:pt x="8240" y="5577"/>
                    <a:pt x="7716" y="6196"/>
                  </a:cubicBezTo>
                  <a:cubicBezTo>
                    <a:pt x="7668" y="6256"/>
                    <a:pt x="7657" y="6339"/>
                    <a:pt x="7716" y="6399"/>
                  </a:cubicBezTo>
                  <a:cubicBezTo>
                    <a:pt x="7746" y="6434"/>
                    <a:pt x="7790" y="6452"/>
                    <a:pt x="7835" y="6452"/>
                  </a:cubicBezTo>
                  <a:cubicBezTo>
                    <a:pt x="7880" y="6452"/>
                    <a:pt x="7924" y="6434"/>
                    <a:pt x="7954" y="6399"/>
                  </a:cubicBezTo>
                  <a:cubicBezTo>
                    <a:pt x="8490" y="5732"/>
                    <a:pt x="8716" y="4779"/>
                    <a:pt x="8490" y="3898"/>
                  </a:cubicBezTo>
                  <a:cubicBezTo>
                    <a:pt x="8359" y="3339"/>
                    <a:pt x="8038" y="2850"/>
                    <a:pt x="7609" y="2469"/>
                  </a:cubicBezTo>
                  <a:lnTo>
                    <a:pt x="7609" y="172"/>
                  </a:lnTo>
                  <a:cubicBezTo>
                    <a:pt x="7609" y="88"/>
                    <a:pt x="7549" y="17"/>
                    <a:pt x="7478" y="5"/>
                  </a:cubicBezTo>
                  <a:cubicBezTo>
                    <a:pt x="7467" y="2"/>
                    <a:pt x="7456" y="1"/>
                    <a:pt x="74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5"/>
            <p:cNvSpPr/>
            <p:nvPr/>
          </p:nvSpPr>
          <p:spPr>
            <a:xfrm>
              <a:off x="2782188" y="3363400"/>
              <a:ext cx="35450" cy="35150"/>
            </a:xfrm>
            <a:custGeom>
              <a:avLst/>
              <a:gdLst/>
              <a:ahLst/>
              <a:cxnLst/>
              <a:rect l="l" t="t" r="r" b="b"/>
              <a:pathLst>
                <a:path w="1418" h="1406" extrusionOk="0">
                  <a:moveTo>
                    <a:pt x="703" y="322"/>
                  </a:moveTo>
                  <a:cubicBezTo>
                    <a:pt x="905" y="322"/>
                    <a:pt x="1084" y="501"/>
                    <a:pt x="1084" y="703"/>
                  </a:cubicBezTo>
                  <a:cubicBezTo>
                    <a:pt x="1084" y="929"/>
                    <a:pt x="917" y="1096"/>
                    <a:pt x="703" y="1096"/>
                  </a:cubicBezTo>
                  <a:cubicBezTo>
                    <a:pt x="489" y="1096"/>
                    <a:pt x="310" y="917"/>
                    <a:pt x="310" y="703"/>
                  </a:cubicBezTo>
                  <a:cubicBezTo>
                    <a:pt x="310" y="501"/>
                    <a:pt x="489" y="322"/>
                    <a:pt x="703" y="322"/>
                  </a:cubicBezTo>
                  <a:close/>
                  <a:moveTo>
                    <a:pt x="703" y="1"/>
                  </a:moveTo>
                  <a:cubicBezTo>
                    <a:pt x="310" y="1"/>
                    <a:pt x="0" y="322"/>
                    <a:pt x="0" y="703"/>
                  </a:cubicBezTo>
                  <a:cubicBezTo>
                    <a:pt x="0" y="1096"/>
                    <a:pt x="310" y="1406"/>
                    <a:pt x="703" y="1406"/>
                  </a:cubicBezTo>
                  <a:cubicBezTo>
                    <a:pt x="1084" y="1406"/>
                    <a:pt x="1394" y="1096"/>
                    <a:pt x="1394" y="703"/>
                  </a:cubicBezTo>
                  <a:cubicBezTo>
                    <a:pt x="1417" y="322"/>
                    <a:pt x="1084" y="1"/>
                    <a:pt x="7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5"/>
            <p:cNvSpPr/>
            <p:nvPr/>
          </p:nvSpPr>
          <p:spPr>
            <a:xfrm>
              <a:off x="2661938" y="3363400"/>
              <a:ext cx="35450" cy="35150"/>
            </a:xfrm>
            <a:custGeom>
              <a:avLst/>
              <a:gdLst/>
              <a:ahLst/>
              <a:cxnLst/>
              <a:rect l="l" t="t" r="r" b="b"/>
              <a:pathLst>
                <a:path w="1418" h="1406" extrusionOk="0">
                  <a:moveTo>
                    <a:pt x="703" y="322"/>
                  </a:moveTo>
                  <a:cubicBezTo>
                    <a:pt x="905" y="322"/>
                    <a:pt x="1084" y="501"/>
                    <a:pt x="1084" y="703"/>
                  </a:cubicBezTo>
                  <a:cubicBezTo>
                    <a:pt x="1084" y="929"/>
                    <a:pt x="929" y="1096"/>
                    <a:pt x="703" y="1096"/>
                  </a:cubicBezTo>
                  <a:cubicBezTo>
                    <a:pt x="489" y="1096"/>
                    <a:pt x="310" y="917"/>
                    <a:pt x="310" y="703"/>
                  </a:cubicBezTo>
                  <a:cubicBezTo>
                    <a:pt x="310" y="501"/>
                    <a:pt x="489" y="322"/>
                    <a:pt x="703" y="322"/>
                  </a:cubicBezTo>
                  <a:close/>
                  <a:moveTo>
                    <a:pt x="703" y="1"/>
                  </a:moveTo>
                  <a:cubicBezTo>
                    <a:pt x="310" y="1"/>
                    <a:pt x="0" y="322"/>
                    <a:pt x="0" y="703"/>
                  </a:cubicBezTo>
                  <a:cubicBezTo>
                    <a:pt x="0" y="1096"/>
                    <a:pt x="310" y="1406"/>
                    <a:pt x="703" y="1406"/>
                  </a:cubicBezTo>
                  <a:cubicBezTo>
                    <a:pt x="1084" y="1406"/>
                    <a:pt x="1405" y="1096"/>
                    <a:pt x="1405" y="703"/>
                  </a:cubicBezTo>
                  <a:cubicBezTo>
                    <a:pt x="1417" y="322"/>
                    <a:pt x="1084" y="1"/>
                    <a:pt x="7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5"/>
            <p:cNvSpPr/>
            <p:nvPr/>
          </p:nvSpPr>
          <p:spPr>
            <a:xfrm>
              <a:off x="2710738" y="3257450"/>
              <a:ext cx="7775" cy="17600"/>
            </a:xfrm>
            <a:custGeom>
              <a:avLst/>
              <a:gdLst/>
              <a:ahLst/>
              <a:cxnLst/>
              <a:rect l="l" t="t" r="r" b="b"/>
              <a:pathLst>
                <a:path w="311" h="704" extrusionOk="0">
                  <a:moveTo>
                    <a:pt x="132" y="0"/>
                  </a:moveTo>
                  <a:cubicBezTo>
                    <a:pt x="61" y="12"/>
                    <a:pt x="1" y="95"/>
                    <a:pt x="1" y="167"/>
                  </a:cubicBezTo>
                  <a:lnTo>
                    <a:pt x="1" y="536"/>
                  </a:lnTo>
                  <a:cubicBezTo>
                    <a:pt x="1" y="607"/>
                    <a:pt x="61" y="691"/>
                    <a:pt x="132" y="703"/>
                  </a:cubicBezTo>
                  <a:cubicBezTo>
                    <a:pt x="139" y="703"/>
                    <a:pt x="146" y="704"/>
                    <a:pt x="153" y="704"/>
                  </a:cubicBezTo>
                  <a:cubicBezTo>
                    <a:pt x="239" y="704"/>
                    <a:pt x="311" y="635"/>
                    <a:pt x="311" y="536"/>
                  </a:cubicBezTo>
                  <a:lnTo>
                    <a:pt x="311" y="167"/>
                  </a:lnTo>
                  <a:cubicBezTo>
                    <a:pt x="311" y="71"/>
                    <a:pt x="239" y="0"/>
                    <a:pt x="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5"/>
            <p:cNvSpPr/>
            <p:nvPr/>
          </p:nvSpPr>
          <p:spPr>
            <a:xfrm>
              <a:off x="2760463" y="3257450"/>
              <a:ext cx="7750" cy="17600"/>
            </a:xfrm>
            <a:custGeom>
              <a:avLst/>
              <a:gdLst/>
              <a:ahLst/>
              <a:cxnLst/>
              <a:rect l="l" t="t" r="r" b="b"/>
              <a:pathLst>
                <a:path w="310" h="704" extrusionOk="0">
                  <a:moveTo>
                    <a:pt x="131" y="0"/>
                  </a:moveTo>
                  <a:cubicBezTo>
                    <a:pt x="60" y="12"/>
                    <a:pt x="0" y="95"/>
                    <a:pt x="0" y="167"/>
                  </a:cubicBezTo>
                  <a:lnTo>
                    <a:pt x="0" y="536"/>
                  </a:lnTo>
                  <a:cubicBezTo>
                    <a:pt x="0" y="607"/>
                    <a:pt x="60" y="691"/>
                    <a:pt x="131" y="703"/>
                  </a:cubicBezTo>
                  <a:cubicBezTo>
                    <a:pt x="138" y="703"/>
                    <a:pt x="145" y="704"/>
                    <a:pt x="152" y="704"/>
                  </a:cubicBezTo>
                  <a:cubicBezTo>
                    <a:pt x="238" y="704"/>
                    <a:pt x="310" y="635"/>
                    <a:pt x="310" y="536"/>
                  </a:cubicBezTo>
                  <a:lnTo>
                    <a:pt x="310" y="167"/>
                  </a:lnTo>
                  <a:cubicBezTo>
                    <a:pt x="310" y="71"/>
                    <a:pt x="238" y="0"/>
                    <a:pt x="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5"/>
            <p:cNvSpPr/>
            <p:nvPr/>
          </p:nvSpPr>
          <p:spPr>
            <a:xfrm>
              <a:off x="2585138" y="3275600"/>
              <a:ext cx="95875" cy="34250"/>
            </a:xfrm>
            <a:custGeom>
              <a:avLst/>
              <a:gdLst/>
              <a:ahLst/>
              <a:cxnLst/>
              <a:rect l="l" t="t" r="r" b="b"/>
              <a:pathLst>
                <a:path w="3835" h="1370" extrusionOk="0">
                  <a:moveTo>
                    <a:pt x="1941" y="322"/>
                  </a:moveTo>
                  <a:lnTo>
                    <a:pt x="2703" y="1072"/>
                  </a:lnTo>
                  <a:lnTo>
                    <a:pt x="1941" y="1072"/>
                  </a:lnTo>
                  <a:lnTo>
                    <a:pt x="1179" y="322"/>
                  </a:lnTo>
                  <a:close/>
                  <a:moveTo>
                    <a:pt x="3465" y="322"/>
                  </a:moveTo>
                  <a:cubicBezTo>
                    <a:pt x="3489" y="322"/>
                    <a:pt x="3525" y="346"/>
                    <a:pt x="3525" y="369"/>
                  </a:cubicBezTo>
                  <a:lnTo>
                    <a:pt x="3525" y="1012"/>
                  </a:lnTo>
                  <a:cubicBezTo>
                    <a:pt x="3525" y="1048"/>
                    <a:pt x="3489" y="1072"/>
                    <a:pt x="3465" y="1072"/>
                  </a:cubicBezTo>
                  <a:lnTo>
                    <a:pt x="3132" y="1072"/>
                  </a:lnTo>
                  <a:cubicBezTo>
                    <a:pt x="3132" y="1072"/>
                    <a:pt x="3132" y="1060"/>
                    <a:pt x="3120" y="1060"/>
                  </a:cubicBezTo>
                  <a:lnTo>
                    <a:pt x="2370" y="322"/>
                  </a:lnTo>
                  <a:close/>
                  <a:moveTo>
                    <a:pt x="763" y="334"/>
                  </a:moveTo>
                  <a:lnTo>
                    <a:pt x="1525" y="1096"/>
                  </a:lnTo>
                  <a:lnTo>
                    <a:pt x="382" y="1096"/>
                  </a:lnTo>
                  <a:lnTo>
                    <a:pt x="382" y="1072"/>
                  </a:lnTo>
                  <a:cubicBezTo>
                    <a:pt x="346" y="1072"/>
                    <a:pt x="322" y="1048"/>
                    <a:pt x="322" y="1012"/>
                  </a:cubicBezTo>
                  <a:lnTo>
                    <a:pt x="322" y="393"/>
                  </a:lnTo>
                  <a:cubicBezTo>
                    <a:pt x="322" y="357"/>
                    <a:pt x="346" y="334"/>
                    <a:pt x="382" y="334"/>
                  </a:cubicBezTo>
                  <a:close/>
                  <a:moveTo>
                    <a:pt x="382" y="0"/>
                  </a:moveTo>
                  <a:cubicBezTo>
                    <a:pt x="167" y="0"/>
                    <a:pt x="1" y="167"/>
                    <a:pt x="1" y="381"/>
                  </a:cubicBezTo>
                  <a:lnTo>
                    <a:pt x="1" y="1000"/>
                  </a:lnTo>
                  <a:cubicBezTo>
                    <a:pt x="1" y="1215"/>
                    <a:pt x="167" y="1370"/>
                    <a:pt x="382" y="1370"/>
                  </a:cubicBezTo>
                  <a:lnTo>
                    <a:pt x="3441" y="1370"/>
                  </a:lnTo>
                  <a:cubicBezTo>
                    <a:pt x="3656" y="1370"/>
                    <a:pt x="3822" y="1215"/>
                    <a:pt x="3822" y="1000"/>
                  </a:cubicBezTo>
                  <a:lnTo>
                    <a:pt x="3822" y="381"/>
                  </a:lnTo>
                  <a:cubicBezTo>
                    <a:pt x="3834" y="167"/>
                    <a:pt x="3656" y="0"/>
                    <a:pt x="34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5"/>
            <p:cNvSpPr/>
            <p:nvPr/>
          </p:nvSpPr>
          <p:spPr>
            <a:xfrm>
              <a:off x="2596738" y="3323225"/>
              <a:ext cx="7775" cy="9050"/>
            </a:xfrm>
            <a:custGeom>
              <a:avLst/>
              <a:gdLst/>
              <a:ahLst/>
              <a:cxnLst/>
              <a:rect l="l" t="t" r="r" b="b"/>
              <a:pathLst>
                <a:path w="311" h="362" extrusionOk="0">
                  <a:moveTo>
                    <a:pt x="132" y="0"/>
                  </a:moveTo>
                  <a:cubicBezTo>
                    <a:pt x="60" y="24"/>
                    <a:pt x="1" y="96"/>
                    <a:pt x="1" y="179"/>
                  </a:cubicBezTo>
                  <a:lnTo>
                    <a:pt x="1" y="203"/>
                  </a:lnTo>
                  <a:cubicBezTo>
                    <a:pt x="1" y="274"/>
                    <a:pt x="60" y="346"/>
                    <a:pt x="132" y="357"/>
                  </a:cubicBezTo>
                  <a:cubicBezTo>
                    <a:pt x="143" y="360"/>
                    <a:pt x="154" y="362"/>
                    <a:pt x="165" y="362"/>
                  </a:cubicBezTo>
                  <a:cubicBezTo>
                    <a:pt x="245" y="362"/>
                    <a:pt x="310" y="287"/>
                    <a:pt x="310" y="203"/>
                  </a:cubicBezTo>
                  <a:lnTo>
                    <a:pt x="310" y="167"/>
                  </a:lnTo>
                  <a:cubicBezTo>
                    <a:pt x="310" y="84"/>
                    <a:pt x="239" y="0"/>
                    <a:pt x="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5"/>
            <p:cNvSpPr/>
            <p:nvPr/>
          </p:nvSpPr>
          <p:spPr>
            <a:xfrm>
              <a:off x="2608663" y="3323225"/>
              <a:ext cx="8050" cy="9050"/>
            </a:xfrm>
            <a:custGeom>
              <a:avLst/>
              <a:gdLst/>
              <a:ahLst/>
              <a:cxnLst/>
              <a:rect l="l" t="t" r="r" b="b"/>
              <a:pathLst>
                <a:path w="322" h="362" extrusionOk="0">
                  <a:moveTo>
                    <a:pt x="143" y="0"/>
                  </a:moveTo>
                  <a:cubicBezTo>
                    <a:pt x="60" y="24"/>
                    <a:pt x="0" y="96"/>
                    <a:pt x="0" y="179"/>
                  </a:cubicBezTo>
                  <a:lnTo>
                    <a:pt x="0" y="203"/>
                  </a:lnTo>
                  <a:cubicBezTo>
                    <a:pt x="0" y="274"/>
                    <a:pt x="60" y="346"/>
                    <a:pt x="143" y="357"/>
                  </a:cubicBezTo>
                  <a:cubicBezTo>
                    <a:pt x="153" y="360"/>
                    <a:pt x="163" y="362"/>
                    <a:pt x="173" y="362"/>
                  </a:cubicBezTo>
                  <a:cubicBezTo>
                    <a:pt x="247" y="362"/>
                    <a:pt x="322" y="287"/>
                    <a:pt x="322" y="203"/>
                  </a:cubicBezTo>
                  <a:lnTo>
                    <a:pt x="322" y="167"/>
                  </a:lnTo>
                  <a:cubicBezTo>
                    <a:pt x="322" y="84"/>
                    <a:pt x="238" y="0"/>
                    <a:pt x="1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5"/>
            <p:cNvSpPr/>
            <p:nvPr/>
          </p:nvSpPr>
          <p:spPr>
            <a:xfrm>
              <a:off x="2593188" y="3339300"/>
              <a:ext cx="27100" cy="7750"/>
            </a:xfrm>
            <a:custGeom>
              <a:avLst/>
              <a:gdLst/>
              <a:ahLst/>
              <a:cxnLst/>
              <a:rect l="l" t="t" r="r" b="b"/>
              <a:pathLst>
                <a:path w="1084" h="310" extrusionOk="0">
                  <a:moveTo>
                    <a:pt x="179" y="0"/>
                  </a:moveTo>
                  <a:cubicBezTo>
                    <a:pt x="107" y="0"/>
                    <a:pt x="24" y="60"/>
                    <a:pt x="12" y="131"/>
                  </a:cubicBezTo>
                  <a:cubicBezTo>
                    <a:pt x="0" y="226"/>
                    <a:pt x="71" y="310"/>
                    <a:pt x="179" y="310"/>
                  </a:cubicBezTo>
                  <a:lnTo>
                    <a:pt x="917" y="310"/>
                  </a:lnTo>
                  <a:cubicBezTo>
                    <a:pt x="1000" y="310"/>
                    <a:pt x="1072" y="250"/>
                    <a:pt x="1083" y="179"/>
                  </a:cubicBezTo>
                  <a:cubicBezTo>
                    <a:pt x="1083" y="72"/>
                    <a:pt x="1012" y="0"/>
                    <a:pt x="9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5"/>
            <p:cNvSpPr/>
            <p:nvPr/>
          </p:nvSpPr>
          <p:spPr>
            <a:xfrm>
              <a:off x="2593188" y="3350900"/>
              <a:ext cx="50625" cy="7775"/>
            </a:xfrm>
            <a:custGeom>
              <a:avLst/>
              <a:gdLst/>
              <a:ahLst/>
              <a:cxnLst/>
              <a:rect l="l" t="t" r="r" b="b"/>
              <a:pathLst>
                <a:path w="2025" h="311" extrusionOk="0">
                  <a:moveTo>
                    <a:pt x="179" y="1"/>
                  </a:moveTo>
                  <a:cubicBezTo>
                    <a:pt x="107" y="1"/>
                    <a:pt x="24" y="60"/>
                    <a:pt x="12" y="132"/>
                  </a:cubicBezTo>
                  <a:cubicBezTo>
                    <a:pt x="0" y="227"/>
                    <a:pt x="71" y="310"/>
                    <a:pt x="179" y="310"/>
                  </a:cubicBezTo>
                  <a:lnTo>
                    <a:pt x="1857" y="310"/>
                  </a:lnTo>
                  <a:cubicBezTo>
                    <a:pt x="1929" y="310"/>
                    <a:pt x="2012" y="251"/>
                    <a:pt x="2024" y="179"/>
                  </a:cubicBezTo>
                  <a:cubicBezTo>
                    <a:pt x="2024" y="72"/>
                    <a:pt x="1953" y="1"/>
                    <a:pt x="18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5"/>
            <p:cNvSpPr/>
            <p:nvPr/>
          </p:nvSpPr>
          <p:spPr>
            <a:xfrm>
              <a:off x="2593188" y="3362800"/>
              <a:ext cx="50625" cy="7775"/>
            </a:xfrm>
            <a:custGeom>
              <a:avLst/>
              <a:gdLst/>
              <a:ahLst/>
              <a:cxnLst/>
              <a:rect l="l" t="t" r="r" b="b"/>
              <a:pathLst>
                <a:path w="2025" h="311" extrusionOk="0">
                  <a:moveTo>
                    <a:pt x="179" y="1"/>
                  </a:moveTo>
                  <a:cubicBezTo>
                    <a:pt x="107" y="1"/>
                    <a:pt x="24" y="60"/>
                    <a:pt x="12" y="132"/>
                  </a:cubicBezTo>
                  <a:cubicBezTo>
                    <a:pt x="0" y="227"/>
                    <a:pt x="71" y="310"/>
                    <a:pt x="179" y="310"/>
                  </a:cubicBezTo>
                  <a:lnTo>
                    <a:pt x="1857" y="310"/>
                  </a:lnTo>
                  <a:cubicBezTo>
                    <a:pt x="1929" y="310"/>
                    <a:pt x="2012" y="251"/>
                    <a:pt x="2024" y="179"/>
                  </a:cubicBezTo>
                  <a:cubicBezTo>
                    <a:pt x="2024" y="84"/>
                    <a:pt x="1953" y="1"/>
                    <a:pt x="18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8" name="Google Shape;1408;p35"/>
          <p:cNvGrpSpPr/>
          <p:nvPr/>
        </p:nvGrpSpPr>
        <p:grpSpPr>
          <a:xfrm>
            <a:off x="3420167" y="3511946"/>
            <a:ext cx="397311" cy="359556"/>
            <a:chOff x="3132238" y="3196725"/>
            <a:chExt cx="269400" cy="243800"/>
          </a:xfrm>
        </p:grpSpPr>
        <p:sp>
          <p:nvSpPr>
            <p:cNvPr id="1409" name="Google Shape;1409;p35"/>
            <p:cNvSpPr/>
            <p:nvPr/>
          </p:nvSpPr>
          <p:spPr>
            <a:xfrm>
              <a:off x="3132238" y="3196725"/>
              <a:ext cx="269400" cy="243800"/>
            </a:xfrm>
            <a:custGeom>
              <a:avLst/>
              <a:gdLst/>
              <a:ahLst/>
              <a:cxnLst/>
              <a:rect l="l" t="t" r="r" b="b"/>
              <a:pathLst>
                <a:path w="10776" h="9752" extrusionOk="0">
                  <a:moveTo>
                    <a:pt x="6525" y="8061"/>
                  </a:moveTo>
                  <a:cubicBezTo>
                    <a:pt x="6620" y="8477"/>
                    <a:pt x="6858" y="9025"/>
                    <a:pt x="7382" y="9406"/>
                  </a:cubicBezTo>
                  <a:lnTo>
                    <a:pt x="7382" y="9430"/>
                  </a:lnTo>
                  <a:lnTo>
                    <a:pt x="3453" y="9430"/>
                  </a:lnTo>
                  <a:lnTo>
                    <a:pt x="3453" y="9406"/>
                  </a:lnTo>
                  <a:cubicBezTo>
                    <a:pt x="3977" y="9013"/>
                    <a:pt x="4215" y="8477"/>
                    <a:pt x="4310" y="8061"/>
                  </a:cubicBezTo>
                  <a:close/>
                  <a:moveTo>
                    <a:pt x="941" y="0"/>
                  </a:moveTo>
                  <a:cubicBezTo>
                    <a:pt x="417" y="0"/>
                    <a:pt x="0" y="417"/>
                    <a:pt x="0" y="941"/>
                  </a:cubicBezTo>
                  <a:lnTo>
                    <a:pt x="0" y="7561"/>
                  </a:lnTo>
                  <a:cubicBezTo>
                    <a:pt x="0" y="7846"/>
                    <a:pt x="226" y="8073"/>
                    <a:pt x="512" y="8073"/>
                  </a:cubicBezTo>
                  <a:lnTo>
                    <a:pt x="3989" y="8073"/>
                  </a:lnTo>
                  <a:cubicBezTo>
                    <a:pt x="3882" y="8430"/>
                    <a:pt x="3679" y="8858"/>
                    <a:pt x="3263" y="9168"/>
                  </a:cubicBezTo>
                  <a:cubicBezTo>
                    <a:pt x="3143" y="9263"/>
                    <a:pt x="3096" y="9430"/>
                    <a:pt x="3167" y="9573"/>
                  </a:cubicBezTo>
                  <a:cubicBezTo>
                    <a:pt x="3227" y="9692"/>
                    <a:pt x="3346" y="9751"/>
                    <a:pt x="3465" y="9751"/>
                  </a:cubicBezTo>
                  <a:lnTo>
                    <a:pt x="7382" y="9751"/>
                  </a:lnTo>
                  <a:cubicBezTo>
                    <a:pt x="7513" y="9751"/>
                    <a:pt x="7632" y="9680"/>
                    <a:pt x="7680" y="9561"/>
                  </a:cubicBezTo>
                  <a:cubicBezTo>
                    <a:pt x="7739" y="9430"/>
                    <a:pt x="7692" y="9263"/>
                    <a:pt x="7573" y="9168"/>
                  </a:cubicBezTo>
                  <a:cubicBezTo>
                    <a:pt x="7156" y="8858"/>
                    <a:pt x="6953" y="8430"/>
                    <a:pt x="6846" y="8073"/>
                  </a:cubicBezTo>
                  <a:lnTo>
                    <a:pt x="8394" y="8073"/>
                  </a:lnTo>
                  <a:cubicBezTo>
                    <a:pt x="8466" y="8073"/>
                    <a:pt x="8537" y="8013"/>
                    <a:pt x="8561" y="7942"/>
                  </a:cubicBezTo>
                  <a:cubicBezTo>
                    <a:pt x="8573" y="7846"/>
                    <a:pt x="8501" y="7763"/>
                    <a:pt x="8394" y="7763"/>
                  </a:cubicBezTo>
                  <a:lnTo>
                    <a:pt x="488" y="7763"/>
                  </a:lnTo>
                  <a:cubicBezTo>
                    <a:pt x="381" y="7763"/>
                    <a:pt x="310" y="7668"/>
                    <a:pt x="310" y="7584"/>
                  </a:cubicBezTo>
                  <a:lnTo>
                    <a:pt x="310" y="6632"/>
                  </a:lnTo>
                  <a:lnTo>
                    <a:pt x="1500" y="6632"/>
                  </a:lnTo>
                  <a:cubicBezTo>
                    <a:pt x="1572" y="6632"/>
                    <a:pt x="1655" y="6572"/>
                    <a:pt x="1667" y="6489"/>
                  </a:cubicBezTo>
                  <a:cubicBezTo>
                    <a:pt x="1679" y="6406"/>
                    <a:pt x="1608" y="6310"/>
                    <a:pt x="1500" y="6310"/>
                  </a:cubicBezTo>
                  <a:lnTo>
                    <a:pt x="310" y="6310"/>
                  </a:lnTo>
                  <a:lnTo>
                    <a:pt x="310" y="953"/>
                  </a:lnTo>
                  <a:cubicBezTo>
                    <a:pt x="310" y="619"/>
                    <a:pt x="596" y="345"/>
                    <a:pt x="917" y="345"/>
                  </a:cubicBezTo>
                  <a:lnTo>
                    <a:pt x="2715" y="345"/>
                  </a:lnTo>
                  <a:lnTo>
                    <a:pt x="2715" y="6310"/>
                  </a:lnTo>
                  <a:lnTo>
                    <a:pt x="2191" y="6310"/>
                  </a:lnTo>
                  <a:cubicBezTo>
                    <a:pt x="2120" y="6310"/>
                    <a:pt x="2036" y="6370"/>
                    <a:pt x="2024" y="6453"/>
                  </a:cubicBezTo>
                  <a:cubicBezTo>
                    <a:pt x="2012" y="6537"/>
                    <a:pt x="2084" y="6632"/>
                    <a:pt x="2191" y="6632"/>
                  </a:cubicBezTo>
                  <a:lnTo>
                    <a:pt x="10478" y="6632"/>
                  </a:lnTo>
                  <a:lnTo>
                    <a:pt x="10478" y="7703"/>
                  </a:lnTo>
                  <a:cubicBezTo>
                    <a:pt x="10478" y="7727"/>
                    <a:pt x="10454" y="7763"/>
                    <a:pt x="10418" y="7763"/>
                  </a:cubicBezTo>
                  <a:lnTo>
                    <a:pt x="9025" y="7763"/>
                  </a:lnTo>
                  <a:cubicBezTo>
                    <a:pt x="9001" y="7763"/>
                    <a:pt x="8989" y="7763"/>
                    <a:pt x="8978" y="7775"/>
                  </a:cubicBezTo>
                  <a:cubicBezTo>
                    <a:pt x="8847" y="7906"/>
                    <a:pt x="8930" y="8073"/>
                    <a:pt x="9061" y="8073"/>
                  </a:cubicBezTo>
                  <a:lnTo>
                    <a:pt x="10609" y="8073"/>
                  </a:lnTo>
                  <a:cubicBezTo>
                    <a:pt x="10704" y="8073"/>
                    <a:pt x="10775" y="8001"/>
                    <a:pt x="10775" y="7906"/>
                  </a:cubicBezTo>
                  <a:lnTo>
                    <a:pt x="10775" y="953"/>
                  </a:lnTo>
                  <a:cubicBezTo>
                    <a:pt x="10775" y="417"/>
                    <a:pt x="10359" y="0"/>
                    <a:pt x="9835" y="0"/>
                  </a:cubicBezTo>
                  <a:lnTo>
                    <a:pt x="4108" y="0"/>
                  </a:lnTo>
                  <a:cubicBezTo>
                    <a:pt x="4036" y="0"/>
                    <a:pt x="3965" y="60"/>
                    <a:pt x="3941" y="143"/>
                  </a:cubicBezTo>
                  <a:cubicBezTo>
                    <a:pt x="3929" y="226"/>
                    <a:pt x="4001" y="322"/>
                    <a:pt x="4108" y="322"/>
                  </a:cubicBezTo>
                  <a:lnTo>
                    <a:pt x="9835" y="322"/>
                  </a:lnTo>
                  <a:cubicBezTo>
                    <a:pt x="10180" y="322"/>
                    <a:pt x="10454" y="595"/>
                    <a:pt x="10454" y="929"/>
                  </a:cubicBezTo>
                  <a:lnTo>
                    <a:pt x="10454" y="6287"/>
                  </a:lnTo>
                  <a:lnTo>
                    <a:pt x="3013" y="6287"/>
                  </a:lnTo>
                  <a:lnTo>
                    <a:pt x="3013" y="322"/>
                  </a:lnTo>
                  <a:lnTo>
                    <a:pt x="3453" y="322"/>
                  </a:lnTo>
                  <a:cubicBezTo>
                    <a:pt x="3524" y="322"/>
                    <a:pt x="3608" y="274"/>
                    <a:pt x="3620" y="203"/>
                  </a:cubicBezTo>
                  <a:cubicBezTo>
                    <a:pt x="3632" y="95"/>
                    <a:pt x="3560" y="0"/>
                    <a:pt x="34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5"/>
            <p:cNvSpPr/>
            <p:nvPr/>
          </p:nvSpPr>
          <p:spPr>
            <a:xfrm>
              <a:off x="3257538" y="3366075"/>
              <a:ext cx="19375" cy="19375"/>
            </a:xfrm>
            <a:custGeom>
              <a:avLst/>
              <a:gdLst/>
              <a:ahLst/>
              <a:cxnLst/>
              <a:rect l="l" t="t" r="r" b="b"/>
              <a:pathLst>
                <a:path w="775" h="775" extrusionOk="0">
                  <a:moveTo>
                    <a:pt x="394" y="334"/>
                  </a:moveTo>
                  <a:cubicBezTo>
                    <a:pt x="441" y="334"/>
                    <a:pt x="465" y="358"/>
                    <a:pt x="465" y="406"/>
                  </a:cubicBezTo>
                  <a:cubicBezTo>
                    <a:pt x="465" y="453"/>
                    <a:pt x="417" y="477"/>
                    <a:pt x="394" y="477"/>
                  </a:cubicBezTo>
                  <a:cubicBezTo>
                    <a:pt x="346" y="477"/>
                    <a:pt x="322" y="453"/>
                    <a:pt x="322" y="406"/>
                  </a:cubicBezTo>
                  <a:cubicBezTo>
                    <a:pt x="322" y="358"/>
                    <a:pt x="346" y="334"/>
                    <a:pt x="394" y="334"/>
                  </a:cubicBezTo>
                  <a:close/>
                  <a:moveTo>
                    <a:pt x="394" y="1"/>
                  </a:moveTo>
                  <a:cubicBezTo>
                    <a:pt x="167" y="1"/>
                    <a:pt x="1" y="179"/>
                    <a:pt x="1" y="394"/>
                  </a:cubicBezTo>
                  <a:cubicBezTo>
                    <a:pt x="1" y="608"/>
                    <a:pt x="179" y="775"/>
                    <a:pt x="394" y="775"/>
                  </a:cubicBezTo>
                  <a:cubicBezTo>
                    <a:pt x="620" y="775"/>
                    <a:pt x="775" y="596"/>
                    <a:pt x="775" y="394"/>
                  </a:cubicBezTo>
                  <a:cubicBezTo>
                    <a:pt x="775" y="179"/>
                    <a:pt x="596" y="1"/>
                    <a:pt x="3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5"/>
            <p:cNvSpPr/>
            <p:nvPr/>
          </p:nvSpPr>
          <p:spPr>
            <a:xfrm>
              <a:off x="3158138" y="3246425"/>
              <a:ext cx="8050" cy="8975"/>
            </a:xfrm>
            <a:custGeom>
              <a:avLst/>
              <a:gdLst/>
              <a:ahLst/>
              <a:cxnLst/>
              <a:rect l="l" t="t" r="r" b="b"/>
              <a:pathLst>
                <a:path w="322" h="359" extrusionOk="0">
                  <a:moveTo>
                    <a:pt x="143" y="1"/>
                  </a:moveTo>
                  <a:cubicBezTo>
                    <a:pt x="72" y="24"/>
                    <a:pt x="0" y="96"/>
                    <a:pt x="0" y="179"/>
                  </a:cubicBezTo>
                  <a:lnTo>
                    <a:pt x="0" y="191"/>
                  </a:lnTo>
                  <a:cubicBezTo>
                    <a:pt x="0" y="262"/>
                    <a:pt x="60" y="334"/>
                    <a:pt x="143" y="358"/>
                  </a:cubicBezTo>
                  <a:cubicBezTo>
                    <a:pt x="149" y="359"/>
                    <a:pt x="155" y="359"/>
                    <a:pt x="161" y="359"/>
                  </a:cubicBezTo>
                  <a:cubicBezTo>
                    <a:pt x="240" y="359"/>
                    <a:pt x="322" y="290"/>
                    <a:pt x="322" y="191"/>
                  </a:cubicBezTo>
                  <a:lnTo>
                    <a:pt x="322" y="155"/>
                  </a:lnTo>
                  <a:cubicBezTo>
                    <a:pt x="322" y="72"/>
                    <a:pt x="250" y="1"/>
                    <a:pt x="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5"/>
            <p:cNvSpPr/>
            <p:nvPr/>
          </p:nvSpPr>
          <p:spPr>
            <a:xfrm>
              <a:off x="3170938" y="3246425"/>
              <a:ext cx="7750" cy="8975"/>
            </a:xfrm>
            <a:custGeom>
              <a:avLst/>
              <a:gdLst/>
              <a:ahLst/>
              <a:cxnLst/>
              <a:rect l="l" t="t" r="r" b="b"/>
              <a:pathLst>
                <a:path w="310" h="359" extrusionOk="0">
                  <a:moveTo>
                    <a:pt x="131" y="1"/>
                  </a:moveTo>
                  <a:cubicBezTo>
                    <a:pt x="60" y="24"/>
                    <a:pt x="0" y="96"/>
                    <a:pt x="0" y="179"/>
                  </a:cubicBezTo>
                  <a:lnTo>
                    <a:pt x="0" y="191"/>
                  </a:lnTo>
                  <a:cubicBezTo>
                    <a:pt x="0" y="262"/>
                    <a:pt x="60" y="334"/>
                    <a:pt x="131" y="358"/>
                  </a:cubicBezTo>
                  <a:cubicBezTo>
                    <a:pt x="138" y="359"/>
                    <a:pt x="145" y="359"/>
                    <a:pt x="152" y="359"/>
                  </a:cubicBezTo>
                  <a:cubicBezTo>
                    <a:pt x="238" y="359"/>
                    <a:pt x="310" y="290"/>
                    <a:pt x="310" y="191"/>
                  </a:cubicBezTo>
                  <a:lnTo>
                    <a:pt x="310" y="155"/>
                  </a:lnTo>
                  <a:cubicBezTo>
                    <a:pt x="310" y="72"/>
                    <a:pt x="238" y="1"/>
                    <a:pt x="1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5"/>
            <p:cNvSpPr/>
            <p:nvPr/>
          </p:nvSpPr>
          <p:spPr>
            <a:xfrm>
              <a:off x="3154863" y="3261900"/>
              <a:ext cx="27400" cy="7775"/>
            </a:xfrm>
            <a:custGeom>
              <a:avLst/>
              <a:gdLst/>
              <a:ahLst/>
              <a:cxnLst/>
              <a:rect l="l" t="t" r="r" b="b"/>
              <a:pathLst>
                <a:path w="1096" h="311" extrusionOk="0">
                  <a:moveTo>
                    <a:pt x="179" y="1"/>
                  </a:moveTo>
                  <a:cubicBezTo>
                    <a:pt x="107" y="1"/>
                    <a:pt x="36" y="60"/>
                    <a:pt x="24" y="132"/>
                  </a:cubicBezTo>
                  <a:cubicBezTo>
                    <a:pt x="0" y="227"/>
                    <a:pt x="83" y="310"/>
                    <a:pt x="179" y="310"/>
                  </a:cubicBezTo>
                  <a:lnTo>
                    <a:pt x="929" y="310"/>
                  </a:lnTo>
                  <a:cubicBezTo>
                    <a:pt x="1000" y="310"/>
                    <a:pt x="1072" y="251"/>
                    <a:pt x="1095" y="179"/>
                  </a:cubicBezTo>
                  <a:cubicBezTo>
                    <a:pt x="1095" y="96"/>
                    <a:pt x="1012" y="1"/>
                    <a:pt x="9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5"/>
            <p:cNvSpPr/>
            <p:nvPr/>
          </p:nvSpPr>
          <p:spPr>
            <a:xfrm>
              <a:off x="3154863" y="3274100"/>
              <a:ext cx="27400" cy="8075"/>
            </a:xfrm>
            <a:custGeom>
              <a:avLst/>
              <a:gdLst/>
              <a:ahLst/>
              <a:cxnLst/>
              <a:rect l="l" t="t" r="r" b="b"/>
              <a:pathLst>
                <a:path w="1096" h="323" extrusionOk="0">
                  <a:moveTo>
                    <a:pt x="179" y="1"/>
                  </a:moveTo>
                  <a:cubicBezTo>
                    <a:pt x="107" y="1"/>
                    <a:pt x="36" y="60"/>
                    <a:pt x="24" y="144"/>
                  </a:cubicBezTo>
                  <a:cubicBezTo>
                    <a:pt x="0" y="227"/>
                    <a:pt x="83" y="322"/>
                    <a:pt x="179" y="322"/>
                  </a:cubicBezTo>
                  <a:lnTo>
                    <a:pt x="929" y="322"/>
                  </a:lnTo>
                  <a:cubicBezTo>
                    <a:pt x="1000" y="322"/>
                    <a:pt x="1072" y="263"/>
                    <a:pt x="1095" y="179"/>
                  </a:cubicBezTo>
                  <a:cubicBezTo>
                    <a:pt x="1095" y="84"/>
                    <a:pt x="1012" y="1"/>
                    <a:pt x="9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5"/>
            <p:cNvSpPr/>
            <p:nvPr/>
          </p:nvSpPr>
          <p:spPr>
            <a:xfrm>
              <a:off x="3154863" y="3285725"/>
              <a:ext cx="27400" cy="7750"/>
            </a:xfrm>
            <a:custGeom>
              <a:avLst/>
              <a:gdLst/>
              <a:ahLst/>
              <a:cxnLst/>
              <a:rect l="l" t="t" r="r" b="b"/>
              <a:pathLst>
                <a:path w="1096" h="310" extrusionOk="0">
                  <a:moveTo>
                    <a:pt x="179" y="0"/>
                  </a:moveTo>
                  <a:cubicBezTo>
                    <a:pt x="107" y="0"/>
                    <a:pt x="36" y="60"/>
                    <a:pt x="24" y="131"/>
                  </a:cubicBezTo>
                  <a:cubicBezTo>
                    <a:pt x="0" y="226"/>
                    <a:pt x="83" y="310"/>
                    <a:pt x="179" y="310"/>
                  </a:cubicBezTo>
                  <a:lnTo>
                    <a:pt x="929" y="310"/>
                  </a:lnTo>
                  <a:cubicBezTo>
                    <a:pt x="1000" y="310"/>
                    <a:pt x="1072" y="250"/>
                    <a:pt x="1095" y="179"/>
                  </a:cubicBezTo>
                  <a:cubicBezTo>
                    <a:pt x="1095" y="72"/>
                    <a:pt x="1012" y="0"/>
                    <a:pt x="9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5"/>
            <p:cNvSpPr/>
            <p:nvPr/>
          </p:nvSpPr>
          <p:spPr>
            <a:xfrm>
              <a:off x="3238188" y="3235850"/>
              <a:ext cx="23850" cy="33375"/>
            </a:xfrm>
            <a:custGeom>
              <a:avLst/>
              <a:gdLst/>
              <a:ahLst/>
              <a:cxnLst/>
              <a:rect l="l" t="t" r="r" b="b"/>
              <a:pathLst>
                <a:path w="954" h="1335" extrusionOk="0">
                  <a:moveTo>
                    <a:pt x="475" y="277"/>
                  </a:moveTo>
                  <a:cubicBezTo>
                    <a:pt x="558" y="277"/>
                    <a:pt x="632" y="351"/>
                    <a:pt x="632" y="435"/>
                  </a:cubicBezTo>
                  <a:lnTo>
                    <a:pt x="632" y="864"/>
                  </a:lnTo>
                  <a:cubicBezTo>
                    <a:pt x="632" y="957"/>
                    <a:pt x="560" y="1023"/>
                    <a:pt x="478" y="1023"/>
                  </a:cubicBezTo>
                  <a:cubicBezTo>
                    <a:pt x="466" y="1023"/>
                    <a:pt x="454" y="1022"/>
                    <a:pt x="441" y="1019"/>
                  </a:cubicBezTo>
                  <a:cubicBezTo>
                    <a:pt x="358" y="995"/>
                    <a:pt x="322" y="924"/>
                    <a:pt x="322" y="852"/>
                  </a:cubicBezTo>
                  <a:lnTo>
                    <a:pt x="322" y="447"/>
                  </a:lnTo>
                  <a:cubicBezTo>
                    <a:pt x="322" y="376"/>
                    <a:pt x="358" y="304"/>
                    <a:pt x="441" y="281"/>
                  </a:cubicBezTo>
                  <a:cubicBezTo>
                    <a:pt x="453" y="278"/>
                    <a:pt x="464" y="277"/>
                    <a:pt x="475" y="277"/>
                  </a:cubicBezTo>
                  <a:close/>
                  <a:moveTo>
                    <a:pt x="485" y="0"/>
                  </a:moveTo>
                  <a:cubicBezTo>
                    <a:pt x="459" y="0"/>
                    <a:pt x="433" y="2"/>
                    <a:pt x="406" y="7"/>
                  </a:cubicBezTo>
                  <a:cubicBezTo>
                    <a:pt x="168" y="19"/>
                    <a:pt x="1" y="221"/>
                    <a:pt x="1" y="459"/>
                  </a:cubicBezTo>
                  <a:lnTo>
                    <a:pt x="1" y="852"/>
                  </a:lnTo>
                  <a:cubicBezTo>
                    <a:pt x="1" y="1090"/>
                    <a:pt x="168" y="1293"/>
                    <a:pt x="406" y="1328"/>
                  </a:cubicBezTo>
                  <a:cubicBezTo>
                    <a:pt x="432" y="1333"/>
                    <a:pt x="459" y="1335"/>
                    <a:pt x="485" y="1335"/>
                  </a:cubicBezTo>
                  <a:cubicBezTo>
                    <a:pt x="746" y="1335"/>
                    <a:pt x="953" y="1124"/>
                    <a:pt x="953" y="864"/>
                  </a:cubicBezTo>
                  <a:lnTo>
                    <a:pt x="953" y="459"/>
                  </a:lnTo>
                  <a:cubicBezTo>
                    <a:pt x="953" y="210"/>
                    <a:pt x="746" y="0"/>
                    <a:pt x="4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5"/>
            <p:cNvSpPr/>
            <p:nvPr/>
          </p:nvSpPr>
          <p:spPr>
            <a:xfrm>
              <a:off x="3300713" y="3235850"/>
              <a:ext cx="23825" cy="33375"/>
            </a:xfrm>
            <a:custGeom>
              <a:avLst/>
              <a:gdLst/>
              <a:ahLst/>
              <a:cxnLst/>
              <a:rect l="l" t="t" r="r" b="b"/>
              <a:pathLst>
                <a:path w="953" h="1335" extrusionOk="0">
                  <a:moveTo>
                    <a:pt x="474" y="277"/>
                  </a:moveTo>
                  <a:cubicBezTo>
                    <a:pt x="557" y="277"/>
                    <a:pt x="631" y="351"/>
                    <a:pt x="631" y="435"/>
                  </a:cubicBezTo>
                  <a:lnTo>
                    <a:pt x="631" y="864"/>
                  </a:lnTo>
                  <a:cubicBezTo>
                    <a:pt x="631" y="957"/>
                    <a:pt x="559" y="1023"/>
                    <a:pt x="478" y="1023"/>
                  </a:cubicBezTo>
                  <a:cubicBezTo>
                    <a:pt x="466" y="1023"/>
                    <a:pt x="453" y="1022"/>
                    <a:pt x="441" y="1019"/>
                  </a:cubicBezTo>
                  <a:cubicBezTo>
                    <a:pt x="357" y="995"/>
                    <a:pt x="322" y="924"/>
                    <a:pt x="322" y="852"/>
                  </a:cubicBezTo>
                  <a:lnTo>
                    <a:pt x="322" y="447"/>
                  </a:lnTo>
                  <a:cubicBezTo>
                    <a:pt x="322" y="376"/>
                    <a:pt x="357" y="304"/>
                    <a:pt x="441" y="281"/>
                  </a:cubicBezTo>
                  <a:cubicBezTo>
                    <a:pt x="452" y="278"/>
                    <a:pt x="463" y="277"/>
                    <a:pt x="474" y="277"/>
                  </a:cubicBezTo>
                  <a:close/>
                  <a:moveTo>
                    <a:pt x="484" y="0"/>
                  </a:moveTo>
                  <a:cubicBezTo>
                    <a:pt x="458" y="0"/>
                    <a:pt x="432" y="2"/>
                    <a:pt x="405" y="7"/>
                  </a:cubicBezTo>
                  <a:cubicBezTo>
                    <a:pt x="167" y="19"/>
                    <a:pt x="0" y="221"/>
                    <a:pt x="0" y="459"/>
                  </a:cubicBezTo>
                  <a:lnTo>
                    <a:pt x="0" y="852"/>
                  </a:lnTo>
                  <a:cubicBezTo>
                    <a:pt x="0" y="1090"/>
                    <a:pt x="167" y="1293"/>
                    <a:pt x="405" y="1328"/>
                  </a:cubicBezTo>
                  <a:cubicBezTo>
                    <a:pt x="432" y="1333"/>
                    <a:pt x="458" y="1335"/>
                    <a:pt x="484" y="1335"/>
                  </a:cubicBezTo>
                  <a:cubicBezTo>
                    <a:pt x="746" y="1335"/>
                    <a:pt x="953" y="1124"/>
                    <a:pt x="953" y="864"/>
                  </a:cubicBezTo>
                  <a:lnTo>
                    <a:pt x="953" y="459"/>
                  </a:lnTo>
                  <a:cubicBezTo>
                    <a:pt x="953" y="210"/>
                    <a:pt x="746" y="0"/>
                    <a:pt x="4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5"/>
            <p:cNvSpPr/>
            <p:nvPr/>
          </p:nvSpPr>
          <p:spPr>
            <a:xfrm>
              <a:off x="3269738" y="3235125"/>
              <a:ext cx="8075" cy="33675"/>
            </a:xfrm>
            <a:custGeom>
              <a:avLst/>
              <a:gdLst/>
              <a:ahLst/>
              <a:cxnLst/>
              <a:rect l="l" t="t" r="r" b="b"/>
              <a:pathLst>
                <a:path w="323" h="1347" extrusionOk="0">
                  <a:moveTo>
                    <a:pt x="144" y="0"/>
                  </a:moveTo>
                  <a:cubicBezTo>
                    <a:pt x="49" y="12"/>
                    <a:pt x="1" y="95"/>
                    <a:pt x="1" y="179"/>
                  </a:cubicBezTo>
                  <a:lnTo>
                    <a:pt x="1" y="1179"/>
                  </a:lnTo>
                  <a:cubicBezTo>
                    <a:pt x="1" y="1250"/>
                    <a:pt x="60" y="1322"/>
                    <a:pt x="144" y="1345"/>
                  </a:cubicBezTo>
                  <a:cubicBezTo>
                    <a:pt x="150" y="1346"/>
                    <a:pt x="156" y="1347"/>
                    <a:pt x="162" y="1347"/>
                  </a:cubicBezTo>
                  <a:cubicBezTo>
                    <a:pt x="241" y="1347"/>
                    <a:pt x="322" y="1278"/>
                    <a:pt x="322" y="1179"/>
                  </a:cubicBezTo>
                  <a:lnTo>
                    <a:pt x="322" y="167"/>
                  </a:lnTo>
                  <a:cubicBezTo>
                    <a:pt x="322" y="72"/>
                    <a:pt x="251" y="0"/>
                    <a:pt x="1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35"/>
            <p:cNvSpPr/>
            <p:nvPr/>
          </p:nvSpPr>
          <p:spPr>
            <a:xfrm>
              <a:off x="3285238" y="3235125"/>
              <a:ext cx="7750" cy="33675"/>
            </a:xfrm>
            <a:custGeom>
              <a:avLst/>
              <a:gdLst/>
              <a:ahLst/>
              <a:cxnLst/>
              <a:rect l="l" t="t" r="r" b="b"/>
              <a:pathLst>
                <a:path w="310" h="1347" extrusionOk="0">
                  <a:moveTo>
                    <a:pt x="131" y="0"/>
                  </a:moveTo>
                  <a:cubicBezTo>
                    <a:pt x="48" y="12"/>
                    <a:pt x="0" y="95"/>
                    <a:pt x="0" y="179"/>
                  </a:cubicBezTo>
                  <a:lnTo>
                    <a:pt x="0" y="1179"/>
                  </a:lnTo>
                  <a:cubicBezTo>
                    <a:pt x="0" y="1250"/>
                    <a:pt x="60" y="1322"/>
                    <a:pt x="131" y="1345"/>
                  </a:cubicBezTo>
                  <a:cubicBezTo>
                    <a:pt x="138" y="1346"/>
                    <a:pt x="145" y="1347"/>
                    <a:pt x="152" y="1347"/>
                  </a:cubicBezTo>
                  <a:cubicBezTo>
                    <a:pt x="238" y="1347"/>
                    <a:pt x="310" y="1278"/>
                    <a:pt x="310" y="1179"/>
                  </a:cubicBezTo>
                  <a:lnTo>
                    <a:pt x="310" y="167"/>
                  </a:lnTo>
                  <a:cubicBezTo>
                    <a:pt x="310" y="72"/>
                    <a:pt x="238" y="0"/>
                    <a:pt x="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5"/>
            <p:cNvSpPr/>
            <p:nvPr/>
          </p:nvSpPr>
          <p:spPr>
            <a:xfrm>
              <a:off x="3332563" y="3235125"/>
              <a:ext cx="7750" cy="33675"/>
            </a:xfrm>
            <a:custGeom>
              <a:avLst/>
              <a:gdLst/>
              <a:ahLst/>
              <a:cxnLst/>
              <a:rect l="l" t="t" r="r" b="b"/>
              <a:pathLst>
                <a:path w="310" h="1347" extrusionOk="0">
                  <a:moveTo>
                    <a:pt x="131" y="0"/>
                  </a:moveTo>
                  <a:cubicBezTo>
                    <a:pt x="60" y="12"/>
                    <a:pt x="0" y="95"/>
                    <a:pt x="0" y="179"/>
                  </a:cubicBezTo>
                  <a:lnTo>
                    <a:pt x="0" y="1179"/>
                  </a:lnTo>
                  <a:cubicBezTo>
                    <a:pt x="0" y="1250"/>
                    <a:pt x="60" y="1322"/>
                    <a:pt x="131" y="1345"/>
                  </a:cubicBezTo>
                  <a:cubicBezTo>
                    <a:pt x="137" y="1346"/>
                    <a:pt x="143" y="1347"/>
                    <a:pt x="149" y="1347"/>
                  </a:cubicBezTo>
                  <a:cubicBezTo>
                    <a:pt x="228" y="1347"/>
                    <a:pt x="310" y="1278"/>
                    <a:pt x="310" y="1179"/>
                  </a:cubicBezTo>
                  <a:lnTo>
                    <a:pt x="310" y="167"/>
                  </a:lnTo>
                  <a:cubicBezTo>
                    <a:pt x="310" y="72"/>
                    <a:pt x="238" y="0"/>
                    <a:pt x="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5"/>
            <p:cNvSpPr/>
            <p:nvPr/>
          </p:nvSpPr>
          <p:spPr>
            <a:xfrm>
              <a:off x="3348038" y="3235125"/>
              <a:ext cx="7750" cy="33675"/>
            </a:xfrm>
            <a:custGeom>
              <a:avLst/>
              <a:gdLst/>
              <a:ahLst/>
              <a:cxnLst/>
              <a:rect l="l" t="t" r="r" b="b"/>
              <a:pathLst>
                <a:path w="310" h="1347" extrusionOk="0">
                  <a:moveTo>
                    <a:pt x="131" y="0"/>
                  </a:moveTo>
                  <a:cubicBezTo>
                    <a:pt x="60" y="12"/>
                    <a:pt x="0" y="95"/>
                    <a:pt x="0" y="179"/>
                  </a:cubicBezTo>
                  <a:lnTo>
                    <a:pt x="0" y="1179"/>
                  </a:lnTo>
                  <a:cubicBezTo>
                    <a:pt x="0" y="1250"/>
                    <a:pt x="60" y="1322"/>
                    <a:pt x="131" y="1345"/>
                  </a:cubicBezTo>
                  <a:cubicBezTo>
                    <a:pt x="138" y="1346"/>
                    <a:pt x="145" y="1347"/>
                    <a:pt x="152" y="1347"/>
                  </a:cubicBezTo>
                  <a:cubicBezTo>
                    <a:pt x="238" y="1347"/>
                    <a:pt x="310" y="1278"/>
                    <a:pt x="310" y="1179"/>
                  </a:cubicBezTo>
                  <a:lnTo>
                    <a:pt x="310" y="167"/>
                  </a:lnTo>
                  <a:cubicBezTo>
                    <a:pt x="310" y="72"/>
                    <a:pt x="238" y="0"/>
                    <a:pt x="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35"/>
            <p:cNvSpPr/>
            <p:nvPr/>
          </p:nvSpPr>
          <p:spPr>
            <a:xfrm>
              <a:off x="3333138" y="3272525"/>
              <a:ext cx="23850" cy="33550"/>
            </a:xfrm>
            <a:custGeom>
              <a:avLst/>
              <a:gdLst/>
              <a:ahLst/>
              <a:cxnLst/>
              <a:rect l="l" t="t" r="r" b="b"/>
              <a:pathLst>
                <a:path w="954" h="1342" extrusionOk="0">
                  <a:moveTo>
                    <a:pt x="495" y="282"/>
                  </a:moveTo>
                  <a:cubicBezTo>
                    <a:pt x="575" y="282"/>
                    <a:pt x="644" y="364"/>
                    <a:pt x="644" y="445"/>
                  </a:cubicBezTo>
                  <a:lnTo>
                    <a:pt x="644" y="873"/>
                  </a:lnTo>
                  <a:cubicBezTo>
                    <a:pt x="644" y="962"/>
                    <a:pt x="579" y="1026"/>
                    <a:pt x="503" y="1026"/>
                  </a:cubicBezTo>
                  <a:cubicBezTo>
                    <a:pt x="487" y="1026"/>
                    <a:pt x="470" y="1023"/>
                    <a:pt x="453" y="1016"/>
                  </a:cubicBezTo>
                  <a:cubicBezTo>
                    <a:pt x="370" y="1004"/>
                    <a:pt x="334" y="933"/>
                    <a:pt x="334" y="861"/>
                  </a:cubicBezTo>
                  <a:lnTo>
                    <a:pt x="334" y="457"/>
                  </a:lnTo>
                  <a:cubicBezTo>
                    <a:pt x="334" y="385"/>
                    <a:pt x="370" y="302"/>
                    <a:pt x="453" y="290"/>
                  </a:cubicBezTo>
                  <a:cubicBezTo>
                    <a:pt x="467" y="285"/>
                    <a:pt x="481" y="282"/>
                    <a:pt x="495" y="282"/>
                  </a:cubicBezTo>
                  <a:close/>
                  <a:moveTo>
                    <a:pt x="470" y="0"/>
                  </a:moveTo>
                  <a:cubicBezTo>
                    <a:pt x="449" y="0"/>
                    <a:pt x="428" y="2"/>
                    <a:pt x="406" y="4"/>
                  </a:cubicBezTo>
                  <a:cubicBezTo>
                    <a:pt x="180" y="28"/>
                    <a:pt x="1" y="230"/>
                    <a:pt x="1" y="469"/>
                  </a:cubicBezTo>
                  <a:lnTo>
                    <a:pt x="1" y="861"/>
                  </a:lnTo>
                  <a:cubicBezTo>
                    <a:pt x="1" y="1100"/>
                    <a:pt x="168" y="1302"/>
                    <a:pt x="406" y="1338"/>
                  </a:cubicBezTo>
                  <a:cubicBezTo>
                    <a:pt x="428" y="1340"/>
                    <a:pt x="449" y="1342"/>
                    <a:pt x="470" y="1342"/>
                  </a:cubicBezTo>
                  <a:cubicBezTo>
                    <a:pt x="739" y="1342"/>
                    <a:pt x="953" y="1138"/>
                    <a:pt x="953" y="873"/>
                  </a:cubicBezTo>
                  <a:lnTo>
                    <a:pt x="953" y="469"/>
                  </a:lnTo>
                  <a:cubicBezTo>
                    <a:pt x="953" y="204"/>
                    <a:pt x="739" y="0"/>
                    <a:pt x="4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35"/>
            <p:cNvSpPr/>
            <p:nvPr/>
          </p:nvSpPr>
          <p:spPr>
            <a:xfrm>
              <a:off x="3270638" y="3272025"/>
              <a:ext cx="7775" cy="33475"/>
            </a:xfrm>
            <a:custGeom>
              <a:avLst/>
              <a:gdLst/>
              <a:ahLst/>
              <a:cxnLst/>
              <a:rect l="l" t="t" r="r" b="b"/>
              <a:pathLst>
                <a:path w="311" h="1339" extrusionOk="0">
                  <a:moveTo>
                    <a:pt x="132" y="0"/>
                  </a:moveTo>
                  <a:cubicBezTo>
                    <a:pt x="60" y="12"/>
                    <a:pt x="1" y="84"/>
                    <a:pt x="1" y="179"/>
                  </a:cubicBezTo>
                  <a:lnTo>
                    <a:pt x="1" y="1179"/>
                  </a:lnTo>
                  <a:cubicBezTo>
                    <a:pt x="1" y="1251"/>
                    <a:pt x="60" y="1322"/>
                    <a:pt x="132" y="1334"/>
                  </a:cubicBezTo>
                  <a:cubicBezTo>
                    <a:pt x="143" y="1337"/>
                    <a:pt x="154" y="1338"/>
                    <a:pt x="164" y="1338"/>
                  </a:cubicBezTo>
                  <a:cubicBezTo>
                    <a:pt x="245" y="1338"/>
                    <a:pt x="310" y="1263"/>
                    <a:pt x="310" y="1179"/>
                  </a:cubicBezTo>
                  <a:lnTo>
                    <a:pt x="310" y="167"/>
                  </a:lnTo>
                  <a:cubicBezTo>
                    <a:pt x="310" y="72"/>
                    <a:pt x="239" y="0"/>
                    <a:pt x="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5"/>
            <p:cNvSpPr/>
            <p:nvPr/>
          </p:nvSpPr>
          <p:spPr>
            <a:xfrm>
              <a:off x="3285813" y="3272025"/>
              <a:ext cx="8075" cy="33475"/>
            </a:xfrm>
            <a:custGeom>
              <a:avLst/>
              <a:gdLst/>
              <a:ahLst/>
              <a:cxnLst/>
              <a:rect l="l" t="t" r="r" b="b"/>
              <a:pathLst>
                <a:path w="323" h="1339" extrusionOk="0">
                  <a:moveTo>
                    <a:pt x="144" y="0"/>
                  </a:moveTo>
                  <a:cubicBezTo>
                    <a:pt x="60" y="12"/>
                    <a:pt x="1" y="84"/>
                    <a:pt x="1" y="179"/>
                  </a:cubicBezTo>
                  <a:lnTo>
                    <a:pt x="1" y="1179"/>
                  </a:lnTo>
                  <a:cubicBezTo>
                    <a:pt x="1" y="1251"/>
                    <a:pt x="60" y="1322"/>
                    <a:pt x="144" y="1334"/>
                  </a:cubicBezTo>
                  <a:cubicBezTo>
                    <a:pt x="153" y="1337"/>
                    <a:pt x="163" y="1338"/>
                    <a:pt x="173" y="1338"/>
                  </a:cubicBezTo>
                  <a:cubicBezTo>
                    <a:pt x="248" y="1338"/>
                    <a:pt x="322" y="1263"/>
                    <a:pt x="322" y="1179"/>
                  </a:cubicBezTo>
                  <a:lnTo>
                    <a:pt x="322" y="167"/>
                  </a:lnTo>
                  <a:cubicBezTo>
                    <a:pt x="322" y="72"/>
                    <a:pt x="239" y="0"/>
                    <a:pt x="1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5"/>
            <p:cNvSpPr/>
            <p:nvPr/>
          </p:nvSpPr>
          <p:spPr>
            <a:xfrm>
              <a:off x="3239388" y="3272025"/>
              <a:ext cx="7775" cy="33475"/>
            </a:xfrm>
            <a:custGeom>
              <a:avLst/>
              <a:gdLst/>
              <a:ahLst/>
              <a:cxnLst/>
              <a:rect l="l" t="t" r="r" b="b"/>
              <a:pathLst>
                <a:path w="311" h="1339" extrusionOk="0">
                  <a:moveTo>
                    <a:pt x="131" y="0"/>
                  </a:moveTo>
                  <a:cubicBezTo>
                    <a:pt x="60" y="12"/>
                    <a:pt x="0" y="84"/>
                    <a:pt x="0" y="179"/>
                  </a:cubicBezTo>
                  <a:lnTo>
                    <a:pt x="0" y="1179"/>
                  </a:lnTo>
                  <a:cubicBezTo>
                    <a:pt x="0" y="1251"/>
                    <a:pt x="60" y="1322"/>
                    <a:pt x="131" y="1334"/>
                  </a:cubicBezTo>
                  <a:cubicBezTo>
                    <a:pt x="143" y="1337"/>
                    <a:pt x="154" y="1338"/>
                    <a:pt x="164" y="1338"/>
                  </a:cubicBezTo>
                  <a:cubicBezTo>
                    <a:pt x="245" y="1338"/>
                    <a:pt x="310" y="1263"/>
                    <a:pt x="310" y="1179"/>
                  </a:cubicBezTo>
                  <a:lnTo>
                    <a:pt x="310" y="167"/>
                  </a:lnTo>
                  <a:cubicBezTo>
                    <a:pt x="310" y="72"/>
                    <a:pt x="239" y="0"/>
                    <a:pt x="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5"/>
            <p:cNvSpPr/>
            <p:nvPr/>
          </p:nvSpPr>
          <p:spPr>
            <a:xfrm>
              <a:off x="3254863" y="3272025"/>
              <a:ext cx="8075" cy="33475"/>
            </a:xfrm>
            <a:custGeom>
              <a:avLst/>
              <a:gdLst/>
              <a:ahLst/>
              <a:cxnLst/>
              <a:rect l="l" t="t" r="r" b="b"/>
              <a:pathLst>
                <a:path w="323" h="1339" extrusionOk="0">
                  <a:moveTo>
                    <a:pt x="143" y="0"/>
                  </a:moveTo>
                  <a:cubicBezTo>
                    <a:pt x="72" y="12"/>
                    <a:pt x="1" y="84"/>
                    <a:pt x="1" y="179"/>
                  </a:cubicBezTo>
                  <a:lnTo>
                    <a:pt x="1" y="1179"/>
                  </a:lnTo>
                  <a:cubicBezTo>
                    <a:pt x="1" y="1251"/>
                    <a:pt x="60" y="1322"/>
                    <a:pt x="143" y="1334"/>
                  </a:cubicBezTo>
                  <a:cubicBezTo>
                    <a:pt x="153" y="1337"/>
                    <a:pt x="163" y="1338"/>
                    <a:pt x="173" y="1338"/>
                  </a:cubicBezTo>
                  <a:cubicBezTo>
                    <a:pt x="248" y="1338"/>
                    <a:pt x="322" y="1263"/>
                    <a:pt x="322" y="1179"/>
                  </a:cubicBezTo>
                  <a:lnTo>
                    <a:pt x="322" y="167"/>
                  </a:lnTo>
                  <a:cubicBezTo>
                    <a:pt x="322" y="72"/>
                    <a:pt x="251" y="0"/>
                    <a:pt x="1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5"/>
            <p:cNvSpPr/>
            <p:nvPr/>
          </p:nvSpPr>
          <p:spPr>
            <a:xfrm>
              <a:off x="3317663" y="3272625"/>
              <a:ext cx="7775" cy="33675"/>
            </a:xfrm>
            <a:custGeom>
              <a:avLst/>
              <a:gdLst/>
              <a:ahLst/>
              <a:cxnLst/>
              <a:rect l="l" t="t" r="r" b="b"/>
              <a:pathLst>
                <a:path w="311" h="1347" extrusionOk="0">
                  <a:moveTo>
                    <a:pt x="132" y="0"/>
                  </a:moveTo>
                  <a:cubicBezTo>
                    <a:pt x="60" y="24"/>
                    <a:pt x="1" y="96"/>
                    <a:pt x="1" y="179"/>
                  </a:cubicBezTo>
                  <a:lnTo>
                    <a:pt x="1" y="1179"/>
                  </a:lnTo>
                  <a:cubicBezTo>
                    <a:pt x="1" y="1250"/>
                    <a:pt x="60" y="1334"/>
                    <a:pt x="132" y="1346"/>
                  </a:cubicBezTo>
                  <a:cubicBezTo>
                    <a:pt x="138" y="1347"/>
                    <a:pt x="144" y="1347"/>
                    <a:pt x="150" y="1347"/>
                  </a:cubicBezTo>
                  <a:cubicBezTo>
                    <a:pt x="229" y="1347"/>
                    <a:pt x="310" y="1278"/>
                    <a:pt x="310" y="1179"/>
                  </a:cubicBezTo>
                  <a:lnTo>
                    <a:pt x="310" y="167"/>
                  </a:lnTo>
                  <a:cubicBezTo>
                    <a:pt x="310" y="84"/>
                    <a:pt x="239" y="0"/>
                    <a:pt x="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5"/>
            <p:cNvSpPr/>
            <p:nvPr/>
          </p:nvSpPr>
          <p:spPr>
            <a:xfrm>
              <a:off x="3302188" y="3272625"/>
              <a:ext cx="8075" cy="33675"/>
            </a:xfrm>
            <a:custGeom>
              <a:avLst/>
              <a:gdLst/>
              <a:ahLst/>
              <a:cxnLst/>
              <a:rect l="l" t="t" r="r" b="b"/>
              <a:pathLst>
                <a:path w="323" h="1347" extrusionOk="0">
                  <a:moveTo>
                    <a:pt x="144" y="0"/>
                  </a:moveTo>
                  <a:cubicBezTo>
                    <a:pt x="60" y="24"/>
                    <a:pt x="1" y="96"/>
                    <a:pt x="1" y="179"/>
                  </a:cubicBezTo>
                  <a:lnTo>
                    <a:pt x="1" y="1179"/>
                  </a:lnTo>
                  <a:cubicBezTo>
                    <a:pt x="1" y="1250"/>
                    <a:pt x="60" y="1334"/>
                    <a:pt x="144" y="1346"/>
                  </a:cubicBezTo>
                  <a:cubicBezTo>
                    <a:pt x="150" y="1347"/>
                    <a:pt x="156" y="1347"/>
                    <a:pt x="162" y="1347"/>
                  </a:cubicBezTo>
                  <a:cubicBezTo>
                    <a:pt x="240" y="1347"/>
                    <a:pt x="322" y="1278"/>
                    <a:pt x="322" y="1179"/>
                  </a:cubicBezTo>
                  <a:lnTo>
                    <a:pt x="322" y="167"/>
                  </a:lnTo>
                  <a:cubicBezTo>
                    <a:pt x="322" y="84"/>
                    <a:pt x="239" y="0"/>
                    <a:pt x="1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5"/>
            <p:cNvSpPr/>
            <p:nvPr/>
          </p:nvSpPr>
          <p:spPr>
            <a:xfrm>
              <a:off x="3279263" y="3321725"/>
              <a:ext cx="7775" cy="9075"/>
            </a:xfrm>
            <a:custGeom>
              <a:avLst/>
              <a:gdLst/>
              <a:ahLst/>
              <a:cxnLst/>
              <a:rect l="l" t="t" r="r" b="b"/>
              <a:pathLst>
                <a:path w="311" h="363" extrusionOk="0">
                  <a:moveTo>
                    <a:pt x="132" y="1"/>
                  </a:moveTo>
                  <a:cubicBezTo>
                    <a:pt x="60" y="36"/>
                    <a:pt x="1" y="108"/>
                    <a:pt x="1" y="179"/>
                  </a:cubicBezTo>
                  <a:cubicBezTo>
                    <a:pt x="1" y="275"/>
                    <a:pt x="60" y="346"/>
                    <a:pt x="132" y="358"/>
                  </a:cubicBezTo>
                  <a:cubicBezTo>
                    <a:pt x="142" y="361"/>
                    <a:pt x="152" y="362"/>
                    <a:pt x="162" y="362"/>
                  </a:cubicBezTo>
                  <a:cubicBezTo>
                    <a:pt x="236" y="362"/>
                    <a:pt x="310" y="287"/>
                    <a:pt x="310" y="203"/>
                  </a:cubicBezTo>
                  <a:lnTo>
                    <a:pt x="310" y="167"/>
                  </a:lnTo>
                  <a:cubicBezTo>
                    <a:pt x="310" y="84"/>
                    <a:pt x="239" y="1"/>
                    <a:pt x="1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5"/>
            <p:cNvSpPr/>
            <p:nvPr/>
          </p:nvSpPr>
          <p:spPr>
            <a:xfrm>
              <a:off x="3293263" y="3321725"/>
              <a:ext cx="8050" cy="9075"/>
            </a:xfrm>
            <a:custGeom>
              <a:avLst/>
              <a:gdLst/>
              <a:ahLst/>
              <a:cxnLst/>
              <a:rect l="l" t="t" r="r" b="b"/>
              <a:pathLst>
                <a:path w="322" h="363" extrusionOk="0">
                  <a:moveTo>
                    <a:pt x="143" y="1"/>
                  </a:moveTo>
                  <a:cubicBezTo>
                    <a:pt x="60" y="36"/>
                    <a:pt x="1" y="108"/>
                    <a:pt x="1" y="179"/>
                  </a:cubicBezTo>
                  <a:cubicBezTo>
                    <a:pt x="1" y="275"/>
                    <a:pt x="60" y="346"/>
                    <a:pt x="143" y="358"/>
                  </a:cubicBezTo>
                  <a:cubicBezTo>
                    <a:pt x="153" y="361"/>
                    <a:pt x="163" y="362"/>
                    <a:pt x="173" y="362"/>
                  </a:cubicBezTo>
                  <a:cubicBezTo>
                    <a:pt x="248" y="362"/>
                    <a:pt x="322" y="287"/>
                    <a:pt x="322" y="203"/>
                  </a:cubicBezTo>
                  <a:lnTo>
                    <a:pt x="322" y="167"/>
                  </a:lnTo>
                  <a:cubicBezTo>
                    <a:pt x="322" y="84"/>
                    <a:pt x="239" y="1"/>
                    <a:pt x="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5"/>
            <p:cNvSpPr/>
            <p:nvPr/>
          </p:nvSpPr>
          <p:spPr>
            <a:xfrm>
              <a:off x="3307563" y="3321725"/>
              <a:ext cx="7750" cy="9075"/>
            </a:xfrm>
            <a:custGeom>
              <a:avLst/>
              <a:gdLst/>
              <a:ahLst/>
              <a:cxnLst/>
              <a:rect l="l" t="t" r="r" b="b"/>
              <a:pathLst>
                <a:path w="310" h="363" extrusionOk="0">
                  <a:moveTo>
                    <a:pt x="131" y="1"/>
                  </a:moveTo>
                  <a:cubicBezTo>
                    <a:pt x="60" y="36"/>
                    <a:pt x="0" y="108"/>
                    <a:pt x="0" y="179"/>
                  </a:cubicBezTo>
                  <a:cubicBezTo>
                    <a:pt x="0" y="275"/>
                    <a:pt x="60" y="346"/>
                    <a:pt x="131" y="358"/>
                  </a:cubicBezTo>
                  <a:cubicBezTo>
                    <a:pt x="142" y="361"/>
                    <a:pt x="153" y="362"/>
                    <a:pt x="164" y="362"/>
                  </a:cubicBezTo>
                  <a:cubicBezTo>
                    <a:pt x="245" y="362"/>
                    <a:pt x="310" y="287"/>
                    <a:pt x="310" y="203"/>
                  </a:cubicBezTo>
                  <a:lnTo>
                    <a:pt x="310" y="167"/>
                  </a:lnTo>
                  <a:cubicBezTo>
                    <a:pt x="310" y="84"/>
                    <a:pt x="238" y="1"/>
                    <a:pt x="1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2" name="Google Shape;1432;p35"/>
          <p:cNvGrpSpPr/>
          <p:nvPr/>
        </p:nvGrpSpPr>
        <p:grpSpPr>
          <a:xfrm>
            <a:off x="5326582" y="3520847"/>
            <a:ext cx="397295" cy="341357"/>
            <a:chOff x="3626638" y="3196425"/>
            <a:chExt cx="270600" cy="232500"/>
          </a:xfrm>
        </p:grpSpPr>
        <p:sp>
          <p:nvSpPr>
            <p:cNvPr id="1433" name="Google Shape;1433;p35"/>
            <p:cNvSpPr/>
            <p:nvPr/>
          </p:nvSpPr>
          <p:spPr>
            <a:xfrm>
              <a:off x="3626638" y="3196425"/>
              <a:ext cx="270300" cy="232200"/>
            </a:xfrm>
            <a:custGeom>
              <a:avLst/>
              <a:gdLst/>
              <a:ahLst/>
              <a:cxnLst/>
              <a:rect l="l" t="t" r="r" b="b"/>
              <a:pathLst>
                <a:path w="10812" h="9288" extrusionOk="0">
                  <a:moveTo>
                    <a:pt x="2727" y="3441"/>
                  </a:moveTo>
                  <a:lnTo>
                    <a:pt x="3013" y="4584"/>
                  </a:lnTo>
                  <a:lnTo>
                    <a:pt x="2727" y="5275"/>
                  </a:lnTo>
                  <a:cubicBezTo>
                    <a:pt x="2715" y="5299"/>
                    <a:pt x="2703" y="5334"/>
                    <a:pt x="2703" y="5358"/>
                  </a:cubicBezTo>
                  <a:lnTo>
                    <a:pt x="2703" y="8989"/>
                  </a:lnTo>
                  <a:lnTo>
                    <a:pt x="2382" y="8989"/>
                  </a:lnTo>
                  <a:lnTo>
                    <a:pt x="2382" y="5358"/>
                  </a:lnTo>
                  <a:cubicBezTo>
                    <a:pt x="2382" y="5346"/>
                    <a:pt x="2382" y="5310"/>
                    <a:pt x="2370" y="5299"/>
                  </a:cubicBezTo>
                  <a:lnTo>
                    <a:pt x="2072" y="4596"/>
                  </a:lnTo>
                  <a:lnTo>
                    <a:pt x="2346" y="3441"/>
                  </a:lnTo>
                  <a:close/>
                  <a:moveTo>
                    <a:pt x="167" y="0"/>
                  </a:moveTo>
                  <a:cubicBezTo>
                    <a:pt x="84" y="0"/>
                    <a:pt x="1" y="72"/>
                    <a:pt x="1" y="167"/>
                  </a:cubicBezTo>
                  <a:lnTo>
                    <a:pt x="1" y="9120"/>
                  </a:lnTo>
                  <a:cubicBezTo>
                    <a:pt x="1" y="9216"/>
                    <a:pt x="84" y="9287"/>
                    <a:pt x="167" y="9287"/>
                  </a:cubicBezTo>
                  <a:lnTo>
                    <a:pt x="3751" y="9287"/>
                  </a:lnTo>
                  <a:cubicBezTo>
                    <a:pt x="3775" y="9287"/>
                    <a:pt x="3799" y="9275"/>
                    <a:pt x="3811" y="9263"/>
                  </a:cubicBezTo>
                  <a:cubicBezTo>
                    <a:pt x="3930" y="9120"/>
                    <a:pt x="3846" y="8966"/>
                    <a:pt x="3715" y="8966"/>
                  </a:cubicBezTo>
                  <a:lnTo>
                    <a:pt x="2965" y="8966"/>
                  </a:lnTo>
                  <a:lnTo>
                    <a:pt x="2965" y="5370"/>
                  </a:lnTo>
                  <a:lnTo>
                    <a:pt x="3275" y="4644"/>
                  </a:lnTo>
                  <a:cubicBezTo>
                    <a:pt x="3299" y="4620"/>
                    <a:pt x="3299" y="4584"/>
                    <a:pt x="3299" y="4537"/>
                  </a:cubicBezTo>
                  <a:lnTo>
                    <a:pt x="2977" y="3215"/>
                  </a:lnTo>
                  <a:cubicBezTo>
                    <a:pt x="2965" y="3144"/>
                    <a:pt x="2906" y="3096"/>
                    <a:pt x="2834" y="3096"/>
                  </a:cubicBezTo>
                  <a:lnTo>
                    <a:pt x="2191" y="3096"/>
                  </a:lnTo>
                  <a:cubicBezTo>
                    <a:pt x="2120" y="3096"/>
                    <a:pt x="2060" y="3144"/>
                    <a:pt x="2048" y="3215"/>
                  </a:cubicBezTo>
                  <a:lnTo>
                    <a:pt x="1727" y="4537"/>
                  </a:lnTo>
                  <a:cubicBezTo>
                    <a:pt x="1715" y="4572"/>
                    <a:pt x="1727" y="4596"/>
                    <a:pt x="1751" y="4644"/>
                  </a:cubicBezTo>
                  <a:lnTo>
                    <a:pt x="2048" y="5370"/>
                  </a:lnTo>
                  <a:lnTo>
                    <a:pt x="2048" y="8978"/>
                  </a:lnTo>
                  <a:lnTo>
                    <a:pt x="382" y="8978"/>
                  </a:lnTo>
                  <a:cubicBezTo>
                    <a:pt x="358" y="8978"/>
                    <a:pt x="346" y="8966"/>
                    <a:pt x="346" y="8942"/>
                  </a:cubicBezTo>
                  <a:lnTo>
                    <a:pt x="346" y="1893"/>
                  </a:lnTo>
                  <a:lnTo>
                    <a:pt x="10478" y="1893"/>
                  </a:lnTo>
                  <a:lnTo>
                    <a:pt x="10478" y="2632"/>
                  </a:lnTo>
                  <a:cubicBezTo>
                    <a:pt x="10478" y="2655"/>
                    <a:pt x="10478" y="2667"/>
                    <a:pt x="10502" y="2667"/>
                  </a:cubicBezTo>
                  <a:cubicBezTo>
                    <a:pt x="10548" y="2713"/>
                    <a:pt x="10598" y="2733"/>
                    <a:pt x="10644" y="2733"/>
                  </a:cubicBezTo>
                  <a:cubicBezTo>
                    <a:pt x="10729" y="2733"/>
                    <a:pt x="10799" y="2665"/>
                    <a:pt x="10799" y="2572"/>
                  </a:cubicBezTo>
                  <a:lnTo>
                    <a:pt x="10799" y="179"/>
                  </a:lnTo>
                  <a:cubicBezTo>
                    <a:pt x="10811" y="96"/>
                    <a:pt x="10740" y="12"/>
                    <a:pt x="10633" y="12"/>
                  </a:cubicBezTo>
                  <a:lnTo>
                    <a:pt x="3430" y="12"/>
                  </a:lnTo>
                  <a:cubicBezTo>
                    <a:pt x="3418" y="12"/>
                    <a:pt x="3394" y="12"/>
                    <a:pt x="3394" y="36"/>
                  </a:cubicBezTo>
                  <a:cubicBezTo>
                    <a:pt x="3263" y="167"/>
                    <a:pt x="3358" y="334"/>
                    <a:pt x="3489" y="334"/>
                  </a:cubicBezTo>
                  <a:lnTo>
                    <a:pt x="10216" y="334"/>
                  </a:lnTo>
                  <a:cubicBezTo>
                    <a:pt x="10359" y="334"/>
                    <a:pt x="10466" y="453"/>
                    <a:pt x="10466" y="584"/>
                  </a:cubicBezTo>
                  <a:lnTo>
                    <a:pt x="10466" y="1584"/>
                  </a:lnTo>
                  <a:lnTo>
                    <a:pt x="334" y="1584"/>
                  </a:lnTo>
                  <a:lnTo>
                    <a:pt x="334" y="393"/>
                  </a:lnTo>
                  <a:cubicBezTo>
                    <a:pt x="334" y="346"/>
                    <a:pt x="358" y="310"/>
                    <a:pt x="405" y="310"/>
                  </a:cubicBezTo>
                  <a:lnTo>
                    <a:pt x="2882" y="310"/>
                  </a:lnTo>
                  <a:cubicBezTo>
                    <a:pt x="2894" y="310"/>
                    <a:pt x="2906" y="310"/>
                    <a:pt x="2906" y="298"/>
                  </a:cubicBezTo>
                  <a:cubicBezTo>
                    <a:pt x="3037" y="167"/>
                    <a:pt x="2953" y="0"/>
                    <a:pt x="2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5"/>
            <p:cNvSpPr/>
            <p:nvPr/>
          </p:nvSpPr>
          <p:spPr>
            <a:xfrm>
              <a:off x="3732913" y="3273475"/>
              <a:ext cx="164325" cy="155450"/>
            </a:xfrm>
            <a:custGeom>
              <a:avLst/>
              <a:gdLst/>
              <a:ahLst/>
              <a:cxnLst/>
              <a:rect l="l" t="t" r="r" b="b"/>
              <a:pathLst>
                <a:path w="6573" h="6218" extrusionOk="0">
                  <a:moveTo>
                    <a:pt x="3441" y="1312"/>
                  </a:moveTo>
                  <a:cubicBezTo>
                    <a:pt x="4036" y="1669"/>
                    <a:pt x="4393" y="2288"/>
                    <a:pt x="4393" y="2990"/>
                  </a:cubicBezTo>
                  <a:cubicBezTo>
                    <a:pt x="4393" y="3800"/>
                    <a:pt x="3905" y="4514"/>
                    <a:pt x="3143" y="4824"/>
                  </a:cubicBezTo>
                  <a:cubicBezTo>
                    <a:pt x="3060" y="4836"/>
                    <a:pt x="3012" y="4895"/>
                    <a:pt x="3012" y="4955"/>
                  </a:cubicBezTo>
                  <a:lnTo>
                    <a:pt x="3012" y="5907"/>
                  </a:lnTo>
                  <a:lnTo>
                    <a:pt x="2536" y="5907"/>
                  </a:lnTo>
                  <a:lnTo>
                    <a:pt x="2536" y="4360"/>
                  </a:lnTo>
                  <a:cubicBezTo>
                    <a:pt x="2536" y="4288"/>
                    <a:pt x="2477" y="4217"/>
                    <a:pt x="2405" y="4193"/>
                  </a:cubicBezTo>
                  <a:cubicBezTo>
                    <a:pt x="2399" y="4192"/>
                    <a:pt x="2393" y="4192"/>
                    <a:pt x="2387" y="4192"/>
                  </a:cubicBezTo>
                  <a:cubicBezTo>
                    <a:pt x="2308" y="4192"/>
                    <a:pt x="2227" y="4260"/>
                    <a:pt x="2227" y="4360"/>
                  </a:cubicBezTo>
                  <a:lnTo>
                    <a:pt x="2227" y="5919"/>
                  </a:lnTo>
                  <a:lnTo>
                    <a:pt x="1750" y="5919"/>
                  </a:lnTo>
                  <a:lnTo>
                    <a:pt x="1750" y="4967"/>
                  </a:lnTo>
                  <a:cubicBezTo>
                    <a:pt x="1750" y="4907"/>
                    <a:pt x="1703" y="4848"/>
                    <a:pt x="1643" y="4824"/>
                  </a:cubicBezTo>
                  <a:cubicBezTo>
                    <a:pt x="881" y="4526"/>
                    <a:pt x="393" y="3800"/>
                    <a:pt x="393" y="2990"/>
                  </a:cubicBezTo>
                  <a:cubicBezTo>
                    <a:pt x="393" y="2312"/>
                    <a:pt x="750" y="1681"/>
                    <a:pt x="1345" y="1312"/>
                  </a:cubicBezTo>
                  <a:lnTo>
                    <a:pt x="1345" y="2681"/>
                  </a:lnTo>
                  <a:cubicBezTo>
                    <a:pt x="1345" y="2764"/>
                    <a:pt x="1417" y="2848"/>
                    <a:pt x="1512" y="2848"/>
                  </a:cubicBezTo>
                  <a:lnTo>
                    <a:pt x="3286" y="2848"/>
                  </a:lnTo>
                  <a:cubicBezTo>
                    <a:pt x="3370" y="2848"/>
                    <a:pt x="3441" y="2764"/>
                    <a:pt x="3441" y="2681"/>
                  </a:cubicBezTo>
                  <a:lnTo>
                    <a:pt x="3441" y="1312"/>
                  </a:lnTo>
                  <a:close/>
                  <a:moveTo>
                    <a:pt x="6400" y="1"/>
                  </a:moveTo>
                  <a:cubicBezTo>
                    <a:pt x="6394" y="1"/>
                    <a:pt x="6388" y="1"/>
                    <a:pt x="6382" y="2"/>
                  </a:cubicBezTo>
                  <a:cubicBezTo>
                    <a:pt x="6310" y="14"/>
                    <a:pt x="6251" y="73"/>
                    <a:pt x="6251" y="169"/>
                  </a:cubicBezTo>
                  <a:lnTo>
                    <a:pt x="6251" y="5884"/>
                  </a:lnTo>
                  <a:cubicBezTo>
                    <a:pt x="6251" y="5896"/>
                    <a:pt x="6227" y="5907"/>
                    <a:pt x="6215" y="5907"/>
                  </a:cubicBezTo>
                  <a:lnTo>
                    <a:pt x="3346" y="5907"/>
                  </a:lnTo>
                  <a:lnTo>
                    <a:pt x="3346" y="5062"/>
                  </a:lnTo>
                  <a:cubicBezTo>
                    <a:pt x="4132" y="4693"/>
                    <a:pt x="4643" y="3883"/>
                    <a:pt x="4643" y="2979"/>
                  </a:cubicBezTo>
                  <a:cubicBezTo>
                    <a:pt x="4643" y="2574"/>
                    <a:pt x="4536" y="2193"/>
                    <a:pt x="4346" y="1836"/>
                  </a:cubicBezTo>
                  <a:cubicBezTo>
                    <a:pt x="4143" y="1502"/>
                    <a:pt x="3881" y="1216"/>
                    <a:pt x="3572" y="1014"/>
                  </a:cubicBezTo>
                  <a:cubicBezTo>
                    <a:pt x="3525" y="986"/>
                    <a:pt x="3470" y="971"/>
                    <a:pt x="3415" y="971"/>
                  </a:cubicBezTo>
                  <a:cubicBezTo>
                    <a:pt x="3330" y="971"/>
                    <a:pt x="3244" y="1006"/>
                    <a:pt x="3179" y="1085"/>
                  </a:cubicBezTo>
                  <a:cubicBezTo>
                    <a:pt x="3131" y="1145"/>
                    <a:pt x="3119" y="1204"/>
                    <a:pt x="3119" y="1276"/>
                  </a:cubicBezTo>
                  <a:lnTo>
                    <a:pt x="3119" y="2514"/>
                  </a:lnTo>
                  <a:lnTo>
                    <a:pt x="1679" y="2514"/>
                  </a:lnTo>
                  <a:lnTo>
                    <a:pt x="1679" y="1276"/>
                  </a:lnTo>
                  <a:cubicBezTo>
                    <a:pt x="1679" y="1204"/>
                    <a:pt x="1667" y="1145"/>
                    <a:pt x="1619" y="1085"/>
                  </a:cubicBezTo>
                  <a:cubicBezTo>
                    <a:pt x="1552" y="1011"/>
                    <a:pt x="1462" y="974"/>
                    <a:pt x="1375" y="974"/>
                  </a:cubicBezTo>
                  <a:cubicBezTo>
                    <a:pt x="1322" y="974"/>
                    <a:pt x="1271" y="987"/>
                    <a:pt x="1226" y="1014"/>
                  </a:cubicBezTo>
                  <a:cubicBezTo>
                    <a:pt x="905" y="1204"/>
                    <a:pt x="631" y="1490"/>
                    <a:pt x="452" y="1836"/>
                  </a:cubicBezTo>
                  <a:cubicBezTo>
                    <a:pt x="262" y="2169"/>
                    <a:pt x="155" y="2574"/>
                    <a:pt x="155" y="2979"/>
                  </a:cubicBezTo>
                  <a:cubicBezTo>
                    <a:pt x="155" y="3871"/>
                    <a:pt x="667" y="4669"/>
                    <a:pt x="1453" y="5062"/>
                  </a:cubicBezTo>
                  <a:lnTo>
                    <a:pt x="1453" y="5907"/>
                  </a:lnTo>
                  <a:lnTo>
                    <a:pt x="179" y="5907"/>
                  </a:lnTo>
                  <a:cubicBezTo>
                    <a:pt x="95" y="5907"/>
                    <a:pt x="24" y="5967"/>
                    <a:pt x="12" y="6038"/>
                  </a:cubicBezTo>
                  <a:cubicBezTo>
                    <a:pt x="0" y="6134"/>
                    <a:pt x="71" y="6217"/>
                    <a:pt x="179" y="6217"/>
                  </a:cubicBezTo>
                  <a:lnTo>
                    <a:pt x="6227" y="6217"/>
                  </a:lnTo>
                  <a:cubicBezTo>
                    <a:pt x="6429" y="6217"/>
                    <a:pt x="6572" y="6074"/>
                    <a:pt x="6572" y="5884"/>
                  </a:cubicBezTo>
                  <a:lnTo>
                    <a:pt x="6572" y="169"/>
                  </a:lnTo>
                  <a:cubicBezTo>
                    <a:pt x="6561" y="69"/>
                    <a:pt x="6479" y="1"/>
                    <a:pt x="64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5"/>
            <p:cNvSpPr/>
            <p:nvPr/>
          </p:nvSpPr>
          <p:spPr>
            <a:xfrm>
              <a:off x="3662363" y="3217250"/>
              <a:ext cx="148850" cy="7775"/>
            </a:xfrm>
            <a:custGeom>
              <a:avLst/>
              <a:gdLst/>
              <a:ahLst/>
              <a:cxnLst/>
              <a:rect l="l" t="t" r="r" b="b"/>
              <a:pathLst>
                <a:path w="5954" h="311" extrusionOk="0">
                  <a:moveTo>
                    <a:pt x="179" y="1"/>
                  </a:moveTo>
                  <a:cubicBezTo>
                    <a:pt x="107" y="1"/>
                    <a:pt x="36" y="60"/>
                    <a:pt x="24" y="132"/>
                  </a:cubicBezTo>
                  <a:cubicBezTo>
                    <a:pt x="0" y="227"/>
                    <a:pt x="84" y="310"/>
                    <a:pt x="179" y="310"/>
                  </a:cubicBezTo>
                  <a:lnTo>
                    <a:pt x="5799" y="310"/>
                  </a:lnTo>
                  <a:cubicBezTo>
                    <a:pt x="5870" y="310"/>
                    <a:pt x="5941" y="251"/>
                    <a:pt x="5953" y="179"/>
                  </a:cubicBezTo>
                  <a:cubicBezTo>
                    <a:pt x="5953" y="96"/>
                    <a:pt x="5882" y="1"/>
                    <a:pt x="5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5"/>
            <p:cNvSpPr/>
            <p:nvPr/>
          </p:nvSpPr>
          <p:spPr>
            <a:xfrm>
              <a:off x="3822188" y="3215775"/>
              <a:ext cx="7775" cy="8975"/>
            </a:xfrm>
            <a:custGeom>
              <a:avLst/>
              <a:gdLst/>
              <a:ahLst/>
              <a:cxnLst/>
              <a:rect l="l" t="t" r="r" b="b"/>
              <a:pathLst>
                <a:path w="311" h="359" extrusionOk="0">
                  <a:moveTo>
                    <a:pt x="132" y="0"/>
                  </a:moveTo>
                  <a:cubicBezTo>
                    <a:pt x="60" y="36"/>
                    <a:pt x="1" y="107"/>
                    <a:pt x="1" y="179"/>
                  </a:cubicBezTo>
                  <a:lnTo>
                    <a:pt x="1" y="191"/>
                  </a:lnTo>
                  <a:cubicBezTo>
                    <a:pt x="1" y="274"/>
                    <a:pt x="60" y="345"/>
                    <a:pt x="132" y="357"/>
                  </a:cubicBezTo>
                  <a:cubicBezTo>
                    <a:pt x="138" y="358"/>
                    <a:pt x="144" y="359"/>
                    <a:pt x="150" y="359"/>
                  </a:cubicBezTo>
                  <a:cubicBezTo>
                    <a:pt x="229" y="359"/>
                    <a:pt x="310" y="290"/>
                    <a:pt x="310" y="191"/>
                  </a:cubicBezTo>
                  <a:lnTo>
                    <a:pt x="310" y="167"/>
                  </a:lnTo>
                  <a:cubicBezTo>
                    <a:pt x="310" y="72"/>
                    <a:pt x="239" y="0"/>
                    <a:pt x="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5"/>
            <p:cNvSpPr/>
            <p:nvPr/>
          </p:nvSpPr>
          <p:spPr>
            <a:xfrm>
              <a:off x="3837688" y="3215775"/>
              <a:ext cx="7750" cy="8975"/>
            </a:xfrm>
            <a:custGeom>
              <a:avLst/>
              <a:gdLst/>
              <a:ahLst/>
              <a:cxnLst/>
              <a:rect l="l" t="t" r="r" b="b"/>
              <a:pathLst>
                <a:path w="310" h="359" extrusionOk="0">
                  <a:moveTo>
                    <a:pt x="131" y="0"/>
                  </a:moveTo>
                  <a:cubicBezTo>
                    <a:pt x="60" y="36"/>
                    <a:pt x="0" y="107"/>
                    <a:pt x="0" y="179"/>
                  </a:cubicBezTo>
                  <a:lnTo>
                    <a:pt x="0" y="191"/>
                  </a:lnTo>
                  <a:cubicBezTo>
                    <a:pt x="0" y="274"/>
                    <a:pt x="60" y="345"/>
                    <a:pt x="131" y="357"/>
                  </a:cubicBezTo>
                  <a:cubicBezTo>
                    <a:pt x="138" y="358"/>
                    <a:pt x="145" y="359"/>
                    <a:pt x="152" y="359"/>
                  </a:cubicBezTo>
                  <a:cubicBezTo>
                    <a:pt x="238" y="359"/>
                    <a:pt x="310" y="290"/>
                    <a:pt x="310" y="191"/>
                  </a:cubicBezTo>
                  <a:lnTo>
                    <a:pt x="310" y="167"/>
                  </a:lnTo>
                  <a:cubicBezTo>
                    <a:pt x="310" y="72"/>
                    <a:pt x="238" y="0"/>
                    <a:pt x="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5"/>
            <p:cNvSpPr/>
            <p:nvPr/>
          </p:nvSpPr>
          <p:spPr>
            <a:xfrm>
              <a:off x="3853738" y="3215775"/>
              <a:ext cx="7775" cy="8975"/>
            </a:xfrm>
            <a:custGeom>
              <a:avLst/>
              <a:gdLst/>
              <a:ahLst/>
              <a:cxnLst/>
              <a:rect l="l" t="t" r="r" b="b"/>
              <a:pathLst>
                <a:path w="311" h="359" extrusionOk="0">
                  <a:moveTo>
                    <a:pt x="132" y="0"/>
                  </a:moveTo>
                  <a:cubicBezTo>
                    <a:pt x="61" y="36"/>
                    <a:pt x="1" y="107"/>
                    <a:pt x="1" y="179"/>
                  </a:cubicBezTo>
                  <a:lnTo>
                    <a:pt x="1" y="191"/>
                  </a:lnTo>
                  <a:cubicBezTo>
                    <a:pt x="1" y="274"/>
                    <a:pt x="61" y="345"/>
                    <a:pt x="132" y="357"/>
                  </a:cubicBezTo>
                  <a:cubicBezTo>
                    <a:pt x="139" y="358"/>
                    <a:pt x="146" y="359"/>
                    <a:pt x="153" y="359"/>
                  </a:cubicBezTo>
                  <a:cubicBezTo>
                    <a:pt x="239" y="359"/>
                    <a:pt x="311" y="290"/>
                    <a:pt x="311" y="191"/>
                  </a:cubicBezTo>
                  <a:lnTo>
                    <a:pt x="311" y="167"/>
                  </a:lnTo>
                  <a:cubicBezTo>
                    <a:pt x="311" y="72"/>
                    <a:pt x="239" y="0"/>
                    <a:pt x="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5"/>
            <p:cNvSpPr/>
            <p:nvPr/>
          </p:nvSpPr>
          <p:spPr>
            <a:xfrm>
              <a:off x="3718913" y="3279375"/>
              <a:ext cx="21750" cy="21275"/>
            </a:xfrm>
            <a:custGeom>
              <a:avLst/>
              <a:gdLst/>
              <a:ahLst/>
              <a:cxnLst/>
              <a:rect l="l" t="t" r="r" b="b"/>
              <a:pathLst>
                <a:path w="870" h="851" extrusionOk="0">
                  <a:moveTo>
                    <a:pt x="435" y="0"/>
                  </a:moveTo>
                  <a:cubicBezTo>
                    <a:pt x="361" y="0"/>
                    <a:pt x="286" y="76"/>
                    <a:pt x="286" y="171"/>
                  </a:cubicBezTo>
                  <a:lnTo>
                    <a:pt x="286" y="266"/>
                  </a:lnTo>
                  <a:lnTo>
                    <a:pt x="179" y="266"/>
                  </a:lnTo>
                  <a:cubicBezTo>
                    <a:pt x="108" y="266"/>
                    <a:pt x="36" y="326"/>
                    <a:pt x="12" y="409"/>
                  </a:cubicBezTo>
                  <a:cubicBezTo>
                    <a:pt x="0" y="492"/>
                    <a:pt x="72" y="587"/>
                    <a:pt x="179" y="587"/>
                  </a:cubicBezTo>
                  <a:lnTo>
                    <a:pt x="286" y="587"/>
                  </a:lnTo>
                  <a:lnTo>
                    <a:pt x="286" y="683"/>
                  </a:lnTo>
                  <a:cubicBezTo>
                    <a:pt x="286" y="766"/>
                    <a:pt x="346" y="838"/>
                    <a:pt x="417" y="849"/>
                  </a:cubicBezTo>
                  <a:cubicBezTo>
                    <a:pt x="424" y="850"/>
                    <a:pt x="431" y="851"/>
                    <a:pt x="438" y="851"/>
                  </a:cubicBezTo>
                  <a:cubicBezTo>
                    <a:pt x="524" y="851"/>
                    <a:pt x="596" y="782"/>
                    <a:pt x="596" y="683"/>
                  </a:cubicBezTo>
                  <a:lnTo>
                    <a:pt x="596" y="587"/>
                  </a:lnTo>
                  <a:lnTo>
                    <a:pt x="703" y="587"/>
                  </a:lnTo>
                  <a:cubicBezTo>
                    <a:pt x="798" y="587"/>
                    <a:pt x="870" y="504"/>
                    <a:pt x="870" y="409"/>
                  </a:cubicBezTo>
                  <a:cubicBezTo>
                    <a:pt x="858" y="326"/>
                    <a:pt x="774" y="266"/>
                    <a:pt x="703" y="266"/>
                  </a:cubicBezTo>
                  <a:lnTo>
                    <a:pt x="596" y="266"/>
                  </a:lnTo>
                  <a:lnTo>
                    <a:pt x="596" y="171"/>
                  </a:lnTo>
                  <a:cubicBezTo>
                    <a:pt x="596" y="87"/>
                    <a:pt x="536" y="16"/>
                    <a:pt x="465" y="4"/>
                  </a:cubicBezTo>
                  <a:cubicBezTo>
                    <a:pt x="455" y="1"/>
                    <a:pt x="445" y="0"/>
                    <a:pt x="4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5"/>
            <p:cNvSpPr/>
            <p:nvPr/>
          </p:nvSpPr>
          <p:spPr>
            <a:xfrm>
              <a:off x="3833513" y="3279375"/>
              <a:ext cx="21750" cy="21275"/>
            </a:xfrm>
            <a:custGeom>
              <a:avLst/>
              <a:gdLst/>
              <a:ahLst/>
              <a:cxnLst/>
              <a:rect l="l" t="t" r="r" b="b"/>
              <a:pathLst>
                <a:path w="870" h="851" extrusionOk="0">
                  <a:moveTo>
                    <a:pt x="435" y="0"/>
                  </a:moveTo>
                  <a:cubicBezTo>
                    <a:pt x="360" y="0"/>
                    <a:pt x="286" y="76"/>
                    <a:pt x="286" y="171"/>
                  </a:cubicBezTo>
                  <a:lnTo>
                    <a:pt x="286" y="266"/>
                  </a:lnTo>
                  <a:lnTo>
                    <a:pt x="179" y="266"/>
                  </a:lnTo>
                  <a:cubicBezTo>
                    <a:pt x="108" y="266"/>
                    <a:pt x="36" y="326"/>
                    <a:pt x="12" y="409"/>
                  </a:cubicBezTo>
                  <a:cubicBezTo>
                    <a:pt x="0" y="492"/>
                    <a:pt x="72" y="587"/>
                    <a:pt x="179" y="587"/>
                  </a:cubicBezTo>
                  <a:lnTo>
                    <a:pt x="286" y="587"/>
                  </a:lnTo>
                  <a:lnTo>
                    <a:pt x="286" y="683"/>
                  </a:lnTo>
                  <a:cubicBezTo>
                    <a:pt x="286" y="766"/>
                    <a:pt x="346" y="838"/>
                    <a:pt x="417" y="849"/>
                  </a:cubicBezTo>
                  <a:cubicBezTo>
                    <a:pt x="424" y="850"/>
                    <a:pt x="431" y="851"/>
                    <a:pt x="438" y="851"/>
                  </a:cubicBezTo>
                  <a:cubicBezTo>
                    <a:pt x="524" y="851"/>
                    <a:pt x="596" y="782"/>
                    <a:pt x="596" y="683"/>
                  </a:cubicBezTo>
                  <a:lnTo>
                    <a:pt x="596" y="587"/>
                  </a:lnTo>
                  <a:lnTo>
                    <a:pt x="703" y="587"/>
                  </a:lnTo>
                  <a:cubicBezTo>
                    <a:pt x="798" y="587"/>
                    <a:pt x="870" y="504"/>
                    <a:pt x="870" y="409"/>
                  </a:cubicBezTo>
                  <a:cubicBezTo>
                    <a:pt x="858" y="326"/>
                    <a:pt x="774" y="266"/>
                    <a:pt x="703" y="266"/>
                  </a:cubicBezTo>
                  <a:lnTo>
                    <a:pt x="596" y="266"/>
                  </a:lnTo>
                  <a:lnTo>
                    <a:pt x="596" y="171"/>
                  </a:lnTo>
                  <a:cubicBezTo>
                    <a:pt x="596" y="87"/>
                    <a:pt x="536" y="16"/>
                    <a:pt x="465" y="4"/>
                  </a:cubicBezTo>
                  <a:cubicBezTo>
                    <a:pt x="455" y="1"/>
                    <a:pt x="445" y="0"/>
                    <a:pt x="4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724571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369"/>
                                        </p:tgtEl>
                                        <p:attrNameLst>
                                          <p:attrName>style.visibility</p:attrName>
                                        </p:attrNameLst>
                                      </p:cBhvr>
                                      <p:to>
                                        <p:strVal val="visible"/>
                                      </p:to>
                                    </p:set>
                                    <p:anim calcmode="lin" valueType="num">
                                      <p:cBhvr additive="base">
                                        <p:cTn id="7" dur="500" fill="hold"/>
                                        <p:tgtEl>
                                          <p:spTgt spid="1369"/>
                                        </p:tgtEl>
                                        <p:attrNameLst>
                                          <p:attrName>ppt_x</p:attrName>
                                        </p:attrNameLst>
                                      </p:cBhvr>
                                      <p:tavLst>
                                        <p:tav tm="0">
                                          <p:val>
                                            <p:strVal val="#ppt_x"/>
                                          </p:val>
                                        </p:tav>
                                        <p:tav tm="100000">
                                          <p:val>
                                            <p:strVal val="#ppt_x"/>
                                          </p:val>
                                        </p:tav>
                                      </p:tavLst>
                                    </p:anim>
                                    <p:anim calcmode="lin" valueType="num">
                                      <p:cBhvr additive="base">
                                        <p:cTn id="8" dur="500" fill="hold"/>
                                        <p:tgtEl>
                                          <p:spTgt spid="136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70"/>
                                        </p:tgtEl>
                                        <p:attrNameLst>
                                          <p:attrName>style.visibility</p:attrName>
                                        </p:attrNameLst>
                                      </p:cBhvr>
                                      <p:to>
                                        <p:strVal val="visible"/>
                                      </p:to>
                                    </p:set>
                                    <p:anim calcmode="lin" valueType="num">
                                      <p:cBhvr additive="base">
                                        <p:cTn id="11" dur="500" fill="hold"/>
                                        <p:tgtEl>
                                          <p:spTgt spid="1370"/>
                                        </p:tgtEl>
                                        <p:attrNameLst>
                                          <p:attrName>ppt_x</p:attrName>
                                        </p:attrNameLst>
                                      </p:cBhvr>
                                      <p:tavLst>
                                        <p:tav tm="0">
                                          <p:val>
                                            <p:strVal val="#ppt_x"/>
                                          </p:val>
                                        </p:tav>
                                        <p:tav tm="100000">
                                          <p:val>
                                            <p:strVal val="#ppt_x"/>
                                          </p:val>
                                        </p:tav>
                                      </p:tavLst>
                                    </p:anim>
                                    <p:anim calcmode="lin" valueType="num">
                                      <p:cBhvr additive="base">
                                        <p:cTn id="12" dur="500" fill="hold"/>
                                        <p:tgtEl>
                                          <p:spTgt spid="137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71"/>
                                        </p:tgtEl>
                                        <p:attrNameLst>
                                          <p:attrName>style.visibility</p:attrName>
                                        </p:attrNameLst>
                                      </p:cBhvr>
                                      <p:to>
                                        <p:strVal val="visible"/>
                                      </p:to>
                                    </p:set>
                                    <p:anim calcmode="lin" valueType="num">
                                      <p:cBhvr additive="base">
                                        <p:cTn id="15" dur="500" fill="hold"/>
                                        <p:tgtEl>
                                          <p:spTgt spid="1371"/>
                                        </p:tgtEl>
                                        <p:attrNameLst>
                                          <p:attrName>ppt_x</p:attrName>
                                        </p:attrNameLst>
                                      </p:cBhvr>
                                      <p:tavLst>
                                        <p:tav tm="0">
                                          <p:val>
                                            <p:strVal val="#ppt_x"/>
                                          </p:val>
                                        </p:tav>
                                        <p:tav tm="100000">
                                          <p:val>
                                            <p:strVal val="#ppt_x"/>
                                          </p:val>
                                        </p:tav>
                                      </p:tavLst>
                                    </p:anim>
                                    <p:anim calcmode="lin" valueType="num">
                                      <p:cBhvr additive="base">
                                        <p:cTn id="16" dur="500" fill="hold"/>
                                        <p:tgtEl>
                                          <p:spTgt spid="137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372"/>
                                        </p:tgtEl>
                                        <p:attrNameLst>
                                          <p:attrName>style.visibility</p:attrName>
                                        </p:attrNameLst>
                                      </p:cBhvr>
                                      <p:to>
                                        <p:strVal val="visible"/>
                                      </p:to>
                                    </p:set>
                                    <p:anim calcmode="lin" valueType="num">
                                      <p:cBhvr additive="base">
                                        <p:cTn id="19" dur="500" fill="hold"/>
                                        <p:tgtEl>
                                          <p:spTgt spid="1372"/>
                                        </p:tgtEl>
                                        <p:attrNameLst>
                                          <p:attrName>ppt_x</p:attrName>
                                        </p:attrNameLst>
                                      </p:cBhvr>
                                      <p:tavLst>
                                        <p:tav tm="0">
                                          <p:val>
                                            <p:strVal val="#ppt_x"/>
                                          </p:val>
                                        </p:tav>
                                        <p:tav tm="100000">
                                          <p:val>
                                            <p:strVal val="#ppt_x"/>
                                          </p:val>
                                        </p:tav>
                                      </p:tavLst>
                                    </p:anim>
                                    <p:anim calcmode="lin" valueType="num">
                                      <p:cBhvr additive="base">
                                        <p:cTn id="20" dur="500" fill="hold"/>
                                        <p:tgtEl>
                                          <p:spTgt spid="137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373"/>
                                        </p:tgtEl>
                                        <p:attrNameLst>
                                          <p:attrName>style.visibility</p:attrName>
                                        </p:attrNameLst>
                                      </p:cBhvr>
                                      <p:to>
                                        <p:strVal val="visible"/>
                                      </p:to>
                                    </p:set>
                                    <p:anim calcmode="lin" valueType="num">
                                      <p:cBhvr additive="base">
                                        <p:cTn id="23" dur="500" fill="hold"/>
                                        <p:tgtEl>
                                          <p:spTgt spid="1373"/>
                                        </p:tgtEl>
                                        <p:attrNameLst>
                                          <p:attrName>ppt_x</p:attrName>
                                        </p:attrNameLst>
                                      </p:cBhvr>
                                      <p:tavLst>
                                        <p:tav tm="0">
                                          <p:val>
                                            <p:strVal val="#ppt_x"/>
                                          </p:val>
                                        </p:tav>
                                        <p:tav tm="100000">
                                          <p:val>
                                            <p:strVal val="#ppt_x"/>
                                          </p:val>
                                        </p:tav>
                                      </p:tavLst>
                                    </p:anim>
                                    <p:anim calcmode="lin" valueType="num">
                                      <p:cBhvr additive="base">
                                        <p:cTn id="24" dur="500" fill="hold"/>
                                        <p:tgtEl>
                                          <p:spTgt spid="1373"/>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374"/>
                                        </p:tgtEl>
                                        <p:attrNameLst>
                                          <p:attrName>style.visibility</p:attrName>
                                        </p:attrNameLst>
                                      </p:cBhvr>
                                      <p:to>
                                        <p:strVal val="visible"/>
                                      </p:to>
                                    </p:set>
                                    <p:anim calcmode="lin" valueType="num">
                                      <p:cBhvr additive="base">
                                        <p:cTn id="27" dur="500" fill="hold"/>
                                        <p:tgtEl>
                                          <p:spTgt spid="1374"/>
                                        </p:tgtEl>
                                        <p:attrNameLst>
                                          <p:attrName>ppt_x</p:attrName>
                                        </p:attrNameLst>
                                      </p:cBhvr>
                                      <p:tavLst>
                                        <p:tav tm="0">
                                          <p:val>
                                            <p:strVal val="#ppt_x"/>
                                          </p:val>
                                        </p:tav>
                                        <p:tav tm="100000">
                                          <p:val>
                                            <p:strVal val="#ppt_x"/>
                                          </p:val>
                                        </p:tav>
                                      </p:tavLst>
                                    </p:anim>
                                    <p:anim calcmode="lin" valueType="num">
                                      <p:cBhvr additive="base">
                                        <p:cTn id="28" dur="500" fill="hold"/>
                                        <p:tgtEl>
                                          <p:spTgt spid="1374"/>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391"/>
                                        </p:tgtEl>
                                        <p:attrNameLst>
                                          <p:attrName>style.visibility</p:attrName>
                                        </p:attrNameLst>
                                      </p:cBhvr>
                                      <p:to>
                                        <p:strVal val="visible"/>
                                      </p:to>
                                    </p:set>
                                    <p:anim calcmode="lin" valueType="num">
                                      <p:cBhvr additive="base">
                                        <p:cTn id="31" dur="500" fill="hold"/>
                                        <p:tgtEl>
                                          <p:spTgt spid="1391"/>
                                        </p:tgtEl>
                                        <p:attrNameLst>
                                          <p:attrName>ppt_x</p:attrName>
                                        </p:attrNameLst>
                                      </p:cBhvr>
                                      <p:tavLst>
                                        <p:tav tm="0">
                                          <p:val>
                                            <p:strVal val="#ppt_x"/>
                                          </p:val>
                                        </p:tav>
                                        <p:tav tm="100000">
                                          <p:val>
                                            <p:strVal val="#ppt_x"/>
                                          </p:val>
                                        </p:tav>
                                      </p:tavLst>
                                    </p:anim>
                                    <p:anim calcmode="lin" valueType="num">
                                      <p:cBhvr additive="base">
                                        <p:cTn id="32" dur="500" fill="hold"/>
                                        <p:tgtEl>
                                          <p:spTgt spid="1391"/>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408"/>
                                        </p:tgtEl>
                                        <p:attrNameLst>
                                          <p:attrName>style.visibility</p:attrName>
                                        </p:attrNameLst>
                                      </p:cBhvr>
                                      <p:to>
                                        <p:strVal val="visible"/>
                                      </p:to>
                                    </p:set>
                                    <p:anim calcmode="lin" valueType="num">
                                      <p:cBhvr additive="base">
                                        <p:cTn id="35" dur="500" fill="hold"/>
                                        <p:tgtEl>
                                          <p:spTgt spid="1408"/>
                                        </p:tgtEl>
                                        <p:attrNameLst>
                                          <p:attrName>ppt_x</p:attrName>
                                        </p:attrNameLst>
                                      </p:cBhvr>
                                      <p:tavLst>
                                        <p:tav tm="0">
                                          <p:val>
                                            <p:strVal val="#ppt_x"/>
                                          </p:val>
                                        </p:tav>
                                        <p:tav tm="100000">
                                          <p:val>
                                            <p:strVal val="#ppt_x"/>
                                          </p:val>
                                        </p:tav>
                                      </p:tavLst>
                                    </p:anim>
                                    <p:anim calcmode="lin" valueType="num">
                                      <p:cBhvr additive="base">
                                        <p:cTn id="36" dur="500" fill="hold"/>
                                        <p:tgtEl>
                                          <p:spTgt spid="1408"/>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432"/>
                                        </p:tgtEl>
                                        <p:attrNameLst>
                                          <p:attrName>style.visibility</p:attrName>
                                        </p:attrNameLst>
                                      </p:cBhvr>
                                      <p:to>
                                        <p:strVal val="visible"/>
                                      </p:to>
                                    </p:set>
                                    <p:anim calcmode="lin" valueType="num">
                                      <p:cBhvr additive="base">
                                        <p:cTn id="39" dur="500" fill="hold"/>
                                        <p:tgtEl>
                                          <p:spTgt spid="1432"/>
                                        </p:tgtEl>
                                        <p:attrNameLst>
                                          <p:attrName>ppt_x</p:attrName>
                                        </p:attrNameLst>
                                      </p:cBhvr>
                                      <p:tavLst>
                                        <p:tav tm="0">
                                          <p:val>
                                            <p:strVal val="#ppt_x"/>
                                          </p:val>
                                        </p:tav>
                                        <p:tav tm="100000">
                                          <p:val>
                                            <p:strVal val="#ppt_x"/>
                                          </p:val>
                                        </p:tav>
                                      </p:tavLst>
                                    </p:anim>
                                    <p:anim calcmode="lin" valueType="num">
                                      <p:cBhvr additive="base">
                                        <p:cTn id="40" dur="500" fill="hold"/>
                                        <p:tgtEl>
                                          <p:spTgt spid="1432"/>
                                        </p:tgtEl>
                                        <p:attrNameLst>
                                          <p:attrName>ppt_y</p:attrName>
                                        </p:attrNameLst>
                                      </p:cBhvr>
                                      <p:tavLst>
                                        <p:tav tm="0">
                                          <p:val>
                                            <p:strVal val="1+#ppt_h/2"/>
                                          </p:val>
                                        </p:tav>
                                        <p:tav tm="100000">
                                          <p:val>
                                            <p:strVal val="#ppt_y"/>
                                          </p:val>
                                        </p:tav>
                                      </p:tavLst>
                                    </p:anim>
                                  </p:childTnLst>
                                </p:cTn>
                              </p:par>
                            </p:childTnLst>
                          </p:cTn>
                        </p:par>
                        <p:par>
                          <p:cTn id="41" fill="hold">
                            <p:stCondLst>
                              <p:cond delay="500"/>
                            </p:stCondLst>
                            <p:childTnLst>
                              <p:par>
                                <p:cTn id="42" presetID="22" presetClass="entr" presetSubtype="8" fill="hold" grpId="0" nodeType="afterEffect">
                                  <p:stCondLst>
                                    <p:cond delay="0"/>
                                  </p:stCondLst>
                                  <p:childTnLst>
                                    <p:set>
                                      <p:cBhvr>
                                        <p:cTn id="43" dur="1" fill="hold">
                                          <p:stCondLst>
                                            <p:cond delay="0"/>
                                          </p:stCondLst>
                                        </p:cTn>
                                        <p:tgtEl>
                                          <p:spTgt spid="1361"/>
                                        </p:tgtEl>
                                        <p:attrNameLst>
                                          <p:attrName>style.visibility</p:attrName>
                                        </p:attrNameLst>
                                      </p:cBhvr>
                                      <p:to>
                                        <p:strVal val="visible"/>
                                      </p:to>
                                    </p:set>
                                    <p:animEffect transition="in" filter="wipe(left)">
                                      <p:cBhvr>
                                        <p:cTn id="44" dur="500"/>
                                        <p:tgtEl>
                                          <p:spTgt spid="1361"/>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1364">
                                            <p:txEl>
                                              <p:pRg st="0" end="0"/>
                                            </p:txEl>
                                          </p:spTgt>
                                        </p:tgtEl>
                                        <p:attrNameLst>
                                          <p:attrName>style.visibility</p:attrName>
                                        </p:attrNameLst>
                                      </p:cBhvr>
                                      <p:to>
                                        <p:strVal val="visible"/>
                                      </p:to>
                                    </p:set>
                                    <p:animEffect transition="in" filter="wipe(left)">
                                      <p:cBhvr>
                                        <p:cTn id="47" dur="500"/>
                                        <p:tgtEl>
                                          <p:spTgt spid="1364">
                                            <p:txEl>
                                              <p:pRg st="0" end="0"/>
                                            </p:txEl>
                                          </p:spTgt>
                                        </p:tgtEl>
                                      </p:cBhvr>
                                    </p:animEffect>
                                  </p:childTnLst>
                                </p:cTn>
                              </p:par>
                            </p:childTnLst>
                          </p:cTn>
                        </p:par>
                        <p:par>
                          <p:cTn id="48" fill="hold">
                            <p:stCondLst>
                              <p:cond delay="1000"/>
                            </p:stCondLst>
                            <p:childTnLst>
                              <p:par>
                                <p:cTn id="49" presetID="22" presetClass="entr" presetSubtype="8" fill="hold" grpId="0" nodeType="afterEffect">
                                  <p:stCondLst>
                                    <p:cond delay="0"/>
                                  </p:stCondLst>
                                  <p:childTnLst>
                                    <p:set>
                                      <p:cBhvr>
                                        <p:cTn id="50" dur="1" fill="hold">
                                          <p:stCondLst>
                                            <p:cond delay="0"/>
                                          </p:stCondLst>
                                        </p:cTn>
                                        <p:tgtEl>
                                          <p:spTgt spid="1360"/>
                                        </p:tgtEl>
                                        <p:attrNameLst>
                                          <p:attrName>style.visibility</p:attrName>
                                        </p:attrNameLst>
                                      </p:cBhvr>
                                      <p:to>
                                        <p:strVal val="visible"/>
                                      </p:to>
                                    </p:set>
                                    <p:animEffect transition="in" filter="wipe(left)">
                                      <p:cBhvr>
                                        <p:cTn id="51" dur="500"/>
                                        <p:tgtEl>
                                          <p:spTgt spid="1360"/>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1365">
                                            <p:txEl>
                                              <p:pRg st="0" end="0"/>
                                            </p:txEl>
                                          </p:spTgt>
                                        </p:tgtEl>
                                        <p:attrNameLst>
                                          <p:attrName>style.visibility</p:attrName>
                                        </p:attrNameLst>
                                      </p:cBhvr>
                                      <p:to>
                                        <p:strVal val="visible"/>
                                      </p:to>
                                    </p:set>
                                    <p:animEffect transition="in" filter="wipe(left)">
                                      <p:cBhvr>
                                        <p:cTn id="54" dur="500"/>
                                        <p:tgtEl>
                                          <p:spTgt spid="1365">
                                            <p:txEl>
                                              <p:pRg st="0" end="0"/>
                                            </p:txEl>
                                          </p:spTgt>
                                        </p:tgtEl>
                                      </p:cBhvr>
                                    </p:animEffect>
                                  </p:childTnLst>
                                </p:cTn>
                              </p:par>
                            </p:childTnLst>
                          </p:cTn>
                        </p:par>
                        <p:par>
                          <p:cTn id="55" fill="hold">
                            <p:stCondLst>
                              <p:cond delay="1500"/>
                            </p:stCondLst>
                            <p:childTnLst>
                              <p:par>
                                <p:cTn id="56" presetID="22" presetClass="entr" presetSubtype="8" fill="hold" grpId="0" nodeType="afterEffect">
                                  <p:stCondLst>
                                    <p:cond delay="0"/>
                                  </p:stCondLst>
                                  <p:childTnLst>
                                    <p:set>
                                      <p:cBhvr>
                                        <p:cTn id="57" dur="1" fill="hold">
                                          <p:stCondLst>
                                            <p:cond delay="0"/>
                                          </p:stCondLst>
                                        </p:cTn>
                                        <p:tgtEl>
                                          <p:spTgt spid="1363"/>
                                        </p:tgtEl>
                                        <p:attrNameLst>
                                          <p:attrName>style.visibility</p:attrName>
                                        </p:attrNameLst>
                                      </p:cBhvr>
                                      <p:to>
                                        <p:strVal val="visible"/>
                                      </p:to>
                                    </p:set>
                                    <p:animEffect transition="in" filter="wipe(left)">
                                      <p:cBhvr>
                                        <p:cTn id="58" dur="500"/>
                                        <p:tgtEl>
                                          <p:spTgt spid="1363"/>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1366">
                                            <p:txEl>
                                              <p:pRg st="0" end="0"/>
                                            </p:txEl>
                                          </p:spTgt>
                                        </p:tgtEl>
                                        <p:attrNameLst>
                                          <p:attrName>style.visibility</p:attrName>
                                        </p:attrNameLst>
                                      </p:cBhvr>
                                      <p:to>
                                        <p:strVal val="visible"/>
                                      </p:to>
                                    </p:set>
                                    <p:animEffect transition="in" filter="wipe(left)">
                                      <p:cBhvr>
                                        <p:cTn id="61" dur="500"/>
                                        <p:tgtEl>
                                          <p:spTgt spid="1366">
                                            <p:txEl>
                                              <p:pRg st="0" end="0"/>
                                            </p:txEl>
                                          </p:spTgt>
                                        </p:tgtEl>
                                      </p:cBhvr>
                                    </p:animEffect>
                                  </p:childTnLst>
                                </p:cTn>
                              </p:par>
                            </p:childTnLst>
                          </p:cTn>
                        </p:par>
                        <p:par>
                          <p:cTn id="62" fill="hold">
                            <p:stCondLst>
                              <p:cond delay="2000"/>
                            </p:stCondLst>
                            <p:childTnLst>
                              <p:par>
                                <p:cTn id="63" presetID="22" presetClass="entr" presetSubtype="8" fill="hold" grpId="0" nodeType="afterEffect">
                                  <p:stCondLst>
                                    <p:cond delay="0"/>
                                  </p:stCondLst>
                                  <p:childTnLst>
                                    <p:set>
                                      <p:cBhvr>
                                        <p:cTn id="64" dur="1" fill="hold">
                                          <p:stCondLst>
                                            <p:cond delay="0"/>
                                          </p:stCondLst>
                                        </p:cTn>
                                        <p:tgtEl>
                                          <p:spTgt spid="1362"/>
                                        </p:tgtEl>
                                        <p:attrNameLst>
                                          <p:attrName>style.visibility</p:attrName>
                                        </p:attrNameLst>
                                      </p:cBhvr>
                                      <p:to>
                                        <p:strVal val="visible"/>
                                      </p:to>
                                    </p:set>
                                    <p:animEffect transition="in" filter="wipe(left)">
                                      <p:cBhvr>
                                        <p:cTn id="65" dur="500"/>
                                        <p:tgtEl>
                                          <p:spTgt spid="1362"/>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1368">
                                            <p:txEl>
                                              <p:pRg st="0" end="0"/>
                                            </p:txEl>
                                          </p:spTgt>
                                        </p:tgtEl>
                                        <p:attrNameLst>
                                          <p:attrName>style.visibility</p:attrName>
                                        </p:attrNameLst>
                                      </p:cBhvr>
                                      <p:to>
                                        <p:strVal val="visible"/>
                                      </p:to>
                                    </p:set>
                                    <p:animEffect transition="in" filter="wipe(left)">
                                      <p:cBhvr>
                                        <p:cTn id="68" dur="500"/>
                                        <p:tgtEl>
                                          <p:spTgt spid="136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0" grpId="0"/>
      <p:bldP spid="1361" grpId="0"/>
      <p:bldP spid="1362" grpId="0"/>
      <p:bldP spid="1363" grpId="0"/>
      <p:bldP spid="1364" grpId="0" build="p"/>
      <p:bldP spid="1365" grpId="0" build="p"/>
      <p:bldP spid="1366" grpId="0" build="p"/>
      <p:bldP spid="1368" grpId="0" build="p"/>
      <p:bldP spid="1369" grpId="0" animBg="1"/>
      <p:bldP spid="1370" grpId="0" animBg="1"/>
      <p:bldP spid="1371" grpId="0" animBg="1"/>
      <p:bldP spid="1372" grpId="0" animBg="1"/>
      <p:bldP spid="137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90" name="Google Shape;1490;p40"/>
          <p:cNvSpPr txBox="1">
            <a:spLocks noGrp="1"/>
          </p:cNvSpPr>
          <p:nvPr>
            <p:ph type="title"/>
          </p:nvPr>
        </p:nvSpPr>
        <p:spPr>
          <a:xfrm>
            <a:off x="720000" y="817442"/>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b="0" dirty="0"/>
              <a:t>TEST PLAN</a:t>
            </a:r>
            <a:endParaRPr sz="3600" b="0" dirty="0"/>
          </a:p>
        </p:txBody>
      </p:sp>
      <p:grpSp>
        <p:nvGrpSpPr>
          <p:cNvPr id="1491" name="Google Shape;1491;p40"/>
          <p:cNvGrpSpPr/>
          <p:nvPr/>
        </p:nvGrpSpPr>
        <p:grpSpPr>
          <a:xfrm rot="10800000">
            <a:off x="3877544" y="4390168"/>
            <a:ext cx="1595919" cy="1662044"/>
            <a:chOff x="4445625" y="1829838"/>
            <a:chExt cx="739125" cy="769750"/>
          </a:xfrm>
        </p:grpSpPr>
        <p:sp>
          <p:nvSpPr>
            <p:cNvPr id="1492" name="Google Shape;1492;p40"/>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0"/>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0"/>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0"/>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0"/>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0"/>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98" name="Google Shape;1498;p40"/>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0"/>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CDA05831-0492-8CF0-159C-E8910CE27B20}"/>
              </a:ext>
            </a:extLst>
          </p:cNvPr>
          <p:cNvSpPr txBox="1"/>
          <p:nvPr/>
        </p:nvSpPr>
        <p:spPr>
          <a:xfrm>
            <a:off x="1365723" y="1422908"/>
            <a:ext cx="6556306" cy="3139321"/>
          </a:xfrm>
          <a:prstGeom prst="rect">
            <a:avLst/>
          </a:prstGeom>
          <a:noFill/>
        </p:spPr>
        <p:txBody>
          <a:bodyPr wrap="square" rtlCol="0">
            <a:spAutoFit/>
          </a:bodyPr>
          <a:lstStyle/>
          <a:p>
            <a:pPr marL="0" lvl="0" indent="0" algn="ctr" rtl="0">
              <a:spcBef>
                <a:spcPts val="0"/>
              </a:spcBef>
              <a:spcAft>
                <a:spcPts val="1200"/>
              </a:spcAft>
              <a:buNone/>
            </a:pPr>
            <a:r>
              <a:rPr lang="en-US" sz="2400" b="1" dirty="0">
                <a:solidFill>
                  <a:srgbClr val="F45A8A"/>
                </a:solidFill>
                <a:latin typeface="Barlow" panose="00000500000000000000" pitchFamily="2" charset="0"/>
              </a:rPr>
              <a:t>Functionality Testing:</a:t>
            </a:r>
          </a:p>
          <a:p>
            <a:pPr marL="457200" lvl="0" indent="-317500" algn="l" rtl="0">
              <a:spcBef>
                <a:spcPts val="0"/>
              </a:spcBef>
              <a:spcAft>
                <a:spcPts val="0"/>
              </a:spcAft>
              <a:buClr>
                <a:srgbClr val="F45A8A"/>
              </a:buClr>
              <a:buSzPts val="1400"/>
              <a:buChar char="●"/>
            </a:pPr>
            <a:r>
              <a:rPr lang="en-US" sz="1800" dirty="0">
                <a:solidFill>
                  <a:schemeClr val="dk1"/>
                </a:solidFill>
                <a:latin typeface="Barlow" panose="00000500000000000000" pitchFamily="2" charset="0"/>
              </a:rPr>
              <a:t>Login as End User</a:t>
            </a:r>
          </a:p>
          <a:p>
            <a:pPr marL="457200" lvl="0" indent="-317500" algn="l" rtl="0">
              <a:spcBef>
                <a:spcPts val="0"/>
              </a:spcBef>
              <a:spcAft>
                <a:spcPts val="0"/>
              </a:spcAft>
              <a:buClr>
                <a:srgbClr val="F45A8A"/>
              </a:buClr>
              <a:buSzPts val="1400"/>
              <a:buChar char="●"/>
            </a:pPr>
            <a:r>
              <a:rPr lang="en-US" sz="1800" dirty="0">
                <a:solidFill>
                  <a:schemeClr val="dk1"/>
                </a:solidFill>
                <a:latin typeface="Barlow" panose="00000500000000000000" pitchFamily="2" charset="0"/>
              </a:rPr>
              <a:t>Register as End User</a:t>
            </a:r>
          </a:p>
          <a:p>
            <a:pPr marL="457200" lvl="0" indent="-317500" algn="l" rtl="0">
              <a:spcBef>
                <a:spcPts val="0"/>
              </a:spcBef>
              <a:spcAft>
                <a:spcPts val="0"/>
              </a:spcAft>
              <a:buClr>
                <a:srgbClr val="F45A8A"/>
              </a:buClr>
              <a:buSzPts val="1400"/>
              <a:buChar char="●"/>
            </a:pPr>
            <a:r>
              <a:rPr lang="en-US" sz="1800" dirty="0">
                <a:solidFill>
                  <a:schemeClr val="dk1"/>
                </a:solidFill>
                <a:latin typeface="Barlow" panose="00000500000000000000" pitchFamily="2" charset="0"/>
              </a:rPr>
              <a:t>Payment with Phone Card</a:t>
            </a:r>
          </a:p>
          <a:p>
            <a:pPr marL="457200" lvl="0" indent="-317500" algn="l" rtl="0">
              <a:spcBef>
                <a:spcPts val="0"/>
              </a:spcBef>
              <a:spcAft>
                <a:spcPts val="0"/>
              </a:spcAft>
              <a:buClr>
                <a:srgbClr val="F45A8A"/>
              </a:buClr>
              <a:buSzPts val="1400"/>
              <a:buChar char="●"/>
            </a:pPr>
            <a:r>
              <a:rPr lang="en-US" sz="1800" dirty="0">
                <a:solidFill>
                  <a:schemeClr val="dk1"/>
                </a:solidFill>
                <a:latin typeface="Barlow" panose="00000500000000000000" pitchFamily="2" charset="0"/>
              </a:rPr>
              <a:t>Payment with Bank Account</a:t>
            </a:r>
          </a:p>
          <a:p>
            <a:pPr marL="457200" lvl="0" indent="-317500" algn="l" rtl="0">
              <a:spcBef>
                <a:spcPts val="0"/>
              </a:spcBef>
              <a:spcAft>
                <a:spcPts val="0"/>
              </a:spcAft>
              <a:buClr>
                <a:srgbClr val="F45A8A"/>
              </a:buClr>
              <a:buSzPts val="1400"/>
              <a:buChar char="●"/>
            </a:pPr>
            <a:r>
              <a:rPr lang="en-US" sz="1800" dirty="0">
                <a:solidFill>
                  <a:schemeClr val="dk1"/>
                </a:solidFill>
                <a:latin typeface="Barlow" panose="00000500000000000000" pitchFamily="2" charset="0"/>
              </a:rPr>
              <a:t>Purchase for Product in Cart</a:t>
            </a:r>
          </a:p>
          <a:p>
            <a:pPr marL="457200" lvl="0" indent="-317500" algn="l" rtl="0">
              <a:spcBef>
                <a:spcPts val="0"/>
              </a:spcBef>
              <a:spcAft>
                <a:spcPts val="0"/>
              </a:spcAft>
              <a:buClr>
                <a:srgbClr val="F45A8A"/>
              </a:buClr>
              <a:buSzPts val="1400"/>
              <a:buChar char="●"/>
            </a:pPr>
            <a:r>
              <a:rPr lang="en-US" sz="1800" dirty="0">
                <a:solidFill>
                  <a:schemeClr val="dk1"/>
                </a:solidFill>
                <a:latin typeface="Barlow" panose="00000500000000000000" pitchFamily="2" charset="0"/>
              </a:rPr>
              <a:t>Search for Product</a:t>
            </a:r>
          </a:p>
          <a:p>
            <a:pPr marL="457200" lvl="0" indent="-317500" algn="l" rtl="0">
              <a:spcBef>
                <a:spcPts val="0"/>
              </a:spcBef>
              <a:spcAft>
                <a:spcPts val="0"/>
              </a:spcAft>
              <a:buClr>
                <a:srgbClr val="F45A8A"/>
              </a:buClr>
              <a:buSzPts val="1400"/>
              <a:buChar char="●"/>
            </a:pPr>
            <a:r>
              <a:rPr lang="en-US" sz="1800" dirty="0">
                <a:solidFill>
                  <a:schemeClr val="dk1"/>
                </a:solidFill>
                <a:latin typeface="Barlow" panose="00000500000000000000" pitchFamily="2" charset="0"/>
              </a:rPr>
              <a:t>Add to Cart</a:t>
            </a:r>
          </a:p>
          <a:p>
            <a:pPr marL="0" lvl="0" indent="0" algn="ctr" rtl="0">
              <a:spcBef>
                <a:spcPts val="0"/>
              </a:spcBef>
              <a:spcAft>
                <a:spcPts val="1200"/>
              </a:spcAft>
              <a:buNone/>
            </a:pPr>
            <a:endParaRPr lang="en-US" sz="1400" dirty="0"/>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90"/>
                                        </p:tgtEl>
                                        <p:attrNameLst>
                                          <p:attrName>style.visibility</p:attrName>
                                        </p:attrNameLst>
                                      </p:cBhvr>
                                      <p:to>
                                        <p:strVal val="visible"/>
                                      </p:to>
                                    </p:set>
                                    <p:animEffect transition="in" filter="fade">
                                      <p:cBhvr>
                                        <p:cTn id="7" dur="500"/>
                                        <p:tgtEl>
                                          <p:spTgt spid="149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0" grpId="0"/>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74"/>
        <p:cNvGrpSpPr/>
        <p:nvPr/>
      </p:nvGrpSpPr>
      <p:grpSpPr>
        <a:xfrm>
          <a:off x="0" y="0"/>
          <a:ext cx="0" cy="0"/>
          <a:chOff x="0" y="0"/>
          <a:chExt cx="0" cy="0"/>
        </a:xfrm>
      </p:grpSpPr>
      <p:sp>
        <p:nvSpPr>
          <p:cNvPr id="1476" name="Google Shape;1476;p39"/>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TEST PLAN</a:t>
            </a:r>
            <a:endParaRPr b="0" dirty="0"/>
          </a:p>
        </p:txBody>
      </p:sp>
      <p:grpSp>
        <p:nvGrpSpPr>
          <p:cNvPr id="1480" name="Google Shape;1480;p39"/>
          <p:cNvGrpSpPr/>
          <p:nvPr/>
        </p:nvGrpSpPr>
        <p:grpSpPr>
          <a:xfrm>
            <a:off x="3876381" y="4522646"/>
            <a:ext cx="1391239" cy="1387652"/>
            <a:chOff x="4010494" y="4522646"/>
            <a:chExt cx="1391239" cy="1387652"/>
          </a:xfrm>
        </p:grpSpPr>
        <p:sp>
          <p:nvSpPr>
            <p:cNvPr id="1481" name="Google Shape;1481;p39"/>
            <p:cNvSpPr/>
            <p:nvPr/>
          </p:nvSpPr>
          <p:spPr>
            <a:xfrm rot="435267">
              <a:off x="4083847" y="459626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1"/>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82" name="Google Shape;1482;p39"/>
            <p:cNvCxnSpPr/>
            <p:nvPr/>
          </p:nvCxnSpPr>
          <p:spPr>
            <a:xfrm rot="436104" flipH="1">
              <a:off x="4646601" y="4866128"/>
              <a:ext cx="713735" cy="700711"/>
            </a:xfrm>
            <a:prstGeom prst="straightConnector1">
              <a:avLst/>
            </a:prstGeom>
            <a:noFill/>
            <a:ln w="9525" cap="flat" cmpd="sng">
              <a:solidFill>
                <a:schemeClr val="dk1"/>
              </a:solidFill>
              <a:prstDash val="solid"/>
              <a:round/>
              <a:headEnd type="none" w="med" len="med"/>
              <a:tailEnd type="none" w="med" len="med"/>
            </a:ln>
          </p:spPr>
        </p:cxnSp>
        <p:cxnSp>
          <p:nvCxnSpPr>
            <p:cNvPr id="1483" name="Google Shape;1483;p39"/>
            <p:cNvCxnSpPr/>
            <p:nvPr/>
          </p:nvCxnSpPr>
          <p:spPr>
            <a:xfrm rot="436104" flipH="1">
              <a:off x="4051876" y="4866128"/>
              <a:ext cx="713735" cy="700711"/>
            </a:xfrm>
            <a:prstGeom prst="straightConnector1">
              <a:avLst/>
            </a:prstGeom>
            <a:noFill/>
            <a:ln w="9525" cap="flat" cmpd="sng">
              <a:solidFill>
                <a:schemeClr val="dk1"/>
              </a:solidFill>
              <a:prstDash val="solid"/>
              <a:round/>
              <a:headEnd type="none" w="med" len="med"/>
              <a:tailEnd type="none" w="med" len="med"/>
            </a:ln>
          </p:spPr>
        </p:cxnSp>
      </p:grpSp>
      <p:graphicFrame>
        <p:nvGraphicFramePr>
          <p:cNvPr id="2" name="Table 2">
            <a:extLst>
              <a:ext uri="{FF2B5EF4-FFF2-40B4-BE49-F238E27FC236}">
                <a16:creationId xmlns:a16="http://schemas.microsoft.com/office/drawing/2014/main" id="{9E387A1D-1081-D749-9851-4FAA73CE97D4}"/>
              </a:ext>
            </a:extLst>
          </p:cNvPr>
          <p:cNvGraphicFramePr>
            <a:graphicFrameLocks noGrp="1"/>
          </p:cNvGraphicFramePr>
          <p:nvPr>
            <p:extLst>
              <p:ext uri="{D42A27DB-BD31-4B8C-83A1-F6EECF244321}">
                <p14:modId xmlns:p14="http://schemas.microsoft.com/office/powerpoint/2010/main" val="3460108909"/>
              </p:ext>
            </p:extLst>
          </p:nvPr>
        </p:nvGraphicFramePr>
        <p:xfrm>
          <a:off x="276801" y="668071"/>
          <a:ext cx="8487371" cy="4680964"/>
        </p:xfrm>
        <a:graphic>
          <a:graphicData uri="http://schemas.openxmlformats.org/drawingml/2006/table">
            <a:tbl>
              <a:tblPr firstRow="1" bandRow="1">
                <a:tableStyleId>{9D7B26C5-4107-4FEC-AEDC-1716B250A1EF}</a:tableStyleId>
              </a:tblPr>
              <a:tblGrid>
                <a:gridCol w="897851">
                  <a:extLst>
                    <a:ext uri="{9D8B030D-6E8A-4147-A177-3AD203B41FA5}">
                      <a16:colId xmlns:a16="http://schemas.microsoft.com/office/drawing/2014/main" val="2802808423"/>
                    </a:ext>
                  </a:extLst>
                </a:gridCol>
                <a:gridCol w="2717547">
                  <a:extLst>
                    <a:ext uri="{9D8B030D-6E8A-4147-A177-3AD203B41FA5}">
                      <a16:colId xmlns:a16="http://schemas.microsoft.com/office/drawing/2014/main" val="2937276361"/>
                    </a:ext>
                  </a:extLst>
                </a:gridCol>
                <a:gridCol w="4871973">
                  <a:extLst>
                    <a:ext uri="{9D8B030D-6E8A-4147-A177-3AD203B41FA5}">
                      <a16:colId xmlns:a16="http://schemas.microsoft.com/office/drawing/2014/main" val="1079916249"/>
                    </a:ext>
                  </a:extLst>
                </a:gridCol>
              </a:tblGrid>
              <a:tr h="332054">
                <a:tc>
                  <a:txBody>
                    <a:bodyPr/>
                    <a:lstStyle/>
                    <a:p>
                      <a:pPr algn="ctr" rtl="0" fontAlgn="t">
                        <a:spcBef>
                          <a:spcPts val="0"/>
                        </a:spcBef>
                        <a:spcAft>
                          <a:spcPts val="600"/>
                        </a:spcAft>
                      </a:pPr>
                      <a:r>
                        <a:rPr lang="en-US" sz="1100" b="1" u="none" strike="noStrike" dirty="0">
                          <a:solidFill>
                            <a:schemeClr val="tx1"/>
                          </a:solidFill>
                          <a:effectLst/>
                          <a:latin typeface="Barlow" panose="00000500000000000000" pitchFamily="2" charset="0"/>
                        </a:rPr>
                        <a:t>Role</a:t>
                      </a:r>
                      <a:endParaRPr lang="en-US" sz="1100" dirty="0">
                        <a:solidFill>
                          <a:schemeClr val="tx1"/>
                        </a:solidFill>
                        <a:effectLst/>
                        <a:latin typeface="Barlow" panose="00000500000000000000" pitchFamily="2" charset="0"/>
                      </a:endParaRPr>
                    </a:p>
                  </a:txBody>
                  <a:tcPr marL="73025" marR="73025"/>
                </a:tc>
                <a:tc>
                  <a:txBody>
                    <a:bodyPr/>
                    <a:lstStyle/>
                    <a:p>
                      <a:pPr algn="ctr" rtl="0" fontAlgn="t">
                        <a:spcBef>
                          <a:spcPts val="0"/>
                        </a:spcBef>
                        <a:spcAft>
                          <a:spcPts val="600"/>
                        </a:spcAft>
                      </a:pPr>
                      <a:r>
                        <a:rPr lang="en-US" sz="1100" b="1" u="none" strike="noStrike" dirty="0">
                          <a:solidFill>
                            <a:schemeClr val="tx1"/>
                          </a:solidFill>
                          <a:effectLst/>
                          <a:latin typeface="Barlow" panose="00000500000000000000" pitchFamily="2" charset="0"/>
                        </a:rPr>
                        <a:t>Minimum Resources Recommended</a:t>
                      </a:r>
                      <a:endParaRPr lang="en-US" sz="1100" dirty="0">
                        <a:solidFill>
                          <a:schemeClr val="tx1"/>
                        </a:solidFill>
                        <a:effectLst/>
                        <a:latin typeface="Barlow" panose="00000500000000000000" pitchFamily="2" charset="0"/>
                      </a:endParaRPr>
                    </a:p>
                  </a:txBody>
                  <a:tcPr marL="73025" marR="73025"/>
                </a:tc>
                <a:tc>
                  <a:txBody>
                    <a:bodyPr/>
                    <a:lstStyle/>
                    <a:p>
                      <a:pPr algn="ctr" rtl="0" fontAlgn="t">
                        <a:spcBef>
                          <a:spcPts val="0"/>
                        </a:spcBef>
                        <a:spcAft>
                          <a:spcPts val="600"/>
                        </a:spcAft>
                      </a:pPr>
                      <a:r>
                        <a:rPr lang="en-US" sz="1100" b="1" u="none" strike="noStrike" dirty="0">
                          <a:solidFill>
                            <a:schemeClr val="tx1"/>
                          </a:solidFill>
                          <a:effectLst/>
                          <a:latin typeface="Barlow" panose="00000500000000000000" pitchFamily="2" charset="0"/>
                        </a:rPr>
                        <a:t>Specific Responsibilities or Comments</a:t>
                      </a:r>
                      <a:endParaRPr lang="en-US" sz="1100" dirty="0">
                        <a:solidFill>
                          <a:schemeClr val="tx1"/>
                        </a:solidFill>
                        <a:effectLst/>
                        <a:latin typeface="Barlow" panose="00000500000000000000" pitchFamily="2" charset="0"/>
                      </a:endParaRPr>
                    </a:p>
                  </a:txBody>
                  <a:tcPr marL="73025" marR="73025"/>
                </a:tc>
                <a:extLst>
                  <a:ext uri="{0D108BD9-81ED-4DB2-BD59-A6C34878D82A}">
                    <a16:rowId xmlns:a16="http://schemas.microsoft.com/office/drawing/2014/main" val="762300229"/>
                  </a:ext>
                </a:extLst>
              </a:tr>
              <a:tr h="2283827">
                <a:tc>
                  <a:txBody>
                    <a:bodyPr/>
                    <a:lstStyle/>
                    <a:p>
                      <a:pPr rtl="0" fontAlgn="t">
                        <a:spcBef>
                          <a:spcPts val="0"/>
                        </a:spcBef>
                        <a:spcAft>
                          <a:spcPts val="600"/>
                        </a:spcAft>
                      </a:pPr>
                      <a:r>
                        <a:rPr lang="en-US" sz="1100" b="0" u="none" strike="noStrike" dirty="0">
                          <a:solidFill>
                            <a:schemeClr val="tx1"/>
                          </a:solidFill>
                          <a:effectLst/>
                          <a:latin typeface="Barlow" panose="00000500000000000000" pitchFamily="2" charset="0"/>
                        </a:rPr>
                        <a:t>Test Manager</a:t>
                      </a:r>
                      <a:endParaRPr lang="en-US" sz="1100" dirty="0">
                        <a:solidFill>
                          <a:schemeClr val="tx1"/>
                        </a:solidFill>
                        <a:effectLst/>
                        <a:latin typeface="Barlow" panose="00000500000000000000" pitchFamily="2" charset="0"/>
                      </a:endParaRPr>
                    </a:p>
                  </a:txBody>
                  <a:tcPr marL="73025" marR="73025"/>
                </a:tc>
                <a:tc>
                  <a:txBody>
                    <a:bodyPr/>
                    <a:lstStyle/>
                    <a:p>
                      <a:pPr rtl="0" fontAlgn="t">
                        <a:spcBef>
                          <a:spcPts val="0"/>
                        </a:spcBef>
                        <a:spcAft>
                          <a:spcPts val="600"/>
                        </a:spcAft>
                      </a:pPr>
                      <a:r>
                        <a:rPr lang="en-US" sz="1100" b="0" u="none" strike="noStrike" dirty="0">
                          <a:solidFill>
                            <a:schemeClr val="tx1"/>
                          </a:solidFill>
                          <a:effectLst/>
                          <a:latin typeface="Barlow" panose="00000500000000000000" pitchFamily="2" charset="0"/>
                        </a:rPr>
                        <a:t>Lê </a:t>
                      </a:r>
                      <a:r>
                        <a:rPr lang="en-US" sz="1100" b="0" u="none" strike="noStrike" dirty="0" err="1">
                          <a:solidFill>
                            <a:schemeClr val="tx1"/>
                          </a:solidFill>
                          <a:effectLst/>
                          <a:latin typeface="Barlow" panose="00000500000000000000" pitchFamily="2" charset="0"/>
                        </a:rPr>
                        <a:t>Trần</a:t>
                      </a:r>
                      <a:r>
                        <a:rPr lang="en-US" sz="1100" b="0" u="none" strike="noStrike" dirty="0">
                          <a:solidFill>
                            <a:schemeClr val="tx1"/>
                          </a:solidFill>
                          <a:effectLst/>
                          <a:latin typeface="Barlow" panose="00000500000000000000" pitchFamily="2" charset="0"/>
                        </a:rPr>
                        <a:t> Hoàng </a:t>
                      </a:r>
                      <a:r>
                        <a:rPr lang="en-US" sz="1100" b="0" u="none" strike="noStrike" dirty="0" err="1">
                          <a:solidFill>
                            <a:schemeClr val="tx1"/>
                          </a:solidFill>
                          <a:effectLst/>
                          <a:latin typeface="Barlow" panose="00000500000000000000" pitchFamily="2" charset="0"/>
                        </a:rPr>
                        <a:t>Phúc</a:t>
                      </a:r>
                      <a:endParaRPr lang="en-US" sz="1100" dirty="0">
                        <a:solidFill>
                          <a:schemeClr val="tx1"/>
                        </a:solidFill>
                        <a:effectLst/>
                        <a:latin typeface="Barlow" panose="00000500000000000000" pitchFamily="2" charset="0"/>
                      </a:endParaRPr>
                    </a:p>
                  </a:txBody>
                  <a:tcPr marL="73025" marR="73025"/>
                </a:tc>
                <a:tc>
                  <a:txBody>
                    <a:bodyPr/>
                    <a:lstStyle/>
                    <a:p>
                      <a:pPr rtl="0" fontAlgn="t">
                        <a:spcBef>
                          <a:spcPts val="0"/>
                        </a:spcBef>
                        <a:spcAft>
                          <a:spcPts val="600"/>
                        </a:spcAft>
                      </a:pPr>
                      <a:r>
                        <a:rPr lang="en-US" sz="1100" b="0" u="none" strike="noStrike" dirty="0">
                          <a:solidFill>
                            <a:schemeClr val="tx1"/>
                          </a:solidFill>
                          <a:effectLst/>
                          <a:latin typeface="Barlow" panose="00000500000000000000" pitchFamily="2" charset="0"/>
                        </a:rPr>
                        <a:t>Provides management oversight. </a:t>
                      </a:r>
                      <a:endParaRPr lang="en-US" sz="1100" dirty="0">
                        <a:solidFill>
                          <a:schemeClr val="tx1"/>
                        </a:solidFill>
                        <a:effectLst/>
                        <a:latin typeface="Barlow" panose="00000500000000000000" pitchFamily="2" charset="0"/>
                      </a:endParaRPr>
                    </a:p>
                    <a:p>
                      <a:pPr rtl="0" fontAlgn="t">
                        <a:spcBef>
                          <a:spcPts val="0"/>
                        </a:spcBef>
                        <a:spcAft>
                          <a:spcPts val="600"/>
                        </a:spcAft>
                      </a:pPr>
                      <a:r>
                        <a:rPr lang="en-US" sz="1100" b="0" u="none" strike="noStrike" dirty="0">
                          <a:solidFill>
                            <a:schemeClr val="tx1"/>
                          </a:solidFill>
                          <a:effectLst/>
                          <a:latin typeface="Barlow" panose="00000500000000000000" pitchFamily="2" charset="0"/>
                        </a:rPr>
                        <a:t>Responsibilities include:</a:t>
                      </a:r>
                      <a:endParaRPr lang="en-US" sz="1100" dirty="0">
                        <a:solidFill>
                          <a:schemeClr val="tx1"/>
                        </a:solidFill>
                        <a:effectLst/>
                        <a:latin typeface="Barlow" panose="00000500000000000000" pitchFamily="2" charset="0"/>
                      </a:endParaRPr>
                    </a:p>
                    <a:p>
                      <a:pPr marL="171450" indent="-171450" rtl="0" fontAlgn="base">
                        <a:spcBef>
                          <a:spcPts val="0"/>
                        </a:spcBef>
                        <a:spcAft>
                          <a:spcPts val="600"/>
                        </a:spcAft>
                        <a:buClr>
                          <a:srgbClr val="F45A8A"/>
                        </a:buClr>
                        <a:buFont typeface="Arial" panose="020B0604020202020204" pitchFamily="34" charset="0"/>
                        <a:buChar char="•"/>
                      </a:pPr>
                      <a:r>
                        <a:rPr lang="en-US" sz="1100" b="0" u="none" strike="noStrike" dirty="0">
                          <a:solidFill>
                            <a:schemeClr val="tx1"/>
                          </a:solidFill>
                          <a:effectLst/>
                          <a:latin typeface="Barlow" panose="00000500000000000000" pitchFamily="2" charset="0"/>
                        </a:rPr>
                        <a:t>planning and logistics</a:t>
                      </a:r>
                    </a:p>
                    <a:p>
                      <a:pPr marL="171450" indent="-171450" rtl="0" fontAlgn="base">
                        <a:spcBef>
                          <a:spcPts val="0"/>
                        </a:spcBef>
                        <a:spcAft>
                          <a:spcPts val="600"/>
                        </a:spcAft>
                        <a:buClr>
                          <a:srgbClr val="F45A8A"/>
                        </a:buClr>
                        <a:buFont typeface="Arial" panose="020B0604020202020204" pitchFamily="34" charset="0"/>
                        <a:buChar char="•"/>
                      </a:pPr>
                      <a:r>
                        <a:rPr lang="en-US" sz="1100" b="0" u="none" strike="noStrike" dirty="0">
                          <a:solidFill>
                            <a:schemeClr val="tx1"/>
                          </a:solidFill>
                          <a:effectLst/>
                          <a:latin typeface="Barlow" panose="00000500000000000000" pitchFamily="2" charset="0"/>
                        </a:rPr>
                        <a:t>agree mission </a:t>
                      </a:r>
                    </a:p>
                    <a:p>
                      <a:pPr marL="171450" indent="-171450" rtl="0" fontAlgn="base">
                        <a:spcBef>
                          <a:spcPts val="0"/>
                        </a:spcBef>
                        <a:spcAft>
                          <a:spcPts val="600"/>
                        </a:spcAft>
                        <a:buClr>
                          <a:srgbClr val="F45A8A"/>
                        </a:buClr>
                        <a:buFont typeface="Arial" panose="020B0604020202020204" pitchFamily="34" charset="0"/>
                        <a:buChar char="•"/>
                      </a:pPr>
                      <a:r>
                        <a:rPr lang="en-US" sz="1100" b="0" u="none" strike="noStrike" dirty="0">
                          <a:solidFill>
                            <a:schemeClr val="tx1"/>
                          </a:solidFill>
                          <a:effectLst/>
                          <a:latin typeface="Barlow" panose="00000500000000000000" pitchFamily="2" charset="0"/>
                        </a:rPr>
                        <a:t>identify motivators</a:t>
                      </a:r>
                    </a:p>
                    <a:p>
                      <a:pPr marL="171450" indent="-171450" rtl="0" fontAlgn="base">
                        <a:spcBef>
                          <a:spcPts val="0"/>
                        </a:spcBef>
                        <a:spcAft>
                          <a:spcPts val="600"/>
                        </a:spcAft>
                        <a:buClr>
                          <a:srgbClr val="F45A8A"/>
                        </a:buClr>
                        <a:buFont typeface="Arial" panose="020B0604020202020204" pitchFamily="34" charset="0"/>
                        <a:buChar char="•"/>
                      </a:pPr>
                      <a:r>
                        <a:rPr lang="en-US" sz="1100" b="0" u="none" strike="noStrike" dirty="0">
                          <a:solidFill>
                            <a:schemeClr val="tx1"/>
                          </a:solidFill>
                          <a:effectLst/>
                          <a:latin typeface="Barlow" panose="00000500000000000000" pitchFamily="2" charset="0"/>
                        </a:rPr>
                        <a:t>acquire appropriate resources</a:t>
                      </a:r>
                    </a:p>
                    <a:p>
                      <a:pPr marL="171450" indent="-171450" rtl="0" fontAlgn="base">
                        <a:spcBef>
                          <a:spcPts val="0"/>
                        </a:spcBef>
                        <a:spcAft>
                          <a:spcPts val="600"/>
                        </a:spcAft>
                        <a:buClr>
                          <a:srgbClr val="F45A8A"/>
                        </a:buClr>
                        <a:buFont typeface="Arial" panose="020B0604020202020204" pitchFamily="34" charset="0"/>
                        <a:buChar char="•"/>
                      </a:pPr>
                      <a:r>
                        <a:rPr lang="en-US" sz="1100" b="0" u="none" strike="noStrike" dirty="0">
                          <a:solidFill>
                            <a:schemeClr val="tx1"/>
                          </a:solidFill>
                          <a:effectLst/>
                          <a:latin typeface="Barlow" panose="00000500000000000000" pitchFamily="2" charset="0"/>
                        </a:rPr>
                        <a:t>present management reporting</a:t>
                      </a:r>
                    </a:p>
                    <a:p>
                      <a:pPr marL="171450" indent="-171450" rtl="0" fontAlgn="base">
                        <a:spcBef>
                          <a:spcPts val="0"/>
                        </a:spcBef>
                        <a:spcAft>
                          <a:spcPts val="600"/>
                        </a:spcAft>
                        <a:buClr>
                          <a:srgbClr val="F45A8A"/>
                        </a:buClr>
                        <a:buFont typeface="Arial" panose="020B0604020202020204" pitchFamily="34" charset="0"/>
                        <a:buChar char="•"/>
                      </a:pPr>
                      <a:r>
                        <a:rPr lang="en-US" sz="1100" b="0" u="none" strike="noStrike" dirty="0">
                          <a:solidFill>
                            <a:schemeClr val="tx1"/>
                          </a:solidFill>
                          <a:effectLst/>
                          <a:latin typeface="Barlow" panose="00000500000000000000" pitchFamily="2" charset="0"/>
                        </a:rPr>
                        <a:t>advocate the interests of test</a:t>
                      </a:r>
                    </a:p>
                    <a:p>
                      <a:pPr marL="171450" indent="-171450" rtl="0" fontAlgn="base">
                        <a:spcBef>
                          <a:spcPts val="0"/>
                        </a:spcBef>
                        <a:spcAft>
                          <a:spcPts val="600"/>
                        </a:spcAft>
                        <a:buClr>
                          <a:srgbClr val="F45A8A"/>
                        </a:buClr>
                        <a:buFont typeface="Arial" panose="020B0604020202020204" pitchFamily="34" charset="0"/>
                        <a:buChar char="•"/>
                      </a:pPr>
                      <a:r>
                        <a:rPr lang="en-US" sz="1100" b="0" u="none" strike="noStrike" dirty="0">
                          <a:solidFill>
                            <a:schemeClr val="tx1"/>
                          </a:solidFill>
                          <a:effectLst/>
                          <a:latin typeface="Barlow" panose="00000500000000000000" pitchFamily="2" charset="0"/>
                        </a:rPr>
                        <a:t>evaluate effectiveness of test effort</a:t>
                      </a:r>
                      <a:endParaRPr lang="en-US" sz="1100" b="0" i="0" u="none" strike="noStrike" dirty="0">
                        <a:solidFill>
                          <a:schemeClr val="tx1"/>
                        </a:solidFill>
                        <a:effectLst/>
                        <a:latin typeface="Barlow" panose="00000500000000000000" pitchFamily="2" charset="0"/>
                      </a:endParaRPr>
                    </a:p>
                  </a:txBody>
                  <a:tcPr marL="73025" marR="73025"/>
                </a:tc>
                <a:extLst>
                  <a:ext uri="{0D108BD9-81ED-4DB2-BD59-A6C34878D82A}">
                    <a16:rowId xmlns:a16="http://schemas.microsoft.com/office/drawing/2014/main" val="78505547"/>
                  </a:ext>
                </a:extLst>
              </a:tr>
              <a:tr h="2065083">
                <a:tc>
                  <a:txBody>
                    <a:bodyPr/>
                    <a:lstStyle/>
                    <a:p>
                      <a:pPr rtl="0" fontAlgn="t">
                        <a:spcBef>
                          <a:spcPts val="0"/>
                        </a:spcBef>
                        <a:spcAft>
                          <a:spcPts val="600"/>
                        </a:spcAft>
                      </a:pPr>
                      <a:r>
                        <a:rPr lang="en-US" sz="1100" b="0" u="none" strike="noStrike" dirty="0">
                          <a:solidFill>
                            <a:schemeClr val="tx1"/>
                          </a:solidFill>
                          <a:effectLst/>
                          <a:latin typeface="Barlow" panose="00000500000000000000" pitchFamily="2" charset="0"/>
                        </a:rPr>
                        <a:t>Tester</a:t>
                      </a:r>
                      <a:endParaRPr lang="en-US" sz="1100" dirty="0">
                        <a:solidFill>
                          <a:schemeClr val="tx1"/>
                        </a:solidFill>
                        <a:effectLst/>
                        <a:latin typeface="Barlow" panose="00000500000000000000" pitchFamily="2" charset="0"/>
                      </a:endParaRPr>
                    </a:p>
                  </a:txBody>
                  <a:tcPr marL="73025" marR="73025"/>
                </a:tc>
                <a:tc>
                  <a:txBody>
                    <a:bodyPr/>
                    <a:lstStyle/>
                    <a:p>
                      <a:pPr rtl="0" fontAlgn="t">
                        <a:spcBef>
                          <a:spcPts val="0"/>
                        </a:spcBef>
                        <a:spcAft>
                          <a:spcPts val="600"/>
                        </a:spcAft>
                      </a:pPr>
                      <a:r>
                        <a:rPr lang="vi-VN" sz="1100" b="0" u="none" strike="noStrike" dirty="0">
                          <a:solidFill>
                            <a:schemeClr val="tx1"/>
                          </a:solidFill>
                          <a:effectLst/>
                          <a:latin typeface="Barlow" panose="00000500000000000000" pitchFamily="2" charset="0"/>
                        </a:rPr>
                        <a:t>Võ Đăng Huy</a:t>
                      </a:r>
                      <a:endParaRPr lang="vi-VN" sz="1100" dirty="0">
                        <a:solidFill>
                          <a:schemeClr val="tx1"/>
                        </a:solidFill>
                        <a:effectLst/>
                        <a:latin typeface="Barlow" panose="00000500000000000000" pitchFamily="2" charset="0"/>
                      </a:endParaRPr>
                    </a:p>
                    <a:p>
                      <a:pPr rtl="0" fontAlgn="t">
                        <a:spcBef>
                          <a:spcPts val="0"/>
                        </a:spcBef>
                        <a:spcAft>
                          <a:spcPts val="600"/>
                        </a:spcAft>
                      </a:pPr>
                      <a:r>
                        <a:rPr lang="vi-VN" sz="1100" b="0" u="none" strike="noStrike" dirty="0">
                          <a:solidFill>
                            <a:schemeClr val="tx1"/>
                          </a:solidFill>
                          <a:effectLst/>
                          <a:latin typeface="Barlow" panose="00000500000000000000" pitchFamily="2" charset="0"/>
                        </a:rPr>
                        <a:t>Phạm Phúc Lộc</a:t>
                      </a:r>
                      <a:endParaRPr lang="vi-VN" sz="1100" dirty="0">
                        <a:solidFill>
                          <a:schemeClr val="tx1"/>
                        </a:solidFill>
                        <a:effectLst/>
                        <a:latin typeface="Barlow" panose="00000500000000000000" pitchFamily="2" charset="0"/>
                      </a:endParaRPr>
                    </a:p>
                    <a:p>
                      <a:pPr rtl="0" fontAlgn="t">
                        <a:spcBef>
                          <a:spcPts val="0"/>
                        </a:spcBef>
                        <a:spcAft>
                          <a:spcPts val="600"/>
                        </a:spcAft>
                      </a:pPr>
                      <a:r>
                        <a:rPr lang="vi-VN" sz="1100" b="0" u="none" strike="noStrike" dirty="0">
                          <a:solidFill>
                            <a:schemeClr val="tx1"/>
                          </a:solidFill>
                          <a:effectLst/>
                          <a:latin typeface="Barlow" panose="00000500000000000000" pitchFamily="2" charset="0"/>
                        </a:rPr>
                        <a:t>Lê Nguyễn Phương Nam</a:t>
                      </a:r>
                      <a:endParaRPr lang="vi-VN" sz="1100" dirty="0">
                        <a:solidFill>
                          <a:schemeClr val="tx1"/>
                        </a:solidFill>
                        <a:effectLst/>
                        <a:latin typeface="Barlow" panose="00000500000000000000" pitchFamily="2" charset="0"/>
                      </a:endParaRPr>
                    </a:p>
                    <a:p>
                      <a:pPr rtl="0" fontAlgn="t">
                        <a:spcBef>
                          <a:spcPts val="0"/>
                        </a:spcBef>
                        <a:spcAft>
                          <a:spcPts val="600"/>
                        </a:spcAft>
                      </a:pPr>
                      <a:r>
                        <a:rPr lang="vi-VN" sz="1100" b="0" u="none" strike="noStrike" dirty="0">
                          <a:solidFill>
                            <a:schemeClr val="tx1"/>
                          </a:solidFill>
                          <a:effectLst/>
                          <a:latin typeface="Barlow" panose="00000500000000000000" pitchFamily="2" charset="0"/>
                        </a:rPr>
                        <a:t>Lê Trần Hoàng Phúc</a:t>
                      </a:r>
                      <a:endParaRPr lang="vi-VN" sz="1100" dirty="0">
                        <a:solidFill>
                          <a:schemeClr val="tx1"/>
                        </a:solidFill>
                        <a:effectLst/>
                        <a:latin typeface="Barlow" panose="00000500000000000000" pitchFamily="2" charset="0"/>
                      </a:endParaRPr>
                    </a:p>
                    <a:p>
                      <a:pPr rtl="0" fontAlgn="t">
                        <a:spcBef>
                          <a:spcPts val="0"/>
                        </a:spcBef>
                        <a:spcAft>
                          <a:spcPts val="600"/>
                        </a:spcAft>
                      </a:pPr>
                      <a:r>
                        <a:rPr lang="vi-VN" sz="1100" b="0" u="none" strike="noStrike" dirty="0">
                          <a:solidFill>
                            <a:schemeClr val="tx1"/>
                          </a:solidFill>
                          <a:effectLst/>
                          <a:latin typeface="Barlow" panose="00000500000000000000" pitchFamily="2" charset="0"/>
                        </a:rPr>
                        <a:t>Mạc Lê Đức Minh</a:t>
                      </a:r>
                      <a:endParaRPr lang="vi-VN" sz="1100" dirty="0">
                        <a:solidFill>
                          <a:schemeClr val="tx1"/>
                        </a:solidFill>
                        <a:effectLst/>
                        <a:latin typeface="Barlow" panose="00000500000000000000" pitchFamily="2" charset="0"/>
                      </a:endParaRPr>
                    </a:p>
                  </a:txBody>
                  <a:tcPr marL="73025" marR="73025"/>
                </a:tc>
                <a:tc>
                  <a:txBody>
                    <a:bodyPr/>
                    <a:lstStyle/>
                    <a:p>
                      <a:pPr rtl="0" fontAlgn="t">
                        <a:spcBef>
                          <a:spcPts val="0"/>
                        </a:spcBef>
                        <a:spcAft>
                          <a:spcPts val="600"/>
                        </a:spcAft>
                      </a:pPr>
                      <a:r>
                        <a:rPr lang="en-US" sz="1100" b="0" u="none" strike="noStrike" dirty="0">
                          <a:solidFill>
                            <a:schemeClr val="tx1"/>
                          </a:solidFill>
                          <a:effectLst/>
                          <a:latin typeface="Barlow" panose="00000500000000000000" pitchFamily="2" charset="0"/>
                        </a:rPr>
                        <a:t>Implements and executes the tests.</a:t>
                      </a:r>
                      <a:endParaRPr lang="en-US" sz="1100" dirty="0">
                        <a:solidFill>
                          <a:schemeClr val="tx1"/>
                        </a:solidFill>
                        <a:effectLst/>
                        <a:latin typeface="Barlow" panose="00000500000000000000" pitchFamily="2" charset="0"/>
                      </a:endParaRPr>
                    </a:p>
                    <a:p>
                      <a:pPr rtl="0" fontAlgn="t">
                        <a:spcBef>
                          <a:spcPts val="0"/>
                        </a:spcBef>
                        <a:spcAft>
                          <a:spcPts val="600"/>
                        </a:spcAft>
                      </a:pPr>
                      <a:r>
                        <a:rPr lang="en-US" sz="1100" b="0" u="none" strike="noStrike" dirty="0">
                          <a:solidFill>
                            <a:schemeClr val="tx1"/>
                          </a:solidFill>
                          <a:effectLst/>
                          <a:latin typeface="Barlow" panose="00000500000000000000" pitchFamily="2" charset="0"/>
                        </a:rPr>
                        <a:t>Responsibilities include:</a:t>
                      </a:r>
                      <a:endParaRPr lang="en-US" sz="1100" dirty="0">
                        <a:solidFill>
                          <a:schemeClr val="tx1"/>
                        </a:solidFill>
                        <a:effectLst/>
                        <a:latin typeface="Barlow" panose="00000500000000000000" pitchFamily="2" charset="0"/>
                      </a:endParaRPr>
                    </a:p>
                    <a:p>
                      <a:pPr marL="171450" indent="-171450" rtl="0" fontAlgn="base">
                        <a:spcBef>
                          <a:spcPts val="0"/>
                        </a:spcBef>
                        <a:spcAft>
                          <a:spcPts val="600"/>
                        </a:spcAft>
                        <a:buClr>
                          <a:srgbClr val="F45A8A"/>
                        </a:buClr>
                        <a:buFont typeface="Arial" panose="020B0604020202020204" pitchFamily="34" charset="0"/>
                        <a:buChar char="•"/>
                      </a:pPr>
                      <a:r>
                        <a:rPr lang="en-US" sz="1100" b="0" u="none" strike="noStrike" dirty="0">
                          <a:solidFill>
                            <a:schemeClr val="tx1"/>
                          </a:solidFill>
                          <a:effectLst/>
                          <a:latin typeface="Barlow" panose="00000500000000000000" pitchFamily="2" charset="0"/>
                        </a:rPr>
                        <a:t>implement tests and test suites</a:t>
                      </a:r>
                    </a:p>
                    <a:p>
                      <a:pPr marL="171450" indent="-171450" rtl="0" fontAlgn="base">
                        <a:spcBef>
                          <a:spcPts val="0"/>
                        </a:spcBef>
                        <a:spcAft>
                          <a:spcPts val="600"/>
                        </a:spcAft>
                        <a:buClr>
                          <a:srgbClr val="F45A8A"/>
                        </a:buClr>
                        <a:buFont typeface="Arial" panose="020B0604020202020204" pitchFamily="34" charset="0"/>
                        <a:buChar char="•"/>
                      </a:pPr>
                      <a:r>
                        <a:rPr lang="en-US" sz="1100" b="0" u="none" strike="noStrike" dirty="0">
                          <a:solidFill>
                            <a:schemeClr val="tx1"/>
                          </a:solidFill>
                          <a:effectLst/>
                          <a:latin typeface="Barlow" panose="00000500000000000000" pitchFamily="2" charset="0"/>
                        </a:rPr>
                        <a:t>execute test suites</a:t>
                      </a:r>
                    </a:p>
                    <a:p>
                      <a:pPr marL="171450" indent="-171450" rtl="0" fontAlgn="base">
                        <a:spcBef>
                          <a:spcPts val="0"/>
                        </a:spcBef>
                        <a:spcAft>
                          <a:spcPts val="600"/>
                        </a:spcAft>
                        <a:buClr>
                          <a:srgbClr val="F45A8A"/>
                        </a:buClr>
                        <a:buFont typeface="Arial" panose="020B0604020202020204" pitchFamily="34" charset="0"/>
                        <a:buChar char="•"/>
                      </a:pPr>
                      <a:r>
                        <a:rPr lang="en-US" sz="1100" b="0" u="none" strike="noStrike" dirty="0">
                          <a:solidFill>
                            <a:schemeClr val="tx1"/>
                          </a:solidFill>
                          <a:effectLst/>
                          <a:latin typeface="Barlow" panose="00000500000000000000" pitchFamily="2" charset="0"/>
                        </a:rPr>
                        <a:t>log results</a:t>
                      </a:r>
                    </a:p>
                    <a:p>
                      <a:pPr marL="171450" indent="-171450" rtl="0" fontAlgn="base">
                        <a:spcBef>
                          <a:spcPts val="0"/>
                        </a:spcBef>
                        <a:spcAft>
                          <a:spcPts val="600"/>
                        </a:spcAft>
                        <a:buClr>
                          <a:srgbClr val="F45A8A"/>
                        </a:buClr>
                        <a:buFont typeface="Arial" panose="020B0604020202020204" pitchFamily="34" charset="0"/>
                        <a:buChar char="•"/>
                      </a:pPr>
                      <a:r>
                        <a:rPr lang="en-US" sz="1100" b="0" u="none" strike="noStrike" dirty="0">
                          <a:solidFill>
                            <a:schemeClr val="tx1"/>
                          </a:solidFill>
                          <a:effectLst/>
                          <a:latin typeface="Barlow" panose="00000500000000000000" pitchFamily="2" charset="0"/>
                        </a:rPr>
                        <a:t>analyze and recover from test failures</a:t>
                      </a:r>
                    </a:p>
                    <a:p>
                      <a:pPr marL="171450" indent="-171450" rtl="0" fontAlgn="base">
                        <a:spcBef>
                          <a:spcPts val="0"/>
                        </a:spcBef>
                        <a:spcAft>
                          <a:spcPts val="600"/>
                        </a:spcAft>
                        <a:buClr>
                          <a:srgbClr val="F45A8A"/>
                        </a:buClr>
                        <a:buFont typeface="Arial" panose="020B0604020202020204" pitchFamily="34" charset="0"/>
                        <a:buChar char="•"/>
                      </a:pPr>
                      <a:r>
                        <a:rPr lang="en-US" sz="1100" b="0" u="none" strike="noStrike" dirty="0">
                          <a:solidFill>
                            <a:schemeClr val="tx1"/>
                          </a:solidFill>
                          <a:effectLst/>
                          <a:latin typeface="Barlow" panose="00000500000000000000" pitchFamily="2" charset="0"/>
                        </a:rPr>
                        <a:t>document incidents</a:t>
                      </a:r>
                      <a:endParaRPr lang="en-US" sz="1100" b="0" i="0" u="none" strike="noStrike" dirty="0">
                        <a:solidFill>
                          <a:schemeClr val="tx1"/>
                        </a:solidFill>
                        <a:effectLst/>
                        <a:latin typeface="Barlow" panose="00000500000000000000" pitchFamily="2" charset="0"/>
                      </a:endParaRPr>
                    </a:p>
                  </a:txBody>
                  <a:tcPr marL="73025" marR="73025"/>
                </a:tc>
                <a:extLst>
                  <a:ext uri="{0D108BD9-81ED-4DB2-BD59-A6C34878D82A}">
                    <a16:rowId xmlns:a16="http://schemas.microsoft.com/office/drawing/2014/main" val="911209050"/>
                  </a:ext>
                </a:extLst>
              </a:tr>
            </a:tbl>
          </a:graphicData>
        </a:graphic>
      </p:graphicFrame>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76"/>
                                        </p:tgtEl>
                                        <p:attrNameLst>
                                          <p:attrName>style.visibility</p:attrName>
                                        </p:attrNameLst>
                                      </p:cBhvr>
                                      <p:to>
                                        <p:strVal val="visible"/>
                                      </p:to>
                                    </p:set>
                                    <p:animEffect transition="in" filter="wipe(up)">
                                      <p:cBhvr>
                                        <p:cTn id="7" dur="500"/>
                                        <p:tgtEl>
                                          <p:spTgt spid="147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nodeType="clickEffect">
                                  <p:stCondLst>
                                    <p:cond delay="0"/>
                                  </p:stCondLst>
                                  <p:childTnLst>
                                    <p:animEffect transition="out" filter="fade">
                                      <p:cBhvr>
                                        <p:cTn id="15" dur="500"/>
                                        <p:tgtEl>
                                          <p:spTgt spid="2"/>
                                        </p:tgtEl>
                                      </p:cBhvr>
                                    </p:animEffect>
                                    <p:set>
                                      <p:cBhvr>
                                        <p:cTn id="16"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74"/>
        <p:cNvGrpSpPr/>
        <p:nvPr/>
      </p:nvGrpSpPr>
      <p:grpSpPr>
        <a:xfrm>
          <a:off x="0" y="0"/>
          <a:ext cx="0" cy="0"/>
          <a:chOff x="0" y="0"/>
          <a:chExt cx="0" cy="0"/>
        </a:xfrm>
      </p:grpSpPr>
      <p:sp>
        <p:nvSpPr>
          <p:cNvPr id="1476" name="Google Shape;1476;p39"/>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TEST PLAN</a:t>
            </a:r>
            <a:endParaRPr b="0" dirty="0"/>
          </a:p>
        </p:txBody>
      </p:sp>
      <p:grpSp>
        <p:nvGrpSpPr>
          <p:cNvPr id="1480" name="Google Shape;1480;p39"/>
          <p:cNvGrpSpPr/>
          <p:nvPr/>
        </p:nvGrpSpPr>
        <p:grpSpPr>
          <a:xfrm>
            <a:off x="3876381" y="4522646"/>
            <a:ext cx="1391239" cy="1387652"/>
            <a:chOff x="4010494" y="4522646"/>
            <a:chExt cx="1391239" cy="1387652"/>
          </a:xfrm>
        </p:grpSpPr>
        <p:sp>
          <p:nvSpPr>
            <p:cNvPr id="1481" name="Google Shape;1481;p39"/>
            <p:cNvSpPr/>
            <p:nvPr/>
          </p:nvSpPr>
          <p:spPr>
            <a:xfrm rot="435267">
              <a:off x="4083847" y="459626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1"/>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82" name="Google Shape;1482;p39"/>
            <p:cNvCxnSpPr/>
            <p:nvPr/>
          </p:nvCxnSpPr>
          <p:spPr>
            <a:xfrm rot="436104" flipH="1">
              <a:off x="4646601" y="4866128"/>
              <a:ext cx="713735" cy="700711"/>
            </a:xfrm>
            <a:prstGeom prst="straightConnector1">
              <a:avLst/>
            </a:prstGeom>
            <a:noFill/>
            <a:ln w="9525" cap="flat" cmpd="sng">
              <a:solidFill>
                <a:schemeClr val="dk1"/>
              </a:solidFill>
              <a:prstDash val="solid"/>
              <a:round/>
              <a:headEnd type="none" w="med" len="med"/>
              <a:tailEnd type="none" w="med" len="med"/>
            </a:ln>
          </p:spPr>
        </p:cxnSp>
        <p:cxnSp>
          <p:nvCxnSpPr>
            <p:cNvPr id="1483" name="Google Shape;1483;p39"/>
            <p:cNvCxnSpPr/>
            <p:nvPr/>
          </p:nvCxnSpPr>
          <p:spPr>
            <a:xfrm rot="436104" flipH="1">
              <a:off x="4051876" y="486612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15" name="Google Shape;1480;p39">
            <a:extLst>
              <a:ext uri="{FF2B5EF4-FFF2-40B4-BE49-F238E27FC236}">
                <a16:creationId xmlns:a16="http://schemas.microsoft.com/office/drawing/2014/main" id="{97C9E816-2F60-E3AC-EA11-E17144214D3A}"/>
              </a:ext>
            </a:extLst>
          </p:cNvPr>
          <p:cNvGrpSpPr/>
          <p:nvPr/>
        </p:nvGrpSpPr>
        <p:grpSpPr>
          <a:xfrm>
            <a:off x="3876381" y="4522646"/>
            <a:ext cx="1391239" cy="1387652"/>
            <a:chOff x="4010494" y="4522646"/>
            <a:chExt cx="1391239" cy="1387652"/>
          </a:xfrm>
        </p:grpSpPr>
        <p:sp>
          <p:nvSpPr>
            <p:cNvPr id="16" name="Google Shape;1481;p39">
              <a:extLst>
                <a:ext uri="{FF2B5EF4-FFF2-40B4-BE49-F238E27FC236}">
                  <a16:creationId xmlns:a16="http://schemas.microsoft.com/office/drawing/2014/main" id="{48D0F509-4A75-C90C-4CBB-EE9E10F5D4F2}"/>
                </a:ext>
              </a:extLst>
            </p:cNvPr>
            <p:cNvSpPr/>
            <p:nvPr/>
          </p:nvSpPr>
          <p:spPr>
            <a:xfrm rot="435267">
              <a:off x="4083847" y="459626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1"/>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 name="Google Shape;1482;p39">
              <a:extLst>
                <a:ext uri="{FF2B5EF4-FFF2-40B4-BE49-F238E27FC236}">
                  <a16:creationId xmlns:a16="http://schemas.microsoft.com/office/drawing/2014/main" id="{8235E915-AC5F-1F29-6D11-32D0E782D79B}"/>
                </a:ext>
              </a:extLst>
            </p:cNvPr>
            <p:cNvCxnSpPr/>
            <p:nvPr/>
          </p:nvCxnSpPr>
          <p:spPr>
            <a:xfrm rot="436104" flipH="1">
              <a:off x="4646601" y="4866128"/>
              <a:ext cx="713735" cy="700711"/>
            </a:xfrm>
            <a:prstGeom prst="straightConnector1">
              <a:avLst/>
            </a:prstGeom>
            <a:noFill/>
            <a:ln w="9525" cap="flat" cmpd="sng">
              <a:solidFill>
                <a:schemeClr val="dk1"/>
              </a:solidFill>
              <a:prstDash val="solid"/>
              <a:round/>
              <a:headEnd type="none" w="med" len="med"/>
              <a:tailEnd type="none" w="med" len="med"/>
            </a:ln>
          </p:spPr>
        </p:cxnSp>
        <p:cxnSp>
          <p:nvCxnSpPr>
            <p:cNvPr id="18" name="Google Shape;1483;p39">
              <a:extLst>
                <a:ext uri="{FF2B5EF4-FFF2-40B4-BE49-F238E27FC236}">
                  <a16:creationId xmlns:a16="http://schemas.microsoft.com/office/drawing/2014/main" id="{F08FDB3D-1BDC-0256-D19F-47353819ED19}"/>
                </a:ext>
              </a:extLst>
            </p:cNvPr>
            <p:cNvCxnSpPr/>
            <p:nvPr/>
          </p:nvCxnSpPr>
          <p:spPr>
            <a:xfrm rot="436104" flipH="1">
              <a:off x="4051876" y="4866128"/>
              <a:ext cx="713735" cy="700711"/>
            </a:xfrm>
            <a:prstGeom prst="straightConnector1">
              <a:avLst/>
            </a:prstGeom>
            <a:noFill/>
            <a:ln w="9525" cap="flat" cmpd="sng">
              <a:solidFill>
                <a:schemeClr val="dk1"/>
              </a:solidFill>
              <a:prstDash val="solid"/>
              <a:round/>
              <a:headEnd type="none" w="med" len="med"/>
              <a:tailEnd type="none" w="med" len="med"/>
            </a:ln>
          </p:spPr>
        </p:cxnSp>
      </p:grpSp>
      <p:graphicFrame>
        <p:nvGraphicFramePr>
          <p:cNvPr id="19" name="Table 2">
            <a:extLst>
              <a:ext uri="{FF2B5EF4-FFF2-40B4-BE49-F238E27FC236}">
                <a16:creationId xmlns:a16="http://schemas.microsoft.com/office/drawing/2014/main" id="{18B558C6-732D-C30B-9531-B20FBCC9AECD}"/>
              </a:ext>
            </a:extLst>
          </p:cNvPr>
          <p:cNvGraphicFramePr>
            <a:graphicFrameLocks noGrp="1"/>
          </p:cNvGraphicFramePr>
          <p:nvPr>
            <p:extLst>
              <p:ext uri="{D42A27DB-BD31-4B8C-83A1-F6EECF244321}">
                <p14:modId xmlns:p14="http://schemas.microsoft.com/office/powerpoint/2010/main" val="12918150"/>
              </p:ext>
            </p:extLst>
          </p:nvPr>
        </p:nvGraphicFramePr>
        <p:xfrm>
          <a:off x="276801" y="668071"/>
          <a:ext cx="8487371" cy="2158949"/>
        </p:xfrm>
        <a:graphic>
          <a:graphicData uri="http://schemas.openxmlformats.org/drawingml/2006/table">
            <a:tbl>
              <a:tblPr firstRow="1" bandRow="1">
                <a:tableStyleId>{9D7B26C5-4107-4FEC-AEDC-1716B250A1EF}</a:tableStyleId>
              </a:tblPr>
              <a:tblGrid>
                <a:gridCol w="897851">
                  <a:extLst>
                    <a:ext uri="{9D8B030D-6E8A-4147-A177-3AD203B41FA5}">
                      <a16:colId xmlns:a16="http://schemas.microsoft.com/office/drawing/2014/main" val="2802808423"/>
                    </a:ext>
                  </a:extLst>
                </a:gridCol>
                <a:gridCol w="2717547">
                  <a:extLst>
                    <a:ext uri="{9D8B030D-6E8A-4147-A177-3AD203B41FA5}">
                      <a16:colId xmlns:a16="http://schemas.microsoft.com/office/drawing/2014/main" val="2937276361"/>
                    </a:ext>
                  </a:extLst>
                </a:gridCol>
                <a:gridCol w="4871973">
                  <a:extLst>
                    <a:ext uri="{9D8B030D-6E8A-4147-A177-3AD203B41FA5}">
                      <a16:colId xmlns:a16="http://schemas.microsoft.com/office/drawing/2014/main" val="1079916249"/>
                    </a:ext>
                  </a:extLst>
                </a:gridCol>
              </a:tblGrid>
              <a:tr h="313404">
                <a:tc>
                  <a:txBody>
                    <a:bodyPr/>
                    <a:lstStyle/>
                    <a:p>
                      <a:pPr algn="ctr" rtl="0" fontAlgn="t">
                        <a:spcBef>
                          <a:spcPts val="0"/>
                        </a:spcBef>
                        <a:spcAft>
                          <a:spcPts val="600"/>
                        </a:spcAft>
                      </a:pPr>
                      <a:r>
                        <a:rPr lang="en-US" sz="1100" b="1" u="none" strike="noStrike" dirty="0">
                          <a:solidFill>
                            <a:schemeClr val="tx1"/>
                          </a:solidFill>
                          <a:effectLst/>
                          <a:latin typeface="Barlow" panose="00000500000000000000" pitchFamily="2" charset="0"/>
                        </a:rPr>
                        <a:t>Role</a:t>
                      </a:r>
                      <a:endParaRPr lang="en-US" sz="1100" dirty="0">
                        <a:solidFill>
                          <a:schemeClr val="tx1"/>
                        </a:solidFill>
                        <a:effectLst/>
                        <a:latin typeface="Barlow" panose="00000500000000000000" pitchFamily="2" charset="0"/>
                      </a:endParaRPr>
                    </a:p>
                  </a:txBody>
                  <a:tcPr marL="73025" marR="73025"/>
                </a:tc>
                <a:tc>
                  <a:txBody>
                    <a:bodyPr/>
                    <a:lstStyle/>
                    <a:p>
                      <a:pPr algn="ctr" rtl="0" fontAlgn="t">
                        <a:spcBef>
                          <a:spcPts val="0"/>
                        </a:spcBef>
                        <a:spcAft>
                          <a:spcPts val="600"/>
                        </a:spcAft>
                      </a:pPr>
                      <a:r>
                        <a:rPr lang="en-US" sz="1100" b="1" u="none" strike="noStrike" dirty="0">
                          <a:solidFill>
                            <a:schemeClr val="tx1"/>
                          </a:solidFill>
                          <a:effectLst/>
                          <a:latin typeface="Barlow" panose="00000500000000000000" pitchFamily="2" charset="0"/>
                        </a:rPr>
                        <a:t>Minimum Resources Recommended</a:t>
                      </a:r>
                      <a:endParaRPr lang="en-US" sz="1100" dirty="0">
                        <a:solidFill>
                          <a:schemeClr val="tx1"/>
                        </a:solidFill>
                        <a:effectLst/>
                        <a:latin typeface="Barlow" panose="00000500000000000000" pitchFamily="2" charset="0"/>
                      </a:endParaRPr>
                    </a:p>
                  </a:txBody>
                  <a:tcPr marL="73025" marR="73025"/>
                </a:tc>
                <a:tc>
                  <a:txBody>
                    <a:bodyPr/>
                    <a:lstStyle/>
                    <a:p>
                      <a:pPr algn="ctr" rtl="0" fontAlgn="t">
                        <a:spcBef>
                          <a:spcPts val="0"/>
                        </a:spcBef>
                        <a:spcAft>
                          <a:spcPts val="600"/>
                        </a:spcAft>
                      </a:pPr>
                      <a:r>
                        <a:rPr lang="en-US" sz="1100" b="1" u="none" strike="noStrike" dirty="0">
                          <a:solidFill>
                            <a:schemeClr val="tx1"/>
                          </a:solidFill>
                          <a:effectLst/>
                          <a:latin typeface="Barlow" panose="00000500000000000000" pitchFamily="2" charset="0"/>
                        </a:rPr>
                        <a:t>Specific Responsibilities or Comments</a:t>
                      </a:r>
                      <a:endParaRPr lang="en-US" sz="1100" dirty="0">
                        <a:solidFill>
                          <a:schemeClr val="tx1"/>
                        </a:solidFill>
                        <a:effectLst/>
                        <a:latin typeface="Barlow" panose="00000500000000000000" pitchFamily="2" charset="0"/>
                      </a:endParaRPr>
                    </a:p>
                  </a:txBody>
                  <a:tcPr marL="73025" marR="73025"/>
                </a:tc>
                <a:extLst>
                  <a:ext uri="{0D108BD9-81ED-4DB2-BD59-A6C34878D82A}">
                    <a16:rowId xmlns:a16="http://schemas.microsoft.com/office/drawing/2014/main" val="762300229"/>
                  </a:ext>
                </a:extLst>
              </a:tr>
              <a:tr h="1845545">
                <a:tc>
                  <a:txBody>
                    <a:bodyPr/>
                    <a:lstStyle/>
                    <a:p>
                      <a:pPr rtl="0" fontAlgn="t">
                        <a:spcBef>
                          <a:spcPts val="0"/>
                        </a:spcBef>
                        <a:spcAft>
                          <a:spcPts val="600"/>
                        </a:spcAft>
                      </a:pPr>
                      <a:r>
                        <a:rPr lang="en-US" sz="1100" b="0" u="none" strike="noStrike" dirty="0">
                          <a:solidFill>
                            <a:schemeClr val="tx1"/>
                          </a:solidFill>
                          <a:effectLst/>
                          <a:latin typeface="Barlow" panose="00000500000000000000" pitchFamily="2" charset="0"/>
                        </a:rPr>
                        <a:t>Test System Administrator</a:t>
                      </a:r>
                      <a:endParaRPr lang="en-US" sz="1100" dirty="0">
                        <a:solidFill>
                          <a:schemeClr val="tx1"/>
                        </a:solidFill>
                        <a:effectLst/>
                        <a:latin typeface="Barlow" panose="00000500000000000000" pitchFamily="2" charset="0"/>
                      </a:endParaRPr>
                    </a:p>
                  </a:txBody>
                  <a:tcPr marL="73025" marR="73025"/>
                </a:tc>
                <a:tc>
                  <a:txBody>
                    <a:bodyPr/>
                    <a:lstStyle/>
                    <a:p>
                      <a:pPr rtl="0" fontAlgn="t">
                        <a:spcBef>
                          <a:spcPts val="0"/>
                        </a:spcBef>
                        <a:spcAft>
                          <a:spcPts val="600"/>
                        </a:spcAft>
                      </a:pPr>
                      <a:r>
                        <a:rPr lang="en-US" sz="1100" b="0" u="none" strike="noStrike" dirty="0" err="1">
                          <a:solidFill>
                            <a:schemeClr val="tx1"/>
                          </a:solidFill>
                          <a:effectLst/>
                          <a:latin typeface="Barlow" panose="00000500000000000000" pitchFamily="2" charset="0"/>
                        </a:rPr>
                        <a:t>Mạc</a:t>
                      </a:r>
                      <a:r>
                        <a:rPr lang="en-US" sz="1100" b="0" u="none" strike="noStrike" dirty="0">
                          <a:solidFill>
                            <a:schemeClr val="tx1"/>
                          </a:solidFill>
                          <a:effectLst/>
                          <a:latin typeface="Barlow" panose="00000500000000000000" pitchFamily="2" charset="0"/>
                        </a:rPr>
                        <a:t> Lê </a:t>
                      </a:r>
                      <a:r>
                        <a:rPr lang="en-US" sz="1100" b="0" u="none" strike="noStrike" dirty="0" err="1">
                          <a:solidFill>
                            <a:schemeClr val="tx1"/>
                          </a:solidFill>
                          <a:effectLst/>
                          <a:latin typeface="Barlow" panose="00000500000000000000" pitchFamily="2" charset="0"/>
                        </a:rPr>
                        <a:t>Đức</a:t>
                      </a:r>
                      <a:r>
                        <a:rPr lang="en-US" sz="1100" b="0" u="none" strike="noStrike" dirty="0">
                          <a:solidFill>
                            <a:schemeClr val="tx1"/>
                          </a:solidFill>
                          <a:effectLst/>
                          <a:latin typeface="Barlow" panose="00000500000000000000" pitchFamily="2" charset="0"/>
                        </a:rPr>
                        <a:t> Minh</a:t>
                      </a:r>
                      <a:endParaRPr lang="en-US" sz="1100" dirty="0">
                        <a:solidFill>
                          <a:schemeClr val="tx1"/>
                        </a:solidFill>
                        <a:effectLst/>
                        <a:latin typeface="Barlow" panose="00000500000000000000" pitchFamily="2" charset="0"/>
                      </a:endParaRPr>
                    </a:p>
                  </a:txBody>
                  <a:tcPr marL="73025" marR="73025"/>
                </a:tc>
                <a:tc>
                  <a:txBody>
                    <a:bodyPr/>
                    <a:lstStyle/>
                    <a:p>
                      <a:pPr rtl="0" fontAlgn="t">
                        <a:spcBef>
                          <a:spcPts val="0"/>
                        </a:spcBef>
                        <a:spcAft>
                          <a:spcPts val="600"/>
                        </a:spcAft>
                      </a:pPr>
                      <a:r>
                        <a:rPr lang="en-US" sz="1100" b="0" u="none" strike="noStrike" dirty="0">
                          <a:solidFill>
                            <a:schemeClr val="tx1"/>
                          </a:solidFill>
                          <a:effectLst/>
                          <a:latin typeface="Barlow" panose="00000500000000000000" pitchFamily="2" charset="0"/>
                        </a:rPr>
                        <a:t>Ensures test environment and assets are managed and maintained.</a:t>
                      </a:r>
                      <a:endParaRPr lang="en-US" sz="1100" dirty="0">
                        <a:solidFill>
                          <a:schemeClr val="tx1"/>
                        </a:solidFill>
                        <a:effectLst/>
                        <a:latin typeface="Barlow" panose="00000500000000000000" pitchFamily="2" charset="0"/>
                      </a:endParaRPr>
                    </a:p>
                    <a:p>
                      <a:pPr rtl="0" fontAlgn="t">
                        <a:spcBef>
                          <a:spcPts val="0"/>
                        </a:spcBef>
                        <a:spcAft>
                          <a:spcPts val="600"/>
                        </a:spcAft>
                      </a:pPr>
                      <a:r>
                        <a:rPr lang="en-US" sz="1100" b="0" u="none" strike="noStrike" dirty="0">
                          <a:solidFill>
                            <a:schemeClr val="tx1"/>
                          </a:solidFill>
                          <a:effectLst/>
                          <a:latin typeface="Barlow" panose="00000500000000000000" pitchFamily="2" charset="0"/>
                        </a:rPr>
                        <a:t>Responsibilities include:</a:t>
                      </a:r>
                      <a:endParaRPr lang="en-US" sz="1100" dirty="0">
                        <a:solidFill>
                          <a:schemeClr val="tx1"/>
                        </a:solidFill>
                        <a:effectLst/>
                        <a:latin typeface="Barlow" panose="00000500000000000000" pitchFamily="2" charset="0"/>
                      </a:endParaRPr>
                    </a:p>
                    <a:p>
                      <a:pPr marL="171450" indent="-171450" rtl="0" fontAlgn="base">
                        <a:spcBef>
                          <a:spcPts val="0"/>
                        </a:spcBef>
                        <a:spcAft>
                          <a:spcPts val="600"/>
                        </a:spcAft>
                        <a:buClr>
                          <a:srgbClr val="F45A8A"/>
                        </a:buClr>
                        <a:buFont typeface="Arial" panose="020B0604020202020204" pitchFamily="34" charset="0"/>
                        <a:buChar char="•"/>
                      </a:pPr>
                      <a:r>
                        <a:rPr lang="en-US" sz="1100" b="0" u="none" strike="noStrike" dirty="0">
                          <a:solidFill>
                            <a:schemeClr val="tx1"/>
                          </a:solidFill>
                          <a:effectLst/>
                          <a:latin typeface="Barlow" panose="00000500000000000000" pitchFamily="2" charset="0"/>
                        </a:rPr>
                        <a:t>administer test management system</a:t>
                      </a:r>
                    </a:p>
                    <a:p>
                      <a:pPr marL="171450" indent="-171450" rtl="0" fontAlgn="base">
                        <a:spcBef>
                          <a:spcPts val="0"/>
                        </a:spcBef>
                        <a:spcAft>
                          <a:spcPts val="600"/>
                        </a:spcAft>
                        <a:buClr>
                          <a:srgbClr val="F45A8A"/>
                        </a:buClr>
                        <a:buFont typeface="Arial" panose="020B0604020202020204" pitchFamily="34" charset="0"/>
                        <a:buChar char="•"/>
                      </a:pPr>
                      <a:r>
                        <a:rPr lang="en-US" sz="1100" b="0" u="none" strike="noStrike" dirty="0">
                          <a:solidFill>
                            <a:schemeClr val="tx1"/>
                          </a:solidFill>
                          <a:effectLst/>
                          <a:latin typeface="Barlow" panose="00000500000000000000" pitchFamily="2" charset="0"/>
                        </a:rPr>
                        <a:t>install and support access to, and recovery of, test environment configurations and test labs</a:t>
                      </a:r>
                      <a:endParaRPr lang="en-US" sz="1100" b="0" i="0" u="none" strike="noStrike" dirty="0">
                        <a:solidFill>
                          <a:schemeClr val="tx1"/>
                        </a:solidFill>
                        <a:effectLst/>
                        <a:latin typeface="Barlow" panose="00000500000000000000" pitchFamily="2" charset="0"/>
                      </a:endParaRPr>
                    </a:p>
                  </a:txBody>
                  <a:tcPr marL="73025" marR="73025"/>
                </a:tc>
                <a:extLst>
                  <a:ext uri="{0D108BD9-81ED-4DB2-BD59-A6C34878D82A}">
                    <a16:rowId xmlns:a16="http://schemas.microsoft.com/office/drawing/2014/main" val="78505547"/>
                  </a:ext>
                </a:extLst>
              </a:tr>
            </a:tbl>
          </a:graphicData>
        </a:graphic>
      </p:graphicFrame>
    </p:spTree>
    <p:extLst>
      <p:ext uri="{BB962C8B-B14F-4D97-AF65-F5344CB8AC3E}">
        <p14:creationId xmlns:p14="http://schemas.microsoft.com/office/powerpoint/2010/main" val="24106280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05"/>
        <p:cNvGrpSpPr/>
        <p:nvPr/>
      </p:nvGrpSpPr>
      <p:grpSpPr>
        <a:xfrm>
          <a:off x="0" y="0"/>
          <a:ext cx="0" cy="0"/>
          <a:chOff x="0" y="0"/>
          <a:chExt cx="0" cy="0"/>
        </a:xfrm>
      </p:grpSpPr>
      <p:sp>
        <p:nvSpPr>
          <p:cNvPr id="1506" name="Google Shape;1506;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TEST RESULT - DEMO</a:t>
            </a:r>
            <a:endParaRPr b="0" dirty="0"/>
          </a:p>
        </p:txBody>
      </p:sp>
      <p:sp>
        <p:nvSpPr>
          <p:cNvPr id="1551" name="Google Shape;1551;p41"/>
          <p:cNvSpPr txBox="1"/>
          <p:nvPr/>
        </p:nvSpPr>
        <p:spPr>
          <a:xfrm>
            <a:off x="3009855" y="1139695"/>
            <a:ext cx="3124290" cy="3852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1200"/>
              </a:spcAft>
              <a:buNone/>
            </a:pPr>
            <a:r>
              <a:rPr lang="en" sz="1800" dirty="0">
                <a:solidFill>
                  <a:schemeClr val="lt1"/>
                </a:solidFill>
                <a:latin typeface="Barlow Condensed SemiBold"/>
                <a:ea typeface="Barlow Condensed SemiBold"/>
                <a:cs typeface="Barlow Condensed SemiBold"/>
                <a:sym typeface="Barlow Condensed SemiBold"/>
              </a:rPr>
              <a:t>HERE IS OUR DEMO VIDEO</a:t>
            </a:r>
            <a:endParaRPr sz="1800" dirty="0">
              <a:solidFill>
                <a:schemeClr val="lt1"/>
              </a:solidFill>
              <a:latin typeface="Barlow Condensed SemiBold"/>
              <a:ea typeface="Barlow Condensed SemiBold"/>
              <a:cs typeface="Barlow Condensed SemiBold"/>
              <a:sym typeface="Barlow Condensed SemiBold"/>
            </a:endParaRPr>
          </a:p>
        </p:txBody>
      </p:sp>
      <p:sp>
        <p:nvSpPr>
          <p:cNvPr id="2" name="Google Shape;1551;p41">
            <a:extLst>
              <a:ext uri="{FF2B5EF4-FFF2-40B4-BE49-F238E27FC236}">
                <a16:creationId xmlns:a16="http://schemas.microsoft.com/office/drawing/2014/main" id="{E6B797FD-C4C9-3301-FB5F-1E9583E33936}"/>
              </a:ext>
            </a:extLst>
          </p:cNvPr>
          <p:cNvSpPr txBox="1"/>
          <p:nvPr/>
        </p:nvSpPr>
        <p:spPr>
          <a:xfrm>
            <a:off x="3009855" y="4157215"/>
            <a:ext cx="3124290" cy="3852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1200"/>
              </a:spcAft>
              <a:buNone/>
            </a:pPr>
            <a:r>
              <a:rPr lang="en-US" sz="1800" dirty="0">
                <a:solidFill>
                  <a:schemeClr val="lt1"/>
                </a:solidFill>
                <a:latin typeface="Barlow Condensed SemiBold"/>
                <a:ea typeface="Barlow Condensed SemiBold"/>
                <a:cs typeface="Barlow Condensed SemiBold"/>
                <a:sym typeface="Barlow Condensed SemiBold"/>
              </a:rPr>
              <a:t>THANKS FOR WATCHING!</a:t>
            </a:r>
            <a:endParaRPr sz="1800" dirty="0">
              <a:solidFill>
                <a:schemeClr val="lt1"/>
              </a:solidFill>
              <a:latin typeface="Barlow Condensed SemiBold"/>
              <a:ea typeface="Barlow Condensed SemiBold"/>
              <a:cs typeface="Barlow Condensed SemiBold"/>
              <a:sym typeface="Barlow Condensed SemiBold"/>
            </a:endParaRPr>
          </a:p>
        </p:txBody>
      </p:sp>
      <p:pic>
        <p:nvPicPr>
          <p:cNvPr id="4" name="Online Media 3" title="Demo web RevustG - Group106 - Nhập môn CNPM-HCMUS">
            <a:hlinkClick r:id="" action="ppaction://media"/>
            <a:extLst>
              <a:ext uri="{FF2B5EF4-FFF2-40B4-BE49-F238E27FC236}">
                <a16:creationId xmlns:a16="http://schemas.microsoft.com/office/drawing/2014/main" id="{AA463C7C-5BC2-8546-E365-713181173A11}"/>
              </a:ext>
            </a:extLst>
          </p:cNvPr>
          <p:cNvPicPr>
            <a:picLocks noRot="1" noChangeAspect="1"/>
          </p:cNvPicPr>
          <p:nvPr>
            <a:videoFile r:link="rId1"/>
          </p:nvPr>
        </p:nvPicPr>
        <p:blipFill>
          <a:blip r:embed="rId4"/>
          <a:stretch>
            <a:fillRect/>
          </a:stretch>
        </p:blipFill>
        <p:spPr>
          <a:xfrm>
            <a:off x="2533933" y="1435962"/>
            <a:ext cx="4076133" cy="2303015"/>
          </a:xfrm>
          <a:prstGeom prst="rect">
            <a:avLst/>
          </a:prstGeom>
        </p:spPr>
      </p:pic>
    </p:spTree>
    <p:extLst>
      <p:ext uri="{BB962C8B-B14F-4D97-AF65-F5344CB8AC3E}">
        <p14:creationId xmlns:p14="http://schemas.microsoft.com/office/powerpoint/2010/main" val="417680772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48"/>
        <p:cNvGrpSpPr/>
        <p:nvPr/>
      </p:nvGrpSpPr>
      <p:grpSpPr>
        <a:xfrm>
          <a:off x="0" y="0"/>
          <a:ext cx="0" cy="0"/>
          <a:chOff x="0" y="0"/>
          <a:chExt cx="0" cy="0"/>
        </a:xfrm>
      </p:grpSpPr>
      <p:sp>
        <p:nvSpPr>
          <p:cNvPr id="1149" name="Google Shape;1149;p30"/>
          <p:cNvSpPr txBox="1">
            <a:spLocks noGrp="1"/>
          </p:cNvSpPr>
          <p:nvPr>
            <p:ph type="title"/>
          </p:nvPr>
        </p:nvSpPr>
        <p:spPr>
          <a:xfrm>
            <a:off x="1569600" y="1268375"/>
            <a:ext cx="6004800" cy="848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ABOUT</a:t>
            </a:r>
            <a:r>
              <a:rPr lang="en" dirty="0">
                <a:latin typeface="Barlow Condensed"/>
                <a:ea typeface="Barlow Condensed"/>
                <a:cs typeface="Barlow Condensed"/>
                <a:sym typeface="Barlow Condensed"/>
              </a:rPr>
              <a:t> </a:t>
            </a:r>
            <a:r>
              <a:rPr lang="en" dirty="0">
                <a:solidFill>
                  <a:schemeClr val="lt1"/>
                </a:solidFill>
                <a:latin typeface="Barlow Condensed"/>
                <a:ea typeface="Barlow Condensed"/>
                <a:cs typeface="Barlow Condensed"/>
                <a:sym typeface="Barlow Condensed"/>
              </a:rPr>
              <a:t>RevUStsg</a:t>
            </a:r>
            <a:endParaRPr dirty="0">
              <a:solidFill>
                <a:schemeClr val="lt1"/>
              </a:solidFill>
              <a:latin typeface="Barlow Condensed"/>
              <a:ea typeface="Barlow Condensed"/>
              <a:cs typeface="Barlow Condensed"/>
              <a:sym typeface="Barlow Condensed"/>
            </a:endParaRPr>
          </a:p>
        </p:txBody>
      </p:sp>
      <p:sp>
        <p:nvSpPr>
          <p:cNvPr id="1150" name="Google Shape;1150;p30"/>
          <p:cNvSpPr txBox="1">
            <a:spLocks noGrp="1"/>
          </p:cNvSpPr>
          <p:nvPr>
            <p:ph type="subTitle" idx="1"/>
          </p:nvPr>
        </p:nvSpPr>
        <p:spPr>
          <a:xfrm>
            <a:off x="1569600" y="2381298"/>
            <a:ext cx="6004800" cy="194100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b="0" i="0" dirty="0">
                <a:solidFill>
                  <a:srgbClr val="D1D5DB"/>
                </a:solidFill>
                <a:effectLst/>
                <a:latin typeface="Söhne"/>
              </a:rPr>
              <a:t>Create a user-friendly website for renting and selling game accounts from platforms like Steam and Epic Games at lower prices. Users can save on retail costs while account owners can monetize their progress. The platform ensures secure transactions and account verification, fostering a trusted gaming community.</a:t>
            </a:r>
            <a:endParaRPr dirty="0"/>
          </a:p>
        </p:txBody>
      </p:sp>
      <p:cxnSp>
        <p:nvCxnSpPr>
          <p:cNvPr id="1151" name="Google Shape;1151;p30"/>
          <p:cNvCxnSpPr/>
          <p:nvPr/>
        </p:nvCxnSpPr>
        <p:spPr>
          <a:xfrm>
            <a:off x="3964350" y="2206528"/>
            <a:ext cx="1215300" cy="0"/>
          </a:xfrm>
          <a:prstGeom prst="straightConnector1">
            <a:avLst/>
          </a:prstGeom>
          <a:noFill/>
          <a:ln w="9525" cap="flat" cmpd="sng">
            <a:solidFill>
              <a:schemeClr val="dk1"/>
            </a:solidFill>
            <a:prstDash val="solid"/>
            <a:round/>
            <a:headEnd type="none" w="med" len="med"/>
            <a:tailEnd type="none" w="med" len="med"/>
          </a:ln>
        </p:spPr>
      </p:cxnSp>
      <p:grpSp>
        <p:nvGrpSpPr>
          <p:cNvPr id="1152" name="Google Shape;1152;p30"/>
          <p:cNvGrpSpPr/>
          <p:nvPr/>
        </p:nvGrpSpPr>
        <p:grpSpPr>
          <a:xfrm>
            <a:off x="4522375" y="4341025"/>
            <a:ext cx="315575" cy="366750"/>
            <a:chOff x="8558925" y="4522650"/>
            <a:chExt cx="315575" cy="366750"/>
          </a:xfrm>
        </p:grpSpPr>
        <p:grpSp>
          <p:nvGrpSpPr>
            <p:cNvPr id="1153" name="Google Shape;1153;p30"/>
            <p:cNvGrpSpPr/>
            <p:nvPr/>
          </p:nvGrpSpPr>
          <p:grpSpPr>
            <a:xfrm>
              <a:off x="8558925" y="4629825"/>
              <a:ext cx="107200" cy="107175"/>
              <a:chOff x="4125350" y="1946513"/>
              <a:chExt cx="107200" cy="107175"/>
            </a:xfrm>
          </p:grpSpPr>
          <p:sp>
            <p:nvSpPr>
              <p:cNvPr id="1154" name="Google Shape;1154;p30"/>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0"/>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6" name="Google Shape;1156;p30"/>
            <p:cNvGrpSpPr/>
            <p:nvPr/>
          </p:nvGrpSpPr>
          <p:grpSpPr>
            <a:xfrm>
              <a:off x="8711325" y="4782225"/>
              <a:ext cx="107200" cy="107175"/>
              <a:chOff x="4125350" y="1946513"/>
              <a:chExt cx="107200" cy="107175"/>
            </a:xfrm>
          </p:grpSpPr>
          <p:sp>
            <p:nvSpPr>
              <p:cNvPr id="1157" name="Google Shape;1157;p30"/>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0"/>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9" name="Google Shape;1159;p30"/>
            <p:cNvGrpSpPr/>
            <p:nvPr/>
          </p:nvGrpSpPr>
          <p:grpSpPr>
            <a:xfrm>
              <a:off x="8767300" y="4522650"/>
              <a:ext cx="107200" cy="107175"/>
              <a:chOff x="4125350" y="1946513"/>
              <a:chExt cx="107200" cy="107175"/>
            </a:xfrm>
          </p:grpSpPr>
          <p:sp>
            <p:nvSpPr>
              <p:cNvPr id="1160" name="Google Shape;1160;p30"/>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0"/>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62" name="Google Shape;1162;p30"/>
          <p:cNvGrpSpPr/>
          <p:nvPr/>
        </p:nvGrpSpPr>
        <p:grpSpPr>
          <a:xfrm>
            <a:off x="7732699" y="299993"/>
            <a:ext cx="438754" cy="772904"/>
            <a:chOff x="4950175" y="2998438"/>
            <a:chExt cx="88725" cy="156300"/>
          </a:xfrm>
        </p:grpSpPr>
        <p:sp>
          <p:nvSpPr>
            <p:cNvPr id="1163" name="Google Shape;1163;p30"/>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0"/>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0"/>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0"/>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0"/>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0"/>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0"/>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0"/>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0"/>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0"/>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0"/>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0"/>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0"/>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0"/>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0"/>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0"/>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0"/>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0"/>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0"/>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0"/>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0"/>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0"/>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0"/>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0"/>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0"/>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0"/>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0"/>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0"/>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0"/>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0"/>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0"/>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0"/>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0"/>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0"/>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0"/>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0"/>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9" name="Google Shape;1199;p30"/>
          <p:cNvGrpSpPr/>
          <p:nvPr/>
        </p:nvGrpSpPr>
        <p:grpSpPr>
          <a:xfrm flipH="1">
            <a:off x="713213" y="3824384"/>
            <a:ext cx="361129" cy="3106418"/>
            <a:chOff x="6317900" y="1197313"/>
            <a:chExt cx="180700" cy="1554375"/>
          </a:xfrm>
        </p:grpSpPr>
        <p:sp>
          <p:nvSpPr>
            <p:cNvPr id="1200" name="Google Shape;1200;p30"/>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0"/>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0"/>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0"/>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0"/>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0"/>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149"/>
                                        </p:tgtEl>
                                        <p:attrNameLst>
                                          <p:attrName>style.visibility</p:attrName>
                                        </p:attrNameLst>
                                      </p:cBhvr>
                                      <p:to>
                                        <p:strVal val="visible"/>
                                      </p:to>
                                    </p:set>
                                    <p:animEffect transition="in" filter="fade">
                                      <p:cBhvr>
                                        <p:cTn id="7" dur="1000"/>
                                        <p:tgtEl>
                                          <p:spTgt spid="1149"/>
                                        </p:tgtEl>
                                      </p:cBhvr>
                                    </p:animEffect>
                                    <p:anim calcmode="lin" valueType="num">
                                      <p:cBhvr>
                                        <p:cTn id="8" dur="1000" fill="hold"/>
                                        <p:tgtEl>
                                          <p:spTgt spid="1149"/>
                                        </p:tgtEl>
                                        <p:attrNameLst>
                                          <p:attrName>ppt_x</p:attrName>
                                        </p:attrNameLst>
                                      </p:cBhvr>
                                      <p:tavLst>
                                        <p:tav tm="0">
                                          <p:val>
                                            <p:strVal val="#ppt_x"/>
                                          </p:val>
                                        </p:tav>
                                        <p:tav tm="100000">
                                          <p:val>
                                            <p:strVal val="#ppt_x"/>
                                          </p:val>
                                        </p:tav>
                                      </p:tavLst>
                                    </p:anim>
                                    <p:anim calcmode="lin" valueType="num">
                                      <p:cBhvr>
                                        <p:cTn id="9" dur="1000" fill="hold"/>
                                        <p:tgtEl>
                                          <p:spTgt spid="114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37" fill="hold" nodeType="afterEffect">
                                  <p:stCondLst>
                                    <p:cond delay="0"/>
                                  </p:stCondLst>
                                  <p:childTnLst>
                                    <p:set>
                                      <p:cBhvr>
                                        <p:cTn id="12" dur="1" fill="hold">
                                          <p:stCondLst>
                                            <p:cond delay="0"/>
                                          </p:stCondLst>
                                        </p:cTn>
                                        <p:tgtEl>
                                          <p:spTgt spid="1151"/>
                                        </p:tgtEl>
                                        <p:attrNameLst>
                                          <p:attrName>style.visibility</p:attrName>
                                        </p:attrNameLst>
                                      </p:cBhvr>
                                      <p:to>
                                        <p:strVal val="visible"/>
                                      </p:to>
                                    </p:set>
                                    <p:animEffect transition="in" filter="barn(outVertical)">
                                      <p:cBhvr>
                                        <p:cTn id="13" dur="500"/>
                                        <p:tgtEl>
                                          <p:spTgt spid="1151"/>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1150">
                                            <p:txEl>
                                              <p:pRg st="0" end="0"/>
                                            </p:txEl>
                                          </p:spTgt>
                                        </p:tgtEl>
                                        <p:attrNameLst>
                                          <p:attrName>style.visibility</p:attrName>
                                        </p:attrNameLst>
                                      </p:cBhvr>
                                      <p:to>
                                        <p:strVal val="visible"/>
                                      </p:to>
                                    </p:set>
                                    <p:animEffect transition="in" filter="fade">
                                      <p:cBhvr>
                                        <p:cTn id="17" dur="500"/>
                                        <p:tgtEl>
                                          <p:spTgt spid="115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9" grpId="0"/>
      <p:bldP spid="1150"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09"/>
        <p:cNvGrpSpPr/>
        <p:nvPr/>
      </p:nvGrpSpPr>
      <p:grpSpPr>
        <a:xfrm>
          <a:off x="0" y="0"/>
          <a:ext cx="0" cy="0"/>
          <a:chOff x="0" y="0"/>
          <a:chExt cx="0" cy="0"/>
        </a:xfrm>
      </p:grpSpPr>
      <p:grpSp>
        <p:nvGrpSpPr>
          <p:cNvPr id="1212" name="Google Shape;1212;p31"/>
          <p:cNvGrpSpPr/>
          <p:nvPr/>
        </p:nvGrpSpPr>
        <p:grpSpPr>
          <a:xfrm>
            <a:off x="1088100" y="925950"/>
            <a:ext cx="315575" cy="366750"/>
            <a:chOff x="8558925" y="4522650"/>
            <a:chExt cx="315575" cy="366750"/>
          </a:xfrm>
        </p:grpSpPr>
        <p:grpSp>
          <p:nvGrpSpPr>
            <p:cNvPr id="1213" name="Google Shape;1213;p31"/>
            <p:cNvGrpSpPr/>
            <p:nvPr/>
          </p:nvGrpSpPr>
          <p:grpSpPr>
            <a:xfrm>
              <a:off x="8558925" y="4629825"/>
              <a:ext cx="107200" cy="107175"/>
              <a:chOff x="4125350" y="1946513"/>
              <a:chExt cx="107200" cy="107175"/>
            </a:xfrm>
          </p:grpSpPr>
          <p:sp>
            <p:nvSpPr>
              <p:cNvPr id="1214" name="Google Shape;1214;p31"/>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1"/>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6" name="Google Shape;1216;p31"/>
            <p:cNvGrpSpPr/>
            <p:nvPr/>
          </p:nvGrpSpPr>
          <p:grpSpPr>
            <a:xfrm>
              <a:off x="8711325" y="4782225"/>
              <a:ext cx="107200" cy="107175"/>
              <a:chOff x="4125350" y="1946513"/>
              <a:chExt cx="107200" cy="107175"/>
            </a:xfrm>
          </p:grpSpPr>
          <p:sp>
            <p:nvSpPr>
              <p:cNvPr id="1217" name="Google Shape;1217;p31"/>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1"/>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9" name="Google Shape;1219;p31"/>
            <p:cNvGrpSpPr/>
            <p:nvPr/>
          </p:nvGrpSpPr>
          <p:grpSpPr>
            <a:xfrm>
              <a:off x="8767300" y="4522650"/>
              <a:ext cx="107200" cy="107175"/>
              <a:chOff x="4125350" y="1946513"/>
              <a:chExt cx="107200" cy="107175"/>
            </a:xfrm>
          </p:grpSpPr>
          <p:sp>
            <p:nvSpPr>
              <p:cNvPr id="1220" name="Google Shape;1220;p31"/>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1"/>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22" name="Google Shape;1222;p31"/>
          <p:cNvGrpSpPr/>
          <p:nvPr/>
        </p:nvGrpSpPr>
        <p:grpSpPr>
          <a:xfrm rot="10800000" flipH="1">
            <a:off x="1304300" y="3888441"/>
            <a:ext cx="194400" cy="112209"/>
            <a:chOff x="265900" y="3852516"/>
            <a:chExt cx="194400" cy="112209"/>
          </a:xfrm>
        </p:grpSpPr>
        <p:sp>
          <p:nvSpPr>
            <p:cNvPr id="1223" name="Google Shape;1223;p31"/>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1"/>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5" name="Google Shape;1225;p31"/>
          <p:cNvGrpSpPr/>
          <p:nvPr/>
        </p:nvGrpSpPr>
        <p:grpSpPr>
          <a:xfrm flipH="1">
            <a:off x="7380725" y="925941"/>
            <a:ext cx="194400" cy="112209"/>
            <a:chOff x="265900" y="3852516"/>
            <a:chExt cx="194400" cy="112209"/>
          </a:xfrm>
        </p:grpSpPr>
        <p:sp>
          <p:nvSpPr>
            <p:cNvPr id="1226" name="Google Shape;1226;p31"/>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1"/>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8" name="Google Shape;1228;p31"/>
          <p:cNvGrpSpPr/>
          <p:nvPr/>
        </p:nvGrpSpPr>
        <p:grpSpPr>
          <a:xfrm rot="5400000">
            <a:off x="7456475" y="3761175"/>
            <a:ext cx="315575" cy="366750"/>
            <a:chOff x="8558925" y="4522650"/>
            <a:chExt cx="315575" cy="366750"/>
          </a:xfrm>
        </p:grpSpPr>
        <p:grpSp>
          <p:nvGrpSpPr>
            <p:cNvPr id="1229" name="Google Shape;1229;p31"/>
            <p:cNvGrpSpPr/>
            <p:nvPr/>
          </p:nvGrpSpPr>
          <p:grpSpPr>
            <a:xfrm>
              <a:off x="8558925" y="4629825"/>
              <a:ext cx="107200" cy="107175"/>
              <a:chOff x="4125350" y="1946513"/>
              <a:chExt cx="107200" cy="107175"/>
            </a:xfrm>
          </p:grpSpPr>
          <p:sp>
            <p:nvSpPr>
              <p:cNvPr id="1230" name="Google Shape;1230;p31"/>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1"/>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2" name="Google Shape;1232;p31"/>
            <p:cNvGrpSpPr/>
            <p:nvPr/>
          </p:nvGrpSpPr>
          <p:grpSpPr>
            <a:xfrm>
              <a:off x="8711325" y="4782225"/>
              <a:ext cx="107200" cy="107175"/>
              <a:chOff x="4125350" y="1946513"/>
              <a:chExt cx="107200" cy="107175"/>
            </a:xfrm>
          </p:grpSpPr>
          <p:sp>
            <p:nvSpPr>
              <p:cNvPr id="1233" name="Google Shape;1233;p31"/>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1"/>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5" name="Google Shape;1235;p31"/>
            <p:cNvGrpSpPr/>
            <p:nvPr/>
          </p:nvGrpSpPr>
          <p:grpSpPr>
            <a:xfrm>
              <a:off x="8767300" y="4522650"/>
              <a:ext cx="107200" cy="107175"/>
              <a:chOff x="4125350" y="1946513"/>
              <a:chExt cx="107200" cy="107175"/>
            </a:xfrm>
          </p:grpSpPr>
          <p:sp>
            <p:nvSpPr>
              <p:cNvPr id="1236" name="Google Shape;1236;p31"/>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1"/>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46" name="Google Shape;1246;p31"/>
          <p:cNvGrpSpPr/>
          <p:nvPr/>
        </p:nvGrpSpPr>
        <p:grpSpPr>
          <a:xfrm flipH="1">
            <a:off x="4352623" y="430931"/>
            <a:ext cx="438754" cy="772904"/>
            <a:chOff x="4950175" y="2998438"/>
            <a:chExt cx="88725" cy="156300"/>
          </a:xfrm>
        </p:grpSpPr>
        <p:sp>
          <p:nvSpPr>
            <p:cNvPr id="1247" name="Google Shape;1247;p31"/>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1"/>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1"/>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1"/>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1"/>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1"/>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1"/>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1"/>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1"/>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1"/>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1"/>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1"/>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1"/>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1"/>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1"/>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1"/>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1"/>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1"/>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1"/>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1"/>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1"/>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1"/>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1"/>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1"/>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1"/>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1"/>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1"/>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1"/>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1"/>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1"/>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1"/>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1"/>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1"/>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1"/>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1"/>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1"/>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6" name="Table 6">
            <a:extLst>
              <a:ext uri="{FF2B5EF4-FFF2-40B4-BE49-F238E27FC236}">
                <a16:creationId xmlns:a16="http://schemas.microsoft.com/office/drawing/2014/main" id="{4AE0524D-F3B3-0928-8130-7AC560FE2AF4}"/>
              </a:ext>
            </a:extLst>
          </p:cNvPr>
          <p:cNvGraphicFramePr>
            <a:graphicFrameLocks noGrp="1"/>
          </p:cNvGraphicFramePr>
          <p:nvPr>
            <p:extLst>
              <p:ext uri="{D42A27DB-BD31-4B8C-83A1-F6EECF244321}">
                <p14:modId xmlns:p14="http://schemas.microsoft.com/office/powerpoint/2010/main" val="3845917773"/>
              </p:ext>
            </p:extLst>
          </p:nvPr>
        </p:nvGraphicFramePr>
        <p:xfrm>
          <a:off x="1594462" y="1314103"/>
          <a:ext cx="6096000" cy="2940013"/>
        </p:xfrm>
        <a:graphic>
          <a:graphicData uri="http://schemas.openxmlformats.org/drawingml/2006/table">
            <a:tbl>
              <a:tblPr firstRow="1" bandRow="1">
                <a:tableStyleId>{9D7B26C5-4107-4FEC-AEDC-1716B250A1EF}</a:tableStyleId>
              </a:tblPr>
              <a:tblGrid>
                <a:gridCol w="2657498">
                  <a:extLst>
                    <a:ext uri="{9D8B030D-6E8A-4147-A177-3AD203B41FA5}">
                      <a16:colId xmlns:a16="http://schemas.microsoft.com/office/drawing/2014/main" val="2535073179"/>
                    </a:ext>
                  </a:extLst>
                </a:gridCol>
                <a:gridCol w="3438502">
                  <a:extLst>
                    <a:ext uri="{9D8B030D-6E8A-4147-A177-3AD203B41FA5}">
                      <a16:colId xmlns:a16="http://schemas.microsoft.com/office/drawing/2014/main" val="1683499942"/>
                    </a:ext>
                  </a:extLst>
                </a:gridCol>
              </a:tblGrid>
              <a:tr h="999712">
                <a:tc>
                  <a:txBody>
                    <a:bodyPr/>
                    <a:lstStyle/>
                    <a:p>
                      <a:r>
                        <a:rPr lang="en-US" b="0" dirty="0">
                          <a:solidFill>
                            <a:schemeClr val="tx1"/>
                          </a:solidFill>
                        </a:rPr>
                        <a:t>The problem of </a:t>
                      </a:r>
                      <a:endParaRPr lang="en-US" b="0" dirty="0">
                        <a:solidFill>
                          <a:schemeClr val="tx1"/>
                        </a:solidFill>
                        <a:latin typeface="Barlow" panose="00000500000000000000" pitchFamily="2" charset="0"/>
                      </a:endParaRPr>
                    </a:p>
                  </a:txBody>
                  <a:tcPr/>
                </a:tc>
                <a:tc>
                  <a:txBody>
                    <a:bodyPr/>
                    <a:lstStyle/>
                    <a:p>
                      <a:pPr algn="just"/>
                      <a:r>
                        <a:rPr lang="en-US" b="0" dirty="0">
                          <a:solidFill>
                            <a:schemeClr val="tx1"/>
                          </a:solidFill>
                        </a:rPr>
                        <a:t>Buying games, apps through Steam, Epic Games, … takes many steps and taxes are included in the price</a:t>
                      </a:r>
                    </a:p>
                    <a:p>
                      <a:pPr algn="just"/>
                      <a:endParaRPr lang="en-US" dirty="0"/>
                    </a:p>
                  </a:txBody>
                  <a:tcPr/>
                </a:tc>
                <a:extLst>
                  <a:ext uri="{0D108BD9-81ED-4DB2-BD59-A6C34878D82A}">
                    <a16:rowId xmlns:a16="http://schemas.microsoft.com/office/drawing/2014/main" val="30782081"/>
                  </a:ext>
                </a:extLst>
              </a:tr>
              <a:tr h="39236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tx1"/>
                          </a:solidFill>
                        </a:rPr>
                        <a:t>Affects</a:t>
                      </a:r>
                      <a:endParaRPr lang="en-US" dirty="0">
                        <a:solidFill>
                          <a:schemeClr val="tx1"/>
                        </a:solidFill>
                        <a:latin typeface="Barlow" panose="00000500000000000000" pitchFamily="2" charset="0"/>
                      </a:endParaRPr>
                    </a:p>
                  </a:txBody>
                  <a:tcPr/>
                </a:tc>
                <a:tc>
                  <a:txBody>
                    <a:bodyPr/>
                    <a:lstStyle/>
                    <a:p>
                      <a:pPr algn="just" rtl="0" fontAlgn="t">
                        <a:spcBef>
                          <a:spcPts val="0"/>
                        </a:spcBef>
                        <a:spcAft>
                          <a:spcPts val="600"/>
                        </a:spcAft>
                      </a:pPr>
                      <a:r>
                        <a:rPr lang="en-US" sz="1400" b="0" u="none" strike="noStrike" dirty="0">
                          <a:solidFill>
                            <a:schemeClr val="tx1"/>
                          </a:solidFill>
                          <a:effectLst/>
                        </a:rPr>
                        <a:t>Gamers, App users, Publishers</a:t>
                      </a:r>
                      <a:endParaRPr lang="en-US" sz="1400" dirty="0">
                        <a:solidFill>
                          <a:schemeClr val="tx1"/>
                        </a:solidFill>
                        <a:effectLst/>
                        <a:latin typeface="Barlow" panose="00000500000000000000" pitchFamily="2" charset="0"/>
                      </a:endParaRPr>
                    </a:p>
                  </a:txBody>
                  <a:tcPr marL="73025" marR="73025"/>
                </a:tc>
                <a:extLst>
                  <a:ext uri="{0D108BD9-81ED-4DB2-BD59-A6C34878D82A}">
                    <a16:rowId xmlns:a16="http://schemas.microsoft.com/office/drawing/2014/main" val="507884001"/>
                  </a:ext>
                </a:extLst>
              </a:tr>
              <a:tr h="548229">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tx1"/>
                          </a:solidFill>
                        </a:rPr>
                        <a:t>The impact of which is</a:t>
                      </a:r>
                      <a:endParaRPr lang="en-US" dirty="0">
                        <a:solidFill>
                          <a:schemeClr val="tx1"/>
                        </a:solidFill>
                        <a:latin typeface="Barlow" panose="00000500000000000000" pitchFamily="2" charset="0"/>
                      </a:endParaRPr>
                    </a:p>
                  </a:txBody>
                  <a:tcPr/>
                </a:tc>
                <a:tc>
                  <a:txBody>
                    <a:bodyPr/>
                    <a:lstStyle/>
                    <a:p>
                      <a:pPr algn="just" rtl="0" fontAlgn="t">
                        <a:spcBef>
                          <a:spcPts val="0"/>
                        </a:spcBef>
                        <a:spcAft>
                          <a:spcPts val="600"/>
                        </a:spcAft>
                      </a:pPr>
                      <a:r>
                        <a:rPr lang="en-US" sz="1400" b="0" u="none" strike="noStrike" dirty="0">
                          <a:solidFill>
                            <a:schemeClr val="tx1"/>
                          </a:solidFill>
                          <a:effectLst/>
                        </a:rPr>
                        <a:t>Make the user not able to purchase for the software</a:t>
                      </a:r>
                      <a:endParaRPr lang="en-US" sz="1400" dirty="0">
                        <a:solidFill>
                          <a:schemeClr val="tx1"/>
                        </a:solidFill>
                        <a:effectLst/>
                        <a:latin typeface="Barlow" panose="00000500000000000000" pitchFamily="2" charset="0"/>
                      </a:endParaRPr>
                    </a:p>
                  </a:txBody>
                  <a:tcPr marL="73025" marR="73025"/>
                </a:tc>
                <a:extLst>
                  <a:ext uri="{0D108BD9-81ED-4DB2-BD59-A6C34878D82A}">
                    <a16:rowId xmlns:a16="http://schemas.microsoft.com/office/drawing/2014/main" val="2694155898"/>
                  </a:ext>
                </a:extLst>
              </a:tr>
              <a:tr h="999712">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tx1"/>
                          </a:solidFill>
                        </a:rPr>
                        <a:t>A successful solution would be</a:t>
                      </a:r>
                      <a:endParaRPr lang="en-US" dirty="0">
                        <a:solidFill>
                          <a:schemeClr val="tx1"/>
                        </a:solidFill>
                        <a:latin typeface="Barlow" panose="00000500000000000000" pitchFamily="2" charset="0"/>
                      </a:endParaRPr>
                    </a:p>
                  </a:txBody>
                  <a:tcPr/>
                </a:tc>
                <a:tc>
                  <a:txBody>
                    <a:bodyPr/>
                    <a:lstStyle/>
                    <a:p>
                      <a:pPr algn="just" rtl="0" fontAlgn="t">
                        <a:spcBef>
                          <a:spcPts val="0"/>
                        </a:spcBef>
                        <a:spcAft>
                          <a:spcPts val="600"/>
                        </a:spcAft>
                      </a:pPr>
                      <a:r>
                        <a:rPr lang="en-US" sz="1400" b="0" u="none" strike="noStrike" dirty="0">
                          <a:solidFill>
                            <a:schemeClr val="tx1"/>
                          </a:solidFill>
                          <a:effectLst/>
                        </a:rPr>
                        <a:t>Giving a simpler way to rent, purchase game accounts without taxes or complex procedures by using local internet banking or even phone card</a:t>
                      </a:r>
                      <a:endParaRPr lang="en-US" sz="1400" dirty="0">
                        <a:solidFill>
                          <a:schemeClr val="tx1"/>
                        </a:solidFill>
                        <a:effectLst/>
                        <a:latin typeface="Barlow" panose="00000500000000000000" pitchFamily="2" charset="0"/>
                      </a:endParaRPr>
                    </a:p>
                  </a:txBody>
                  <a:tcPr marL="73025" marR="73025"/>
                </a:tc>
                <a:extLst>
                  <a:ext uri="{0D108BD9-81ED-4DB2-BD59-A6C34878D82A}">
                    <a16:rowId xmlns:a16="http://schemas.microsoft.com/office/drawing/2014/main" val="3075361952"/>
                  </a:ext>
                </a:extLst>
              </a:tr>
            </a:tbl>
          </a:graphicData>
        </a:graphic>
      </p:graphicFrame>
      <p:sp>
        <p:nvSpPr>
          <p:cNvPr id="7" name="TextBox 6">
            <a:extLst>
              <a:ext uri="{FF2B5EF4-FFF2-40B4-BE49-F238E27FC236}">
                <a16:creationId xmlns:a16="http://schemas.microsoft.com/office/drawing/2014/main" id="{19CA9017-A123-BD68-1B40-342F2729B8A6}"/>
              </a:ext>
            </a:extLst>
          </p:cNvPr>
          <p:cNvSpPr txBox="1"/>
          <p:nvPr/>
        </p:nvSpPr>
        <p:spPr>
          <a:xfrm>
            <a:off x="1836048" y="596552"/>
            <a:ext cx="5722250" cy="523220"/>
          </a:xfrm>
          <a:prstGeom prst="rect">
            <a:avLst/>
          </a:prstGeom>
          <a:noFill/>
        </p:spPr>
        <p:txBody>
          <a:bodyPr wrap="square" rtlCol="0">
            <a:spAutoFit/>
          </a:bodyPr>
          <a:lstStyle/>
          <a:p>
            <a:pPr algn="ctr"/>
            <a:r>
              <a:rPr lang="en-US" sz="2800" b="1" dirty="0">
                <a:solidFill>
                  <a:schemeClr val="tx1"/>
                </a:solidFill>
                <a:latin typeface="Barlow" panose="00000500000000000000" pitchFamily="2" charset="0"/>
              </a:rPr>
              <a:t>PROBLEM STATEMENT</a:t>
            </a:r>
          </a:p>
        </p:txBody>
      </p:sp>
    </p:spTree>
    <p:extLst>
      <p:ext uri="{BB962C8B-B14F-4D97-AF65-F5344CB8AC3E}">
        <p14:creationId xmlns:p14="http://schemas.microsoft.com/office/powerpoint/2010/main" val="392555997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xit" presetSubtype="2" fill="hold" grpId="1" nodeType="clickEffect">
                                  <p:stCondLst>
                                    <p:cond delay="0"/>
                                  </p:stCondLst>
                                  <p:childTnLst>
                                    <p:animEffect transition="out" filter="wipe(right)">
                                      <p:cBhvr>
                                        <p:cTn id="15" dur="500"/>
                                        <p:tgtEl>
                                          <p:spTgt spid="7"/>
                                        </p:tgtEl>
                                      </p:cBhvr>
                                    </p:animEffect>
                                    <p:set>
                                      <p:cBhvr>
                                        <p:cTn id="16" dur="1" fill="hold">
                                          <p:stCondLst>
                                            <p:cond delay="499"/>
                                          </p:stCondLst>
                                        </p:cTn>
                                        <p:tgtEl>
                                          <p:spTgt spid="7"/>
                                        </p:tgtEl>
                                        <p:attrNameLst>
                                          <p:attrName>style.visibility</p:attrName>
                                        </p:attrNameLst>
                                      </p:cBhvr>
                                      <p:to>
                                        <p:strVal val="hidden"/>
                                      </p:to>
                                    </p:set>
                                  </p:childTnLst>
                                </p:cTn>
                              </p:par>
                            </p:childTnLst>
                          </p:cTn>
                        </p:par>
                        <p:par>
                          <p:cTn id="17" fill="hold">
                            <p:stCondLst>
                              <p:cond delay="500"/>
                            </p:stCondLst>
                            <p:childTnLst>
                              <p:par>
                                <p:cTn id="18" presetID="22" presetClass="exit" presetSubtype="4" fill="hold" nodeType="afterEffect">
                                  <p:stCondLst>
                                    <p:cond delay="0"/>
                                  </p:stCondLst>
                                  <p:childTnLst>
                                    <p:animEffect transition="out" filter="wipe(down)">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9"/>
        <p:cNvGrpSpPr/>
        <p:nvPr/>
      </p:nvGrpSpPr>
      <p:grpSpPr>
        <a:xfrm>
          <a:off x="0" y="0"/>
          <a:ext cx="0" cy="0"/>
          <a:chOff x="0" y="0"/>
          <a:chExt cx="0" cy="0"/>
        </a:xfrm>
      </p:grpSpPr>
      <p:grpSp>
        <p:nvGrpSpPr>
          <p:cNvPr id="1212" name="Google Shape;1212;p31"/>
          <p:cNvGrpSpPr/>
          <p:nvPr/>
        </p:nvGrpSpPr>
        <p:grpSpPr>
          <a:xfrm>
            <a:off x="1088100" y="925950"/>
            <a:ext cx="315575" cy="366750"/>
            <a:chOff x="8558925" y="4522650"/>
            <a:chExt cx="315575" cy="366750"/>
          </a:xfrm>
        </p:grpSpPr>
        <p:grpSp>
          <p:nvGrpSpPr>
            <p:cNvPr id="1213" name="Google Shape;1213;p31"/>
            <p:cNvGrpSpPr/>
            <p:nvPr/>
          </p:nvGrpSpPr>
          <p:grpSpPr>
            <a:xfrm>
              <a:off x="8558925" y="4629825"/>
              <a:ext cx="107200" cy="107175"/>
              <a:chOff x="4125350" y="1946513"/>
              <a:chExt cx="107200" cy="107175"/>
            </a:xfrm>
          </p:grpSpPr>
          <p:sp>
            <p:nvSpPr>
              <p:cNvPr id="1214" name="Google Shape;1214;p31"/>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1"/>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6" name="Google Shape;1216;p31"/>
            <p:cNvGrpSpPr/>
            <p:nvPr/>
          </p:nvGrpSpPr>
          <p:grpSpPr>
            <a:xfrm>
              <a:off x="8711325" y="4782225"/>
              <a:ext cx="107200" cy="107175"/>
              <a:chOff x="4125350" y="1946513"/>
              <a:chExt cx="107200" cy="107175"/>
            </a:xfrm>
          </p:grpSpPr>
          <p:sp>
            <p:nvSpPr>
              <p:cNvPr id="1217" name="Google Shape;1217;p31"/>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1"/>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9" name="Google Shape;1219;p31"/>
            <p:cNvGrpSpPr/>
            <p:nvPr/>
          </p:nvGrpSpPr>
          <p:grpSpPr>
            <a:xfrm>
              <a:off x="8767300" y="4522650"/>
              <a:ext cx="107200" cy="107175"/>
              <a:chOff x="4125350" y="1946513"/>
              <a:chExt cx="107200" cy="107175"/>
            </a:xfrm>
          </p:grpSpPr>
          <p:sp>
            <p:nvSpPr>
              <p:cNvPr id="1220" name="Google Shape;1220;p31"/>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1"/>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22" name="Google Shape;1222;p31"/>
          <p:cNvGrpSpPr/>
          <p:nvPr/>
        </p:nvGrpSpPr>
        <p:grpSpPr>
          <a:xfrm rot="10800000" flipH="1">
            <a:off x="1304300" y="3888441"/>
            <a:ext cx="194400" cy="112209"/>
            <a:chOff x="265900" y="3852516"/>
            <a:chExt cx="194400" cy="112209"/>
          </a:xfrm>
        </p:grpSpPr>
        <p:sp>
          <p:nvSpPr>
            <p:cNvPr id="1223" name="Google Shape;1223;p31"/>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1"/>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5" name="Google Shape;1225;p31"/>
          <p:cNvGrpSpPr/>
          <p:nvPr/>
        </p:nvGrpSpPr>
        <p:grpSpPr>
          <a:xfrm flipH="1">
            <a:off x="7380725" y="925941"/>
            <a:ext cx="194400" cy="112209"/>
            <a:chOff x="265900" y="3852516"/>
            <a:chExt cx="194400" cy="112209"/>
          </a:xfrm>
        </p:grpSpPr>
        <p:sp>
          <p:nvSpPr>
            <p:cNvPr id="1226" name="Google Shape;1226;p31"/>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1"/>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8" name="Google Shape;1228;p31"/>
          <p:cNvGrpSpPr/>
          <p:nvPr/>
        </p:nvGrpSpPr>
        <p:grpSpPr>
          <a:xfrm rot="5400000">
            <a:off x="7456475" y="3761175"/>
            <a:ext cx="315575" cy="366750"/>
            <a:chOff x="8558925" y="4522650"/>
            <a:chExt cx="315575" cy="366750"/>
          </a:xfrm>
        </p:grpSpPr>
        <p:grpSp>
          <p:nvGrpSpPr>
            <p:cNvPr id="1229" name="Google Shape;1229;p31"/>
            <p:cNvGrpSpPr/>
            <p:nvPr/>
          </p:nvGrpSpPr>
          <p:grpSpPr>
            <a:xfrm>
              <a:off x="8558925" y="4629825"/>
              <a:ext cx="107200" cy="107175"/>
              <a:chOff x="4125350" y="1946513"/>
              <a:chExt cx="107200" cy="107175"/>
            </a:xfrm>
          </p:grpSpPr>
          <p:sp>
            <p:nvSpPr>
              <p:cNvPr id="1230" name="Google Shape;1230;p31"/>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1"/>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2" name="Google Shape;1232;p31"/>
            <p:cNvGrpSpPr/>
            <p:nvPr/>
          </p:nvGrpSpPr>
          <p:grpSpPr>
            <a:xfrm>
              <a:off x="8711325" y="4782225"/>
              <a:ext cx="107200" cy="107175"/>
              <a:chOff x="4125350" y="1946513"/>
              <a:chExt cx="107200" cy="107175"/>
            </a:xfrm>
          </p:grpSpPr>
          <p:sp>
            <p:nvSpPr>
              <p:cNvPr id="1233" name="Google Shape;1233;p31"/>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1"/>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5" name="Google Shape;1235;p31"/>
            <p:cNvGrpSpPr/>
            <p:nvPr/>
          </p:nvGrpSpPr>
          <p:grpSpPr>
            <a:xfrm>
              <a:off x="8767300" y="4522650"/>
              <a:ext cx="107200" cy="107175"/>
              <a:chOff x="4125350" y="1946513"/>
              <a:chExt cx="107200" cy="107175"/>
            </a:xfrm>
          </p:grpSpPr>
          <p:sp>
            <p:nvSpPr>
              <p:cNvPr id="1236" name="Google Shape;1236;p31"/>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1"/>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46" name="Google Shape;1246;p31"/>
          <p:cNvGrpSpPr/>
          <p:nvPr/>
        </p:nvGrpSpPr>
        <p:grpSpPr>
          <a:xfrm flipH="1">
            <a:off x="4352623" y="430931"/>
            <a:ext cx="438754" cy="772904"/>
            <a:chOff x="4950175" y="2998438"/>
            <a:chExt cx="88725" cy="156300"/>
          </a:xfrm>
        </p:grpSpPr>
        <p:sp>
          <p:nvSpPr>
            <p:cNvPr id="1247" name="Google Shape;1247;p31"/>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1"/>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1"/>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1"/>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1"/>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1"/>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1"/>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1"/>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1"/>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1"/>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1"/>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1"/>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1"/>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1"/>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1"/>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1"/>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1"/>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1"/>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1"/>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1"/>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1"/>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1"/>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1"/>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1"/>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1"/>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1"/>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1"/>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1"/>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1"/>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1"/>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1"/>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1"/>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1"/>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1"/>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1"/>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1"/>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TextBox 6">
            <a:extLst>
              <a:ext uri="{FF2B5EF4-FFF2-40B4-BE49-F238E27FC236}">
                <a16:creationId xmlns:a16="http://schemas.microsoft.com/office/drawing/2014/main" id="{19CA9017-A123-BD68-1B40-342F2729B8A6}"/>
              </a:ext>
            </a:extLst>
          </p:cNvPr>
          <p:cNvSpPr txBox="1"/>
          <p:nvPr/>
        </p:nvSpPr>
        <p:spPr>
          <a:xfrm>
            <a:off x="1781337" y="431101"/>
            <a:ext cx="5722250" cy="523220"/>
          </a:xfrm>
          <a:prstGeom prst="rect">
            <a:avLst/>
          </a:prstGeom>
          <a:noFill/>
        </p:spPr>
        <p:txBody>
          <a:bodyPr wrap="square" rtlCol="0">
            <a:spAutoFit/>
          </a:bodyPr>
          <a:lstStyle/>
          <a:p>
            <a:pPr algn="ctr"/>
            <a:r>
              <a:rPr lang="en-US" sz="2800" b="1" dirty="0">
                <a:solidFill>
                  <a:schemeClr val="tx1"/>
                </a:solidFill>
                <a:latin typeface="Barlow" panose="00000500000000000000" pitchFamily="2" charset="0"/>
              </a:rPr>
              <a:t>PRODUCT POSITION STATEMENT</a:t>
            </a:r>
          </a:p>
        </p:txBody>
      </p:sp>
      <p:graphicFrame>
        <p:nvGraphicFramePr>
          <p:cNvPr id="2" name="Table 2">
            <a:extLst>
              <a:ext uri="{FF2B5EF4-FFF2-40B4-BE49-F238E27FC236}">
                <a16:creationId xmlns:a16="http://schemas.microsoft.com/office/drawing/2014/main" id="{0912BDB3-6A72-D59C-E56C-32A9455D61D0}"/>
              </a:ext>
            </a:extLst>
          </p:cNvPr>
          <p:cNvGraphicFramePr>
            <a:graphicFrameLocks noGrp="1"/>
          </p:cNvGraphicFramePr>
          <p:nvPr>
            <p:extLst>
              <p:ext uri="{D42A27DB-BD31-4B8C-83A1-F6EECF244321}">
                <p14:modId xmlns:p14="http://schemas.microsoft.com/office/powerpoint/2010/main" val="363900120"/>
              </p:ext>
            </p:extLst>
          </p:nvPr>
        </p:nvGraphicFramePr>
        <p:xfrm>
          <a:off x="1594462" y="953892"/>
          <a:ext cx="6297513" cy="3117260"/>
        </p:xfrm>
        <a:graphic>
          <a:graphicData uri="http://schemas.openxmlformats.org/drawingml/2006/table">
            <a:tbl>
              <a:tblPr firstRow="1" bandRow="1">
                <a:tableStyleId>{9D7B26C5-4107-4FEC-AEDC-1716B250A1EF}</a:tableStyleId>
              </a:tblPr>
              <a:tblGrid>
                <a:gridCol w="2400862">
                  <a:extLst>
                    <a:ext uri="{9D8B030D-6E8A-4147-A177-3AD203B41FA5}">
                      <a16:colId xmlns:a16="http://schemas.microsoft.com/office/drawing/2014/main" val="161202779"/>
                    </a:ext>
                  </a:extLst>
                </a:gridCol>
                <a:gridCol w="3896651">
                  <a:extLst>
                    <a:ext uri="{9D8B030D-6E8A-4147-A177-3AD203B41FA5}">
                      <a16:colId xmlns:a16="http://schemas.microsoft.com/office/drawing/2014/main" val="2672155454"/>
                    </a:ext>
                  </a:extLst>
                </a:gridCol>
              </a:tblGrid>
              <a:tr h="410758">
                <a:tc>
                  <a:txBody>
                    <a:bodyPr/>
                    <a:lstStyle/>
                    <a:p>
                      <a:pPr marL="45720" rtl="0" fontAlgn="t">
                        <a:spcBef>
                          <a:spcPts val="0"/>
                        </a:spcBef>
                        <a:spcAft>
                          <a:spcPts val="600"/>
                        </a:spcAft>
                      </a:pPr>
                      <a:r>
                        <a:rPr lang="en-US" sz="1400" b="0" u="none" strike="noStrike" dirty="0">
                          <a:solidFill>
                            <a:schemeClr val="tx1"/>
                          </a:solidFill>
                          <a:effectLst/>
                        </a:rPr>
                        <a:t>For</a:t>
                      </a:r>
                      <a:endParaRPr lang="en-US" sz="1400" dirty="0">
                        <a:solidFill>
                          <a:schemeClr val="tx1"/>
                        </a:solidFill>
                        <a:effectLst/>
                        <a:latin typeface="Barlow" panose="00000500000000000000" pitchFamily="2" charset="0"/>
                      </a:endParaRPr>
                    </a:p>
                  </a:txBody>
                  <a:tcPr marL="73025" marR="73025"/>
                </a:tc>
                <a:tc>
                  <a:txBody>
                    <a:bodyPr/>
                    <a:lstStyle/>
                    <a:p>
                      <a:pPr rtl="0" fontAlgn="t">
                        <a:spcBef>
                          <a:spcPts val="0"/>
                        </a:spcBef>
                        <a:spcAft>
                          <a:spcPts val="600"/>
                        </a:spcAft>
                      </a:pPr>
                      <a:r>
                        <a:rPr lang="en-US" sz="1400" b="0" u="none" strike="noStrike" dirty="0">
                          <a:solidFill>
                            <a:schemeClr val="tx1"/>
                          </a:solidFill>
                          <a:effectLst/>
                        </a:rPr>
                        <a:t>App user</a:t>
                      </a:r>
                      <a:endParaRPr lang="en-US" sz="1400" dirty="0">
                        <a:solidFill>
                          <a:schemeClr val="tx1"/>
                        </a:solidFill>
                        <a:effectLst/>
                        <a:latin typeface="Barlow" panose="00000500000000000000" pitchFamily="2" charset="0"/>
                      </a:endParaRPr>
                    </a:p>
                  </a:txBody>
                  <a:tcPr marL="73025" marR="73025"/>
                </a:tc>
                <a:extLst>
                  <a:ext uri="{0D108BD9-81ED-4DB2-BD59-A6C34878D82A}">
                    <a16:rowId xmlns:a16="http://schemas.microsoft.com/office/drawing/2014/main" val="2037788717"/>
                  </a:ext>
                </a:extLst>
              </a:tr>
              <a:tr h="573936">
                <a:tc>
                  <a:txBody>
                    <a:bodyPr/>
                    <a:lstStyle/>
                    <a:p>
                      <a:pPr marL="45720" rtl="0" fontAlgn="t">
                        <a:spcBef>
                          <a:spcPts val="0"/>
                        </a:spcBef>
                        <a:spcAft>
                          <a:spcPts val="600"/>
                        </a:spcAft>
                      </a:pPr>
                      <a:r>
                        <a:rPr lang="en-US" sz="1400" b="0" u="none" strike="noStrike">
                          <a:solidFill>
                            <a:schemeClr val="tx1"/>
                          </a:solidFill>
                          <a:effectLst/>
                        </a:rPr>
                        <a:t>Who</a:t>
                      </a:r>
                      <a:endParaRPr lang="en-US" sz="1400">
                        <a:solidFill>
                          <a:schemeClr val="tx1"/>
                        </a:solidFill>
                        <a:effectLst/>
                        <a:latin typeface="Barlow" panose="00000500000000000000" pitchFamily="2" charset="0"/>
                      </a:endParaRPr>
                    </a:p>
                  </a:txBody>
                  <a:tcPr marL="73025" marR="73025"/>
                </a:tc>
                <a:tc>
                  <a:txBody>
                    <a:bodyPr/>
                    <a:lstStyle/>
                    <a:p>
                      <a:pPr algn="just" rtl="0" fontAlgn="t">
                        <a:spcBef>
                          <a:spcPts val="0"/>
                        </a:spcBef>
                        <a:spcAft>
                          <a:spcPts val="600"/>
                        </a:spcAft>
                      </a:pPr>
                      <a:r>
                        <a:rPr lang="en-US" sz="1400" b="0" u="none" strike="noStrike" dirty="0">
                          <a:solidFill>
                            <a:schemeClr val="tx1"/>
                          </a:solidFill>
                          <a:effectLst/>
                        </a:rPr>
                        <a:t>People that want to purchase apps and games but don’t have a international </a:t>
                      </a:r>
                      <a:r>
                        <a:rPr lang="en-US" sz="1400" b="0" u="none" strike="noStrike" dirty="0" err="1">
                          <a:solidFill>
                            <a:schemeClr val="tx1"/>
                          </a:solidFill>
                          <a:effectLst/>
                        </a:rPr>
                        <a:t>mastercard</a:t>
                      </a:r>
                      <a:r>
                        <a:rPr lang="en-US" sz="1400" b="0" u="none" strike="noStrike" dirty="0">
                          <a:solidFill>
                            <a:schemeClr val="tx1"/>
                          </a:solidFill>
                          <a:effectLst/>
                        </a:rPr>
                        <a:t> </a:t>
                      </a:r>
                      <a:endParaRPr lang="en-US" sz="1400" dirty="0">
                        <a:solidFill>
                          <a:schemeClr val="tx1"/>
                        </a:solidFill>
                        <a:effectLst/>
                        <a:latin typeface="Barlow" panose="00000500000000000000" pitchFamily="2" charset="0"/>
                      </a:endParaRPr>
                    </a:p>
                  </a:txBody>
                  <a:tcPr marL="73025" marR="73025"/>
                </a:tc>
                <a:extLst>
                  <a:ext uri="{0D108BD9-81ED-4DB2-BD59-A6C34878D82A}">
                    <a16:rowId xmlns:a16="http://schemas.microsoft.com/office/drawing/2014/main" val="50573748"/>
                  </a:ext>
                </a:extLst>
              </a:tr>
              <a:tr h="410758">
                <a:tc>
                  <a:txBody>
                    <a:bodyPr/>
                    <a:lstStyle/>
                    <a:p>
                      <a:pPr marL="45720" rtl="0" fontAlgn="t">
                        <a:spcBef>
                          <a:spcPts val="0"/>
                        </a:spcBef>
                        <a:spcAft>
                          <a:spcPts val="600"/>
                        </a:spcAft>
                      </a:pPr>
                      <a:r>
                        <a:rPr lang="en-US" sz="1400" b="0" u="none" strike="noStrike" dirty="0">
                          <a:solidFill>
                            <a:schemeClr val="tx1"/>
                          </a:solidFill>
                          <a:effectLst/>
                        </a:rPr>
                        <a:t>The </a:t>
                      </a:r>
                      <a:r>
                        <a:rPr lang="en-US" sz="1400" b="0" u="none" strike="noStrike" dirty="0" err="1">
                          <a:solidFill>
                            <a:schemeClr val="tx1"/>
                          </a:solidFill>
                          <a:effectLst/>
                        </a:rPr>
                        <a:t>RevUStG</a:t>
                      </a:r>
                      <a:endParaRPr lang="en-US" sz="1400" dirty="0">
                        <a:solidFill>
                          <a:schemeClr val="tx1"/>
                        </a:solidFill>
                        <a:effectLst/>
                        <a:latin typeface="Barlow" panose="00000500000000000000" pitchFamily="2" charset="0"/>
                      </a:endParaRPr>
                    </a:p>
                  </a:txBody>
                  <a:tcPr marL="73025" marR="73025"/>
                </a:tc>
                <a:tc>
                  <a:txBody>
                    <a:bodyPr/>
                    <a:lstStyle/>
                    <a:p>
                      <a:pPr algn="just" rtl="0" fontAlgn="t">
                        <a:spcBef>
                          <a:spcPts val="0"/>
                        </a:spcBef>
                        <a:spcAft>
                          <a:spcPts val="600"/>
                        </a:spcAft>
                      </a:pPr>
                      <a:r>
                        <a:rPr lang="en-US" sz="1400" b="0" u="none" strike="noStrike" dirty="0">
                          <a:solidFill>
                            <a:schemeClr val="tx1"/>
                          </a:solidFill>
                          <a:effectLst/>
                        </a:rPr>
                        <a:t>is a website</a:t>
                      </a:r>
                      <a:endParaRPr lang="en-US" sz="1400" dirty="0">
                        <a:solidFill>
                          <a:schemeClr val="tx1"/>
                        </a:solidFill>
                        <a:effectLst/>
                        <a:latin typeface="Barlow" panose="00000500000000000000" pitchFamily="2" charset="0"/>
                      </a:endParaRPr>
                    </a:p>
                  </a:txBody>
                  <a:tcPr marL="73025" marR="73025"/>
                </a:tc>
                <a:extLst>
                  <a:ext uri="{0D108BD9-81ED-4DB2-BD59-A6C34878D82A}">
                    <a16:rowId xmlns:a16="http://schemas.microsoft.com/office/drawing/2014/main" val="1525490268"/>
                  </a:ext>
                </a:extLst>
              </a:tr>
              <a:tr h="573936">
                <a:tc>
                  <a:txBody>
                    <a:bodyPr/>
                    <a:lstStyle/>
                    <a:p>
                      <a:pPr marL="45720" rtl="0" fontAlgn="t">
                        <a:spcBef>
                          <a:spcPts val="0"/>
                        </a:spcBef>
                        <a:spcAft>
                          <a:spcPts val="600"/>
                        </a:spcAft>
                      </a:pPr>
                      <a:r>
                        <a:rPr lang="en-US" sz="1400" b="0" u="none" strike="noStrike" dirty="0">
                          <a:solidFill>
                            <a:schemeClr val="tx1"/>
                          </a:solidFill>
                          <a:effectLst/>
                        </a:rPr>
                        <a:t>That</a:t>
                      </a:r>
                      <a:endParaRPr lang="en-US" sz="1400" dirty="0">
                        <a:solidFill>
                          <a:schemeClr val="tx1"/>
                        </a:solidFill>
                        <a:effectLst/>
                        <a:latin typeface="Barlow" panose="00000500000000000000" pitchFamily="2" charset="0"/>
                      </a:endParaRPr>
                    </a:p>
                  </a:txBody>
                  <a:tcPr marL="73025" marR="73025"/>
                </a:tc>
                <a:tc>
                  <a:txBody>
                    <a:bodyPr/>
                    <a:lstStyle/>
                    <a:p>
                      <a:pPr algn="just" rtl="0" fontAlgn="t">
                        <a:spcBef>
                          <a:spcPts val="0"/>
                        </a:spcBef>
                        <a:spcAft>
                          <a:spcPts val="600"/>
                        </a:spcAft>
                      </a:pPr>
                      <a:r>
                        <a:rPr lang="en-US" sz="1400" b="0" u="none" strike="noStrike">
                          <a:solidFill>
                            <a:schemeClr val="tx1"/>
                          </a:solidFill>
                          <a:effectLst/>
                        </a:rPr>
                        <a:t>enable renting, purchasing games/apps with local internet banking or phone card</a:t>
                      </a:r>
                      <a:endParaRPr lang="en-US" sz="1400">
                        <a:solidFill>
                          <a:schemeClr val="tx1"/>
                        </a:solidFill>
                        <a:effectLst/>
                        <a:latin typeface="Barlow" panose="00000500000000000000" pitchFamily="2" charset="0"/>
                      </a:endParaRPr>
                    </a:p>
                  </a:txBody>
                  <a:tcPr marL="73025" marR="73025"/>
                </a:tc>
                <a:extLst>
                  <a:ext uri="{0D108BD9-81ED-4DB2-BD59-A6C34878D82A}">
                    <a16:rowId xmlns:a16="http://schemas.microsoft.com/office/drawing/2014/main" val="1861083420"/>
                  </a:ext>
                </a:extLst>
              </a:tr>
              <a:tr h="573936">
                <a:tc>
                  <a:txBody>
                    <a:bodyPr/>
                    <a:lstStyle/>
                    <a:p>
                      <a:pPr marL="45720" rtl="0" fontAlgn="t">
                        <a:spcBef>
                          <a:spcPts val="0"/>
                        </a:spcBef>
                        <a:spcAft>
                          <a:spcPts val="600"/>
                        </a:spcAft>
                      </a:pPr>
                      <a:r>
                        <a:rPr lang="en-US" sz="1400" b="0" u="none" strike="noStrike">
                          <a:solidFill>
                            <a:schemeClr val="tx1"/>
                          </a:solidFill>
                          <a:effectLst/>
                        </a:rPr>
                        <a:t>Unlike</a:t>
                      </a:r>
                      <a:endParaRPr lang="en-US" sz="1400">
                        <a:solidFill>
                          <a:schemeClr val="tx1"/>
                        </a:solidFill>
                        <a:effectLst/>
                        <a:latin typeface="Barlow" panose="00000500000000000000" pitchFamily="2" charset="0"/>
                      </a:endParaRPr>
                    </a:p>
                  </a:txBody>
                  <a:tcPr marL="73025" marR="73025"/>
                </a:tc>
                <a:tc>
                  <a:txBody>
                    <a:bodyPr/>
                    <a:lstStyle/>
                    <a:p>
                      <a:pPr algn="just" rtl="0" fontAlgn="t">
                        <a:spcBef>
                          <a:spcPts val="0"/>
                        </a:spcBef>
                        <a:spcAft>
                          <a:spcPts val="600"/>
                        </a:spcAft>
                      </a:pPr>
                      <a:r>
                        <a:rPr lang="en-US" sz="1400" b="0" u="none" strike="noStrike">
                          <a:solidFill>
                            <a:schemeClr val="tx1"/>
                          </a:solidFill>
                          <a:effectLst/>
                        </a:rPr>
                        <a:t>Steam, Epic Games or some other platforms that only sell but not allow to rent account</a:t>
                      </a:r>
                      <a:endParaRPr lang="en-US" sz="1400">
                        <a:solidFill>
                          <a:schemeClr val="tx1"/>
                        </a:solidFill>
                        <a:effectLst/>
                        <a:latin typeface="Barlow" panose="00000500000000000000" pitchFamily="2" charset="0"/>
                      </a:endParaRPr>
                    </a:p>
                  </a:txBody>
                  <a:tcPr marL="73025" marR="73025"/>
                </a:tc>
                <a:extLst>
                  <a:ext uri="{0D108BD9-81ED-4DB2-BD59-A6C34878D82A}">
                    <a16:rowId xmlns:a16="http://schemas.microsoft.com/office/drawing/2014/main" val="1952417869"/>
                  </a:ext>
                </a:extLst>
              </a:tr>
              <a:tr h="573936">
                <a:tc>
                  <a:txBody>
                    <a:bodyPr/>
                    <a:lstStyle/>
                    <a:p>
                      <a:pPr marL="45720" rtl="0" fontAlgn="t">
                        <a:spcBef>
                          <a:spcPts val="0"/>
                        </a:spcBef>
                        <a:spcAft>
                          <a:spcPts val="600"/>
                        </a:spcAft>
                      </a:pPr>
                      <a:r>
                        <a:rPr lang="en-US" sz="1400" b="0" u="none" strike="noStrike">
                          <a:solidFill>
                            <a:schemeClr val="tx1"/>
                          </a:solidFill>
                          <a:effectLst/>
                        </a:rPr>
                        <a:t>Our product</a:t>
                      </a:r>
                      <a:endParaRPr lang="en-US" sz="1400">
                        <a:solidFill>
                          <a:schemeClr val="tx1"/>
                        </a:solidFill>
                        <a:effectLst/>
                        <a:latin typeface="Barlow" panose="00000500000000000000" pitchFamily="2" charset="0"/>
                      </a:endParaRPr>
                    </a:p>
                  </a:txBody>
                  <a:tcPr marL="73025" marR="73025"/>
                </a:tc>
                <a:tc>
                  <a:txBody>
                    <a:bodyPr/>
                    <a:lstStyle/>
                    <a:p>
                      <a:pPr algn="just" rtl="0" fontAlgn="t">
                        <a:spcBef>
                          <a:spcPts val="0"/>
                        </a:spcBef>
                        <a:spcAft>
                          <a:spcPts val="600"/>
                        </a:spcAft>
                      </a:pPr>
                      <a:r>
                        <a:rPr lang="en-US" sz="1400" b="0" u="none" strike="noStrike" dirty="0">
                          <a:solidFill>
                            <a:schemeClr val="tx1"/>
                          </a:solidFill>
                          <a:effectLst/>
                        </a:rPr>
                        <a:t>Users can buy game accounts much simpler and faster with easier way to purchase </a:t>
                      </a:r>
                      <a:endParaRPr lang="en-US" sz="1400" dirty="0">
                        <a:solidFill>
                          <a:schemeClr val="tx1"/>
                        </a:solidFill>
                        <a:effectLst/>
                        <a:latin typeface="Barlow" panose="00000500000000000000" pitchFamily="2" charset="0"/>
                      </a:endParaRPr>
                    </a:p>
                  </a:txBody>
                  <a:tcPr marL="73025" marR="73025"/>
                </a:tc>
                <a:extLst>
                  <a:ext uri="{0D108BD9-81ED-4DB2-BD59-A6C34878D82A}">
                    <a16:rowId xmlns:a16="http://schemas.microsoft.com/office/drawing/2014/main" val="1812313830"/>
                  </a:ext>
                </a:extLst>
              </a:tr>
            </a:tbl>
          </a:graphicData>
        </a:graphic>
      </p:graphicFrame>
    </p:spTree>
    <p:extLst>
      <p:ext uri="{BB962C8B-B14F-4D97-AF65-F5344CB8AC3E}">
        <p14:creationId xmlns:p14="http://schemas.microsoft.com/office/powerpoint/2010/main" val="9974700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55"/>
        <p:cNvGrpSpPr/>
        <p:nvPr/>
      </p:nvGrpSpPr>
      <p:grpSpPr>
        <a:xfrm>
          <a:off x="0" y="0"/>
          <a:ext cx="0" cy="0"/>
          <a:chOff x="0" y="0"/>
          <a:chExt cx="0" cy="0"/>
        </a:xfrm>
      </p:grpSpPr>
      <p:sp>
        <p:nvSpPr>
          <p:cNvPr id="1456" name="Google Shape;1456;p37"/>
          <p:cNvSpPr txBox="1">
            <a:spLocks noGrp="1"/>
          </p:cNvSpPr>
          <p:nvPr>
            <p:ph type="title"/>
          </p:nvPr>
        </p:nvSpPr>
        <p:spPr>
          <a:xfrm>
            <a:off x="3813750" y="1741292"/>
            <a:ext cx="4501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400" dirty="0"/>
              <a:t>PROJECT MANAGEMENT</a:t>
            </a:r>
            <a:endParaRPr sz="4400" dirty="0"/>
          </a:p>
        </p:txBody>
      </p:sp>
      <p:sp>
        <p:nvSpPr>
          <p:cNvPr id="1457" name="Google Shape;1457;p37"/>
          <p:cNvSpPr/>
          <p:nvPr/>
        </p:nvSpPr>
        <p:spPr>
          <a:xfrm>
            <a:off x="3813750" y="3402208"/>
            <a:ext cx="4501500" cy="391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1800" dirty="0">
              <a:solidFill>
                <a:schemeClr val="lt1"/>
              </a:solidFill>
              <a:latin typeface="Barlow Condensed SemiBold"/>
              <a:ea typeface="Barlow Condensed SemiBold"/>
              <a:cs typeface="Barlow Condensed SemiBold"/>
              <a:sym typeface="Barlow Condensed SemiBold"/>
            </a:endParaRPr>
          </a:p>
        </p:txBody>
      </p:sp>
      <p:sp>
        <p:nvSpPr>
          <p:cNvPr id="1458" name="Google Shape;1458;p37"/>
          <p:cNvSpPr/>
          <p:nvPr/>
        </p:nvSpPr>
        <p:spPr>
          <a:xfrm>
            <a:off x="3813750" y="2396346"/>
            <a:ext cx="4501500" cy="391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1800" dirty="0">
              <a:solidFill>
                <a:schemeClr val="lt1"/>
              </a:solidFill>
              <a:latin typeface="Barlow Condensed SemiBold"/>
              <a:ea typeface="Barlow Condensed SemiBold"/>
              <a:cs typeface="Barlow Condensed SemiBold"/>
              <a:sym typeface="Barlow Condensed SemiBold"/>
            </a:endParaRPr>
          </a:p>
        </p:txBody>
      </p:sp>
      <p:sp>
        <p:nvSpPr>
          <p:cNvPr id="1459" name="Google Shape;1459;p37"/>
          <p:cNvSpPr/>
          <p:nvPr/>
        </p:nvSpPr>
        <p:spPr>
          <a:xfrm>
            <a:off x="3813750" y="1439721"/>
            <a:ext cx="4501500" cy="391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1800" dirty="0">
              <a:solidFill>
                <a:schemeClr val="lt1"/>
              </a:solidFill>
              <a:latin typeface="Barlow Condensed SemiBold"/>
              <a:ea typeface="Barlow Condensed SemiBold"/>
              <a:cs typeface="Barlow Condensed SemiBold"/>
              <a:sym typeface="Barlow Condensed SemiBold"/>
            </a:endParaRPr>
          </a:p>
        </p:txBody>
      </p:sp>
      <p:pic>
        <p:nvPicPr>
          <p:cNvPr id="1463" name="Google Shape;1463;p37"/>
          <p:cNvPicPr preferRelativeResize="0"/>
          <p:nvPr/>
        </p:nvPicPr>
        <p:blipFill rotWithShape="1">
          <a:blip r:embed="rId3">
            <a:alphaModFix/>
          </a:blip>
          <a:srcRect l="21845" r="21851"/>
          <a:stretch/>
        </p:blipFill>
        <p:spPr>
          <a:xfrm>
            <a:off x="857925" y="1313875"/>
            <a:ext cx="2803800" cy="2801100"/>
          </a:xfrm>
          <a:prstGeom prst="ellipse">
            <a:avLst/>
          </a:prstGeom>
          <a:noFill/>
          <a:ln w="19050" cap="flat" cmpd="sng">
            <a:solidFill>
              <a:schemeClr val="dk1"/>
            </a:solidFill>
            <a:prstDash val="solid"/>
            <a:round/>
            <a:headEnd type="none" w="sm" len="sm"/>
            <a:tailEnd type="none" w="sm" len="sm"/>
          </a:ln>
        </p:spPr>
      </p:pic>
    </p:spTree>
    <p:extLst>
      <p:ext uri="{BB962C8B-B14F-4D97-AF65-F5344CB8AC3E}">
        <p14:creationId xmlns:p14="http://schemas.microsoft.com/office/powerpoint/2010/main" val="308397236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1463"/>
                                        </p:tgtEl>
                                        <p:attrNameLst>
                                          <p:attrName>style.visibility</p:attrName>
                                        </p:attrNameLst>
                                      </p:cBhvr>
                                      <p:to>
                                        <p:strVal val="visible"/>
                                      </p:to>
                                    </p:set>
                                    <p:animEffect transition="in" filter="wheel(1)">
                                      <p:cBhvr>
                                        <p:cTn id="7" dur="500"/>
                                        <p:tgtEl>
                                          <p:spTgt spid="1463"/>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456"/>
                                        </p:tgtEl>
                                        <p:attrNameLst>
                                          <p:attrName>style.visibility</p:attrName>
                                        </p:attrNameLst>
                                      </p:cBhvr>
                                      <p:to>
                                        <p:strVal val="visible"/>
                                      </p:to>
                                    </p:set>
                                    <p:animEffect transition="in" filter="fade">
                                      <p:cBhvr>
                                        <p:cTn id="11" dur="1000"/>
                                        <p:tgtEl>
                                          <p:spTgt spid="1456"/>
                                        </p:tgtEl>
                                      </p:cBhvr>
                                    </p:animEffect>
                                    <p:anim calcmode="lin" valueType="num">
                                      <p:cBhvr>
                                        <p:cTn id="12" dur="1000" fill="hold"/>
                                        <p:tgtEl>
                                          <p:spTgt spid="1456"/>
                                        </p:tgtEl>
                                        <p:attrNameLst>
                                          <p:attrName>ppt_x</p:attrName>
                                        </p:attrNameLst>
                                      </p:cBhvr>
                                      <p:tavLst>
                                        <p:tav tm="0">
                                          <p:val>
                                            <p:strVal val="#ppt_x"/>
                                          </p:val>
                                        </p:tav>
                                        <p:tav tm="100000">
                                          <p:val>
                                            <p:strVal val="#ppt_x"/>
                                          </p:val>
                                        </p:tav>
                                      </p:tavLst>
                                    </p:anim>
                                    <p:anim calcmode="lin" valueType="num">
                                      <p:cBhvr>
                                        <p:cTn id="13" dur="1000" fill="hold"/>
                                        <p:tgtEl>
                                          <p:spTgt spid="14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58"/>
        <p:cNvGrpSpPr/>
        <p:nvPr/>
      </p:nvGrpSpPr>
      <p:grpSpPr>
        <a:xfrm>
          <a:off x="0" y="0"/>
          <a:ext cx="0" cy="0"/>
          <a:chOff x="0" y="0"/>
          <a:chExt cx="0" cy="0"/>
        </a:xfrm>
      </p:grpSpPr>
      <p:sp>
        <p:nvSpPr>
          <p:cNvPr id="1559" name="Google Shape;1559;p42"/>
          <p:cNvSpPr txBox="1">
            <a:spLocks noGrp="1"/>
          </p:cNvSpPr>
          <p:nvPr>
            <p:ph type="title"/>
          </p:nvPr>
        </p:nvSpPr>
        <p:spPr>
          <a:xfrm>
            <a:off x="2984968" y="766381"/>
            <a:ext cx="3162184" cy="17788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dirty="0"/>
              <a:t>TEAM STRUCTURE</a:t>
            </a:r>
            <a:endParaRPr b="0" dirty="0"/>
          </a:p>
        </p:txBody>
      </p:sp>
      <p:sp>
        <p:nvSpPr>
          <p:cNvPr id="1561" name="Google Shape;1561;p42"/>
          <p:cNvSpPr/>
          <p:nvPr/>
        </p:nvSpPr>
        <p:spPr>
          <a:xfrm>
            <a:off x="1160748" y="2170654"/>
            <a:ext cx="2730300" cy="444600"/>
          </a:xfrm>
          <a:prstGeom prst="roundRect">
            <a:avLst>
              <a:gd name="adj" fmla="val 0"/>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sz="1800" dirty="0">
              <a:solidFill>
                <a:schemeClr val="lt1"/>
              </a:solidFill>
              <a:latin typeface="Barlow Condensed SemiBold"/>
              <a:ea typeface="Barlow Condensed SemiBold"/>
              <a:cs typeface="Barlow Condensed SemiBold"/>
              <a:sym typeface="Barlow Condensed SemiBold"/>
            </a:endParaRPr>
          </a:p>
        </p:txBody>
      </p:sp>
      <p:sp>
        <p:nvSpPr>
          <p:cNvPr id="1562" name="Google Shape;1562;p42"/>
          <p:cNvSpPr/>
          <p:nvPr/>
        </p:nvSpPr>
        <p:spPr>
          <a:xfrm>
            <a:off x="2754139" y="1065425"/>
            <a:ext cx="3624600" cy="374050"/>
          </a:xfrm>
          <a:prstGeom prst="roundRect">
            <a:avLst>
              <a:gd name="adj" fmla="val 0"/>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sz="1800" dirty="0">
              <a:solidFill>
                <a:schemeClr val="lt1"/>
              </a:solidFill>
              <a:latin typeface="Barlow Condensed SemiBold"/>
              <a:ea typeface="Barlow Condensed SemiBold"/>
              <a:cs typeface="Barlow Condensed SemiBold"/>
              <a:sym typeface="Barlow Condensed SemiBold"/>
            </a:endParaRPr>
          </a:p>
        </p:txBody>
      </p:sp>
      <p:sp>
        <p:nvSpPr>
          <p:cNvPr id="1564" name="Google Shape;1564;p42"/>
          <p:cNvSpPr/>
          <p:nvPr/>
        </p:nvSpPr>
        <p:spPr>
          <a:xfrm>
            <a:off x="740166" y="3610650"/>
            <a:ext cx="1733700" cy="643800"/>
          </a:xfrm>
          <a:prstGeom prst="roundRect">
            <a:avLst>
              <a:gd name="adj" fmla="val 0"/>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1"/>
                </a:solidFill>
                <a:latin typeface="Barlow"/>
                <a:ea typeface="Barlow"/>
                <a:cs typeface="Barlow"/>
                <a:sym typeface="Barlow"/>
              </a:rPr>
              <a:t>Developer</a:t>
            </a:r>
            <a:endParaRPr dirty="0">
              <a:solidFill>
                <a:schemeClr val="dk1"/>
              </a:solidFill>
              <a:latin typeface="Barlow"/>
              <a:ea typeface="Barlow"/>
              <a:cs typeface="Barlow"/>
              <a:sym typeface="Barlow"/>
            </a:endParaRPr>
          </a:p>
        </p:txBody>
      </p:sp>
      <p:sp>
        <p:nvSpPr>
          <p:cNvPr id="1565" name="Google Shape;1565;p42"/>
          <p:cNvSpPr/>
          <p:nvPr/>
        </p:nvSpPr>
        <p:spPr>
          <a:xfrm>
            <a:off x="745434" y="3190475"/>
            <a:ext cx="1728425" cy="444600"/>
          </a:xfrm>
          <a:prstGeom prst="roundRect">
            <a:avLst>
              <a:gd name="adj" fmla="val 0"/>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800" dirty="0">
                <a:solidFill>
                  <a:schemeClr val="lt1"/>
                </a:solidFill>
                <a:latin typeface="Barlow Condensed SemiBold"/>
                <a:ea typeface="Barlow Condensed SemiBold"/>
                <a:cs typeface="Barlow Condensed SemiBold"/>
                <a:sym typeface="Barlow Condensed SemiBold"/>
              </a:rPr>
              <a:t>LE NGUYEN PHUONG NAM</a:t>
            </a:r>
            <a:endParaRPr sz="1800" dirty="0">
              <a:solidFill>
                <a:schemeClr val="lt1"/>
              </a:solidFill>
              <a:latin typeface="Barlow Condensed SemiBold"/>
              <a:ea typeface="Barlow Condensed SemiBold"/>
              <a:cs typeface="Barlow Condensed SemiBold"/>
              <a:sym typeface="Barlow Condensed SemiBold"/>
            </a:endParaRPr>
          </a:p>
        </p:txBody>
      </p:sp>
      <p:sp>
        <p:nvSpPr>
          <p:cNvPr id="1566" name="Google Shape;1566;p42"/>
          <p:cNvSpPr/>
          <p:nvPr/>
        </p:nvSpPr>
        <p:spPr>
          <a:xfrm>
            <a:off x="5586222" y="2325850"/>
            <a:ext cx="2040000" cy="444600"/>
          </a:xfrm>
          <a:prstGeom prst="roundRect">
            <a:avLst>
              <a:gd name="adj" fmla="val 0"/>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dirty="0">
              <a:solidFill>
                <a:schemeClr val="dk1"/>
              </a:solidFill>
              <a:latin typeface="Barlow"/>
              <a:ea typeface="Barlow"/>
              <a:cs typeface="Barlow"/>
              <a:sym typeface="Barlow"/>
            </a:endParaRPr>
          </a:p>
        </p:txBody>
      </p:sp>
      <p:sp>
        <p:nvSpPr>
          <p:cNvPr id="1567" name="Google Shape;1567;p42"/>
          <p:cNvSpPr/>
          <p:nvPr/>
        </p:nvSpPr>
        <p:spPr>
          <a:xfrm>
            <a:off x="5241072" y="2170654"/>
            <a:ext cx="2730300" cy="444600"/>
          </a:xfrm>
          <a:prstGeom prst="roundRect">
            <a:avLst>
              <a:gd name="adj" fmla="val 0"/>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sz="1800" dirty="0">
              <a:solidFill>
                <a:schemeClr val="lt1"/>
              </a:solidFill>
              <a:latin typeface="Barlow Condensed SemiBold"/>
              <a:ea typeface="Barlow Condensed SemiBold"/>
              <a:cs typeface="Barlow Condensed SemiBold"/>
              <a:sym typeface="Barlow Condensed SemiBold"/>
            </a:endParaRPr>
          </a:p>
        </p:txBody>
      </p:sp>
      <p:sp>
        <p:nvSpPr>
          <p:cNvPr id="1569" name="Google Shape;1569;p42"/>
          <p:cNvSpPr/>
          <p:nvPr/>
        </p:nvSpPr>
        <p:spPr>
          <a:xfrm>
            <a:off x="2577965" y="3610650"/>
            <a:ext cx="1733700" cy="643800"/>
          </a:xfrm>
          <a:prstGeom prst="roundRect">
            <a:avLst>
              <a:gd name="adj" fmla="val 0"/>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1"/>
                </a:solidFill>
                <a:latin typeface="Barlow"/>
                <a:ea typeface="Barlow"/>
                <a:cs typeface="Barlow"/>
                <a:sym typeface="Barlow"/>
              </a:rPr>
              <a:t>Developer</a:t>
            </a:r>
            <a:endParaRPr dirty="0">
              <a:solidFill>
                <a:schemeClr val="dk1"/>
              </a:solidFill>
              <a:latin typeface="Barlow"/>
              <a:ea typeface="Barlow"/>
              <a:cs typeface="Barlow"/>
              <a:sym typeface="Barlow"/>
            </a:endParaRPr>
          </a:p>
        </p:txBody>
      </p:sp>
      <p:sp>
        <p:nvSpPr>
          <p:cNvPr id="1570" name="Google Shape;1570;p42"/>
          <p:cNvSpPr/>
          <p:nvPr/>
        </p:nvSpPr>
        <p:spPr>
          <a:xfrm>
            <a:off x="2577960" y="3190475"/>
            <a:ext cx="1733700" cy="444600"/>
          </a:xfrm>
          <a:prstGeom prst="roundRect">
            <a:avLst>
              <a:gd name="adj" fmla="val 0"/>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800" dirty="0">
                <a:solidFill>
                  <a:schemeClr val="lt1"/>
                </a:solidFill>
                <a:latin typeface="Barlow Condensed SemiBold"/>
                <a:ea typeface="Barlow Condensed SemiBold"/>
                <a:cs typeface="Barlow Condensed SemiBold"/>
                <a:sym typeface="Barlow Condensed SemiBold"/>
              </a:rPr>
              <a:t>PHAM PHUC LOC</a:t>
            </a:r>
            <a:endParaRPr sz="1800" dirty="0">
              <a:solidFill>
                <a:schemeClr val="lt1"/>
              </a:solidFill>
              <a:latin typeface="Barlow Condensed SemiBold"/>
              <a:ea typeface="Barlow Condensed SemiBold"/>
              <a:cs typeface="Barlow Condensed SemiBold"/>
              <a:sym typeface="Barlow Condensed SemiBold"/>
            </a:endParaRPr>
          </a:p>
        </p:txBody>
      </p:sp>
      <p:sp>
        <p:nvSpPr>
          <p:cNvPr id="1571" name="Google Shape;1571;p42"/>
          <p:cNvSpPr/>
          <p:nvPr/>
        </p:nvSpPr>
        <p:spPr>
          <a:xfrm>
            <a:off x="4820488" y="3610650"/>
            <a:ext cx="1733700" cy="643800"/>
          </a:xfrm>
          <a:prstGeom prst="roundRect">
            <a:avLst>
              <a:gd name="adj" fmla="val 0"/>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1"/>
                </a:solidFill>
                <a:latin typeface="Barlow"/>
                <a:ea typeface="Barlow"/>
                <a:cs typeface="Barlow"/>
                <a:sym typeface="Barlow"/>
              </a:rPr>
              <a:t>Designer</a:t>
            </a:r>
            <a:endParaRPr dirty="0">
              <a:solidFill>
                <a:schemeClr val="dk1"/>
              </a:solidFill>
              <a:latin typeface="Barlow"/>
              <a:ea typeface="Barlow"/>
              <a:cs typeface="Barlow"/>
              <a:sym typeface="Barlow"/>
            </a:endParaRPr>
          </a:p>
        </p:txBody>
      </p:sp>
      <p:sp>
        <p:nvSpPr>
          <p:cNvPr id="1572" name="Google Shape;1572;p42"/>
          <p:cNvSpPr/>
          <p:nvPr/>
        </p:nvSpPr>
        <p:spPr>
          <a:xfrm>
            <a:off x="4820484" y="3190475"/>
            <a:ext cx="1733700" cy="444600"/>
          </a:xfrm>
          <a:prstGeom prst="roundRect">
            <a:avLst>
              <a:gd name="adj" fmla="val 0"/>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800" dirty="0">
                <a:solidFill>
                  <a:schemeClr val="lt1"/>
                </a:solidFill>
                <a:latin typeface="Barlow Condensed SemiBold"/>
                <a:ea typeface="Barlow Condensed SemiBold"/>
                <a:cs typeface="Barlow Condensed SemiBold"/>
                <a:sym typeface="Barlow Condensed SemiBold"/>
              </a:rPr>
              <a:t>VO DANG HUY</a:t>
            </a:r>
            <a:endParaRPr sz="1800" dirty="0">
              <a:solidFill>
                <a:schemeClr val="lt1"/>
              </a:solidFill>
              <a:latin typeface="Barlow Condensed SemiBold"/>
              <a:ea typeface="Barlow Condensed SemiBold"/>
              <a:cs typeface="Barlow Condensed SemiBold"/>
              <a:sym typeface="Barlow Condensed SemiBold"/>
            </a:endParaRPr>
          </a:p>
        </p:txBody>
      </p:sp>
      <p:sp>
        <p:nvSpPr>
          <p:cNvPr id="1573" name="Google Shape;1573;p42"/>
          <p:cNvSpPr/>
          <p:nvPr/>
        </p:nvSpPr>
        <p:spPr>
          <a:xfrm>
            <a:off x="6670140" y="3610625"/>
            <a:ext cx="1733700" cy="643800"/>
          </a:xfrm>
          <a:prstGeom prst="roundRect">
            <a:avLst>
              <a:gd name="adj" fmla="val 0"/>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1"/>
                </a:solidFill>
                <a:latin typeface="Barlow"/>
                <a:ea typeface="Barlow"/>
                <a:cs typeface="Barlow"/>
                <a:sym typeface="Barlow"/>
              </a:rPr>
              <a:t>Tester</a:t>
            </a:r>
            <a:endParaRPr dirty="0">
              <a:solidFill>
                <a:schemeClr val="dk1"/>
              </a:solidFill>
              <a:latin typeface="Barlow"/>
              <a:ea typeface="Barlow"/>
              <a:cs typeface="Barlow"/>
              <a:sym typeface="Barlow"/>
            </a:endParaRPr>
          </a:p>
        </p:txBody>
      </p:sp>
      <p:sp>
        <p:nvSpPr>
          <p:cNvPr id="1574" name="Google Shape;1574;p42"/>
          <p:cNvSpPr/>
          <p:nvPr/>
        </p:nvSpPr>
        <p:spPr>
          <a:xfrm>
            <a:off x="6670134" y="3190450"/>
            <a:ext cx="1733700" cy="444600"/>
          </a:xfrm>
          <a:prstGeom prst="roundRect">
            <a:avLst>
              <a:gd name="adj" fmla="val 0"/>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800" dirty="0">
                <a:solidFill>
                  <a:schemeClr val="lt1"/>
                </a:solidFill>
                <a:latin typeface="Barlow Condensed SemiBold"/>
                <a:ea typeface="Barlow Condensed SemiBold"/>
                <a:cs typeface="Barlow Condensed SemiBold"/>
                <a:sym typeface="Barlow Condensed SemiBold"/>
              </a:rPr>
              <a:t>MAC LE DUC MINH</a:t>
            </a:r>
            <a:endParaRPr sz="1800" dirty="0">
              <a:solidFill>
                <a:schemeClr val="lt1"/>
              </a:solidFill>
              <a:latin typeface="Barlow Condensed SemiBold"/>
              <a:ea typeface="Barlow Condensed SemiBold"/>
              <a:cs typeface="Barlow Condensed SemiBold"/>
              <a:sym typeface="Barlow Condensed SemiBold"/>
            </a:endParaRPr>
          </a:p>
        </p:txBody>
      </p:sp>
      <p:sp>
        <p:nvSpPr>
          <p:cNvPr id="3" name="Google Shape;1562;p42">
            <a:extLst>
              <a:ext uri="{FF2B5EF4-FFF2-40B4-BE49-F238E27FC236}">
                <a16:creationId xmlns:a16="http://schemas.microsoft.com/office/drawing/2014/main" id="{61909AE2-7B35-41E9-9421-6E46F97015B1}"/>
              </a:ext>
            </a:extLst>
          </p:cNvPr>
          <p:cNvSpPr/>
          <p:nvPr/>
        </p:nvSpPr>
        <p:spPr>
          <a:xfrm>
            <a:off x="2762156" y="1645442"/>
            <a:ext cx="3624600" cy="374050"/>
          </a:xfrm>
          <a:prstGeom prst="roundRect">
            <a:avLst>
              <a:gd name="adj" fmla="val 0"/>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800" dirty="0">
                <a:solidFill>
                  <a:schemeClr val="lt1"/>
                </a:solidFill>
                <a:latin typeface="Barlow Condensed SemiBold"/>
                <a:ea typeface="Barlow Condensed SemiBold"/>
                <a:cs typeface="Barlow Condensed SemiBold"/>
                <a:sym typeface="Barlow Condensed SemiBold"/>
              </a:rPr>
              <a:t>LE TRAN HOANG PHUC</a:t>
            </a:r>
            <a:endParaRPr sz="1800" dirty="0">
              <a:solidFill>
                <a:schemeClr val="lt1"/>
              </a:solidFill>
              <a:latin typeface="Barlow Condensed SemiBold"/>
              <a:ea typeface="Barlow Condensed SemiBold"/>
              <a:cs typeface="Barlow Condensed SemiBold"/>
              <a:sym typeface="Barlow Condensed SemiBold"/>
            </a:endParaRPr>
          </a:p>
        </p:txBody>
      </p:sp>
      <p:sp>
        <p:nvSpPr>
          <p:cNvPr id="13" name="Google Shape;1571;p42">
            <a:extLst>
              <a:ext uri="{FF2B5EF4-FFF2-40B4-BE49-F238E27FC236}">
                <a16:creationId xmlns:a16="http://schemas.microsoft.com/office/drawing/2014/main" id="{79BB8FE6-D645-E975-F544-80028BF53D78}"/>
              </a:ext>
            </a:extLst>
          </p:cNvPr>
          <p:cNvSpPr/>
          <p:nvPr/>
        </p:nvSpPr>
        <p:spPr>
          <a:xfrm>
            <a:off x="3699210" y="1870300"/>
            <a:ext cx="1733700" cy="643800"/>
          </a:xfrm>
          <a:prstGeom prst="roundRect">
            <a:avLst>
              <a:gd name="adj" fmla="val 0"/>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1"/>
                </a:solidFill>
                <a:latin typeface="Barlow"/>
                <a:ea typeface="Barlow"/>
                <a:cs typeface="Barlow"/>
                <a:sym typeface="Barlow"/>
              </a:rPr>
              <a:t>Project Manager</a:t>
            </a:r>
            <a:br>
              <a:rPr lang="en" dirty="0">
                <a:solidFill>
                  <a:schemeClr val="dk1"/>
                </a:solidFill>
                <a:latin typeface="Barlow"/>
                <a:ea typeface="Barlow"/>
                <a:cs typeface="Barlow"/>
                <a:sym typeface="Barlow"/>
              </a:rPr>
            </a:br>
            <a:r>
              <a:rPr lang="en" dirty="0">
                <a:solidFill>
                  <a:schemeClr val="dk1"/>
                </a:solidFill>
                <a:latin typeface="Barlow"/>
                <a:ea typeface="Barlow"/>
                <a:cs typeface="Barlow"/>
                <a:sym typeface="Barlow"/>
              </a:rPr>
              <a:t>Developer</a:t>
            </a:r>
            <a:endParaRPr dirty="0">
              <a:solidFill>
                <a:schemeClr val="dk1"/>
              </a:solidFill>
              <a:latin typeface="Barlow"/>
              <a:ea typeface="Barlow"/>
              <a:cs typeface="Barlow"/>
              <a:sym typeface="Barlow"/>
            </a:endParaRPr>
          </a:p>
        </p:txBody>
      </p:sp>
      <p:cxnSp>
        <p:nvCxnSpPr>
          <p:cNvPr id="27" name="Connector: Elbow 26">
            <a:extLst>
              <a:ext uri="{FF2B5EF4-FFF2-40B4-BE49-F238E27FC236}">
                <a16:creationId xmlns:a16="http://schemas.microsoft.com/office/drawing/2014/main" id="{407E720C-D722-65E0-4D8F-23903697BDE1}"/>
              </a:ext>
            </a:extLst>
          </p:cNvPr>
          <p:cNvCxnSpPr>
            <a:stCxn id="13" idx="2"/>
            <a:endCxn id="1570" idx="0"/>
          </p:cNvCxnSpPr>
          <p:nvPr/>
        </p:nvCxnSpPr>
        <p:spPr>
          <a:xfrm rot="5400000">
            <a:off x="3667248" y="2291662"/>
            <a:ext cx="676375" cy="112125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EE1B040D-B1CF-2E34-87AC-16294DCC75F6}"/>
              </a:ext>
            </a:extLst>
          </p:cNvPr>
          <p:cNvCxnSpPr>
            <a:stCxn id="13" idx="2"/>
            <a:endCxn id="1572" idx="0"/>
          </p:cNvCxnSpPr>
          <p:nvPr/>
        </p:nvCxnSpPr>
        <p:spPr>
          <a:xfrm rot="16200000" flipH="1">
            <a:off x="4788510" y="2291650"/>
            <a:ext cx="676375" cy="112127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E95BCFAF-6A27-4D6D-7F01-13B4C674C035}"/>
              </a:ext>
            </a:extLst>
          </p:cNvPr>
          <p:cNvCxnSpPr>
            <a:stCxn id="13" idx="2"/>
            <a:endCxn id="1574" idx="0"/>
          </p:cNvCxnSpPr>
          <p:nvPr/>
        </p:nvCxnSpPr>
        <p:spPr>
          <a:xfrm rot="16200000" flipH="1">
            <a:off x="5713347" y="1366813"/>
            <a:ext cx="676350" cy="297092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CB67EFD6-CC5A-BD71-6728-1F4F31C1681E}"/>
              </a:ext>
            </a:extLst>
          </p:cNvPr>
          <p:cNvCxnSpPr>
            <a:cxnSpLocks/>
            <a:stCxn id="13" idx="2"/>
          </p:cNvCxnSpPr>
          <p:nvPr/>
        </p:nvCxnSpPr>
        <p:spPr>
          <a:xfrm rot="5400000">
            <a:off x="2920281" y="1200835"/>
            <a:ext cx="332514" cy="2959044"/>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18966B3-B6EB-112D-DDE6-A4DD6757CB51}"/>
              </a:ext>
            </a:extLst>
          </p:cNvPr>
          <p:cNvCxnSpPr/>
          <p:nvPr/>
        </p:nvCxnSpPr>
        <p:spPr>
          <a:xfrm>
            <a:off x="1607016" y="2846615"/>
            <a:ext cx="0" cy="13062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559"/>
                                        </p:tgtEl>
                                        <p:attrNameLst>
                                          <p:attrName>style.visibility</p:attrName>
                                        </p:attrNameLst>
                                      </p:cBhvr>
                                      <p:to>
                                        <p:strVal val="visible"/>
                                      </p:to>
                                    </p:set>
                                    <p:animEffect transition="in" filter="barn(inVertical)">
                                      <p:cBhvr>
                                        <p:cTn id="7" dur="500"/>
                                        <p:tgtEl>
                                          <p:spTgt spid="1559"/>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par>
                                <p:cTn id="12" presetID="16" presetClass="entr" presetSubtype="21"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barn(inVertical)">
                                      <p:cBhvr>
                                        <p:cTn id="14" dur="500"/>
                                        <p:tgtEl>
                                          <p:spTgt spid="13"/>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fade">
                                      <p:cBhvr>
                                        <p:cTn id="18" dur="500"/>
                                        <p:tgtEl>
                                          <p:spTgt spid="37"/>
                                        </p:tgtEl>
                                      </p:cBhvr>
                                    </p:animEffect>
                                  </p:childTnLst>
                                </p:cTn>
                              </p:par>
                              <p:par>
                                <p:cTn id="19" presetID="10" presetClass="entr" presetSubtype="0" fill="hold" nodeType="withEffect">
                                  <p:stCondLst>
                                    <p:cond delay="0"/>
                                  </p:stCondLst>
                                  <p:childTnLst>
                                    <p:set>
                                      <p:cBhvr>
                                        <p:cTn id="20" dur="1" fill="hold">
                                          <p:stCondLst>
                                            <p:cond delay="0"/>
                                          </p:stCondLst>
                                        </p:cTn>
                                        <p:tgtEl>
                                          <p:spTgt spid="42"/>
                                        </p:tgtEl>
                                        <p:attrNameLst>
                                          <p:attrName>style.visibility</p:attrName>
                                        </p:attrNameLst>
                                      </p:cBhvr>
                                      <p:to>
                                        <p:strVal val="visible"/>
                                      </p:to>
                                    </p:set>
                                    <p:animEffect transition="in" filter="fade">
                                      <p:cBhvr>
                                        <p:cTn id="21" dur="500"/>
                                        <p:tgtEl>
                                          <p:spTgt spid="42"/>
                                        </p:tgtEl>
                                      </p:cBhvr>
                                    </p:animEffect>
                                  </p:childTnLst>
                                </p:cTn>
                              </p:par>
                              <p:par>
                                <p:cTn id="22" presetID="10" presetClass="entr" presetSubtype="0" fill="hold"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par>
                                <p:cTn id="25" presetID="10" presetClass="entr" presetSubtype="0" fill="hold" nodeType="with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500"/>
                                        <p:tgtEl>
                                          <p:spTgt spid="35"/>
                                        </p:tgtEl>
                                      </p:cBhvr>
                                    </p:animEffect>
                                  </p:childTnLst>
                                </p:cTn>
                              </p:par>
                              <p:par>
                                <p:cTn id="28" presetID="10" presetClass="entr" presetSubtype="0" fill="hold" nodeType="with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fade">
                                      <p:cBhvr>
                                        <p:cTn id="30" dur="500"/>
                                        <p:tgtEl>
                                          <p:spTgt spid="31"/>
                                        </p:tgtEl>
                                      </p:cBhvr>
                                    </p:animEffect>
                                  </p:childTnLst>
                                </p:cTn>
                              </p:par>
                            </p:childTnLst>
                          </p:cTn>
                        </p:par>
                        <p:par>
                          <p:cTn id="31" fill="hold">
                            <p:stCondLst>
                              <p:cond delay="1500"/>
                            </p:stCondLst>
                            <p:childTnLst>
                              <p:par>
                                <p:cTn id="32" presetID="22" presetClass="entr" presetSubtype="4" fill="hold" grpId="0" nodeType="afterEffect">
                                  <p:stCondLst>
                                    <p:cond delay="0"/>
                                  </p:stCondLst>
                                  <p:childTnLst>
                                    <p:set>
                                      <p:cBhvr>
                                        <p:cTn id="33" dur="1" fill="hold">
                                          <p:stCondLst>
                                            <p:cond delay="0"/>
                                          </p:stCondLst>
                                        </p:cTn>
                                        <p:tgtEl>
                                          <p:spTgt spid="1565"/>
                                        </p:tgtEl>
                                        <p:attrNameLst>
                                          <p:attrName>style.visibility</p:attrName>
                                        </p:attrNameLst>
                                      </p:cBhvr>
                                      <p:to>
                                        <p:strVal val="visible"/>
                                      </p:to>
                                    </p:set>
                                    <p:animEffect transition="in" filter="wipe(down)">
                                      <p:cBhvr>
                                        <p:cTn id="34" dur="500"/>
                                        <p:tgtEl>
                                          <p:spTgt spid="1565"/>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1564"/>
                                        </p:tgtEl>
                                        <p:attrNameLst>
                                          <p:attrName>style.visibility</p:attrName>
                                        </p:attrNameLst>
                                      </p:cBhvr>
                                      <p:to>
                                        <p:strVal val="visible"/>
                                      </p:to>
                                    </p:set>
                                    <p:animEffect transition="in" filter="wipe(down)">
                                      <p:cBhvr>
                                        <p:cTn id="37" dur="500"/>
                                        <p:tgtEl>
                                          <p:spTgt spid="1564"/>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1570"/>
                                        </p:tgtEl>
                                        <p:attrNameLst>
                                          <p:attrName>style.visibility</p:attrName>
                                        </p:attrNameLst>
                                      </p:cBhvr>
                                      <p:to>
                                        <p:strVal val="visible"/>
                                      </p:to>
                                    </p:set>
                                    <p:animEffect transition="in" filter="wipe(down)">
                                      <p:cBhvr>
                                        <p:cTn id="40" dur="500"/>
                                        <p:tgtEl>
                                          <p:spTgt spid="1570"/>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1569"/>
                                        </p:tgtEl>
                                        <p:attrNameLst>
                                          <p:attrName>style.visibility</p:attrName>
                                        </p:attrNameLst>
                                      </p:cBhvr>
                                      <p:to>
                                        <p:strVal val="visible"/>
                                      </p:to>
                                    </p:set>
                                    <p:animEffect transition="in" filter="wipe(down)">
                                      <p:cBhvr>
                                        <p:cTn id="43" dur="500"/>
                                        <p:tgtEl>
                                          <p:spTgt spid="1569"/>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1572"/>
                                        </p:tgtEl>
                                        <p:attrNameLst>
                                          <p:attrName>style.visibility</p:attrName>
                                        </p:attrNameLst>
                                      </p:cBhvr>
                                      <p:to>
                                        <p:strVal val="visible"/>
                                      </p:to>
                                    </p:set>
                                    <p:animEffect transition="in" filter="wipe(down)">
                                      <p:cBhvr>
                                        <p:cTn id="46" dur="500"/>
                                        <p:tgtEl>
                                          <p:spTgt spid="1572"/>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1571"/>
                                        </p:tgtEl>
                                        <p:attrNameLst>
                                          <p:attrName>style.visibility</p:attrName>
                                        </p:attrNameLst>
                                      </p:cBhvr>
                                      <p:to>
                                        <p:strVal val="visible"/>
                                      </p:to>
                                    </p:set>
                                    <p:animEffect transition="in" filter="wipe(down)">
                                      <p:cBhvr>
                                        <p:cTn id="49" dur="500"/>
                                        <p:tgtEl>
                                          <p:spTgt spid="1571"/>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1574"/>
                                        </p:tgtEl>
                                        <p:attrNameLst>
                                          <p:attrName>style.visibility</p:attrName>
                                        </p:attrNameLst>
                                      </p:cBhvr>
                                      <p:to>
                                        <p:strVal val="visible"/>
                                      </p:to>
                                    </p:set>
                                    <p:animEffect transition="in" filter="wipe(down)">
                                      <p:cBhvr>
                                        <p:cTn id="52" dur="500"/>
                                        <p:tgtEl>
                                          <p:spTgt spid="1574"/>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1573"/>
                                        </p:tgtEl>
                                        <p:attrNameLst>
                                          <p:attrName>style.visibility</p:attrName>
                                        </p:attrNameLst>
                                      </p:cBhvr>
                                      <p:to>
                                        <p:strVal val="visible"/>
                                      </p:to>
                                    </p:set>
                                    <p:animEffect transition="in" filter="wipe(down)">
                                      <p:cBhvr>
                                        <p:cTn id="55" dur="500"/>
                                        <p:tgtEl>
                                          <p:spTgt spid="15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9" grpId="0"/>
      <p:bldP spid="1564" grpId="0"/>
      <p:bldP spid="1565" grpId="0"/>
      <p:bldP spid="1569" grpId="0"/>
      <p:bldP spid="1570" grpId="0"/>
      <p:bldP spid="1571" grpId="0"/>
      <p:bldP spid="1572" grpId="0"/>
      <p:bldP spid="1573" grpId="0"/>
      <p:bldP spid="1574" grpId="0"/>
      <p:bldP spid="3"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5"/>
        <p:cNvGrpSpPr/>
        <p:nvPr/>
      </p:nvGrpSpPr>
      <p:grpSpPr>
        <a:xfrm>
          <a:off x="0" y="0"/>
          <a:ext cx="0" cy="0"/>
          <a:chOff x="0" y="0"/>
          <a:chExt cx="0" cy="0"/>
        </a:xfrm>
      </p:grpSpPr>
      <p:sp>
        <p:nvSpPr>
          <p:cNvPr id="1126" name="Google Shape;1126;p29"/>
          <p:cNvSpPr txBox="1">
            <a:spLocks noGrp="1"/>
          </p:cNvSpPr>
          <p:nvPr>
            <p:ph type="subTitle" idx="1"/>
          </p:nvPr>
        </p:nvSpPr>
        <p:spPr>
          <a:xfrm>
            <a:off x="1641975" y="1275656"/>
            <a:ext cx="2907900" cy="5727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 dirty="0"/>
              <a:t>Lê Trần Hoàng Phúc</a:t>
            </a:r>
            <a:endParaRPr dirty="0"/>
          </a:p>
        </p:txBody>
      </p:sp>
      <p:sp>
        <p:nvSpPr>
          <p:cNvPr id="1127" name="Google Shape;1127;p29"/>
          <p:cNvSpPr txBox="1">
            <a:spLocks noGrp="1"/>
          </p:cNvSpPr>
          <p:nvPr>
            <p:ph type="subTitle" idx="2"/>
          </p:nvPr>
        </p:nvSpPr>
        <p:spPr>
          <a:xfrm>
            <a:off x="5460750" y="1431971"/>
            <a:ext cx="2907900" cy="431531"/>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 dirty="0"/>
              <a:t>Võ Đăng Huy</a:t>
            </a:r>
            <a:endParaRPr dirty="0"/>
          </a:p>
        </p:txBody>
      </p:sp>
      <p:sp>
        <p:nvSpPr>
          <p:cNvPr id="1128" name="Google Shape;1128;p29"/>
          <p:cNvSpPr txBox="1">
            <a:spLocks noGrp="1"/>
          </p:cNvSpPr>
          <p:nvPr>
            <p:ph type="subTitle" idx="3"/>
          </p:nvPr>
        </p:nvSpPr>
        <p:spPr>
          <a:xfrm>
            <a:off x="1641975" y="2473045"/>
            <a:ext cx="2907900" cy="513899"/>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 dirty="0"/>
              <a:t>Mạc Lê Đức Minh</a:t>
            </a:r>
            <a:endParaRPr dirty="0"/>
          </a:p>
        </p:txBody>
      </p:sp>
      <p:sp>
        <p:nvSpPr>
          <p:cNvPr id="1129" name="Google Shape;1129;p29"/>
          <p:cNvSpPr txBox="1">
            <a:spLocks noGrp="1"/>
          </p:cNvSpPr>
          <p:nvPr>
            <p:ph type="subTitle" idx="4"/>
          </p:nvPr>
        </p:nvSpPr>
        <p:spPr>
          <a:xfrm>
            <a:off x="5520925" y="2445754"/>
            <a:ext cx="2907900" cy="539169"/>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 dirty="0"/>
              <a:t>Phạm Phúc Lộc</a:t>
            </a:r>
            <a:endParaRPr dirty="0"/>
          </a:p>
        </p:txBody>
      </p:sp>
      <p:sp>
        <p:nvSpPr>
          <p:cNvPr id="1130" name="Google Shape;1130;p29"/>
          <p:cNvSpPr txBox="1">
            <a:spLocks noGrp="1"/>
          </p:cNvSpPr>
          <p:nvPr>
            <p:ph type="subTitle" idx="5"/>
          </p:nvPr>
        </p:nvSpPr>
        <p:spPr>
          <a:xfrm>
            <a:off x="1648275" y="3531225"/>
            <a:ext cx="2907900" cy="5727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 dirty="0"/>
              <a:t>Lê Nguyễn Phương Nam</a:t>
            </a:r>
            <a:endParaRPr dirty="0"/>
          </a:p>
        </p:txBody>
      </p:sp>
      <p:sp>
        <p:nvSpPr>
          <p:cNvPr id="1137" name="Google Shape;1137;p29"/>
          <p:cNvSpPr/>
          <p:nvPr/>
        </p:nvSpPr>
        <p:spPr>
          <a:xfrm>
            <a:off x="548639" y="1308626"/>
            <a:ext cx="1008735" cy="6414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tx1"/>
                </a:solidFill>
                <a:latin typeface="Barlow Condensed SemiBold"/>
                <a:ea typeface="Barlow Condensed SemiBold"/>
                <a:cs typeface="Barlow Condensed SemiBold"/>
                <a:sym typeface="Barlow Condensed SemiBold"/>
              </a:rPr>
              <a:t>21127136</a:t>
            </a:r>
            <a:endParaRPr dirty="0">
              <a:solidFill>
                <a:schemeClr val="tx1"/>
              </a:solidFill>
              <a:latin typeface="Barlow Condensed SemiBold"/>
              <a:ea typeface="Barlow Condensed SemiBold"/>
              <a:cs typeface="Barlow Condensed SemiBold"/>
              <a:sym typeface="Barlow Condensed SemiBold"/>
            </a:endParaRPr>
          </a:p>
        </p:txBody>
      </p:sp>
      <p:sp>
        <p:nvSpPr>
          <p:cNvPr id="1138" name="Google Shape;1138;p29"/>
          <p:cNvSpPr txBox="1">
            <a:spLocks noGrp="1"/>
          </p:cNvSpPr>
          <p:nvPr>
            <p:ph type="title"/>
          </p:nvPr>
        </p:nvSpPr>
        <p:spPr>
          <a:xfrm>
            <a:off x="718525" y="444914"/>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TEAM MEMBERS AND ROLES</a:t>
            </a:r>
            <a:endParaRPr dirty="0">
              <a:solidFill>
                <a:schemeClr val="lt1"/>
              </a:solidFill>
              <a:latin typeface="Barlow Condensed"/>
              <a:ea typeface="Barlow Condensed"/>
              <a:cs typeface="Barlow Condensed"/>
              <a:sym typeface="Barlow Condensed"/>
            </a:endParaRPr>
          </a:p>
        </p:txBody>
      </p:sp>
      <p:sp>
        <p:nvSpPr>
          <p:cNvPr id="1139" name="Google Shape;1139;p29"/>
          <p:cNvSpPr txBox="1">
            <a:spLocks noGrp="1"/>
          </p:cNvSpPr>
          <p:nvPr>
            <p:ph type="subTitle" idx="7"/>
          </p:nvPr>
        </p:nvSpPr>
        <p:spPr>
          <a:xfrm>
            <a:off x="1648275" y="1552752"/>
            <a:ext cx="2901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Project manager, </a:t>
            </a:r>
            <a:r>
              <a:rPr lang="en-US" dirty="0"/>
              <a:t>Architecture</a:t>
            </a:r>
            <a:endParaRPr dirty="0"/>
          </a:p>
        </p:txBody>
      </p:sp>
      <p:sp>
        <p:nvSpPr>
          <p:cNvPr id="1140" name="Google Shape;1140;p29"/>
          <p:cNvSpPr txBox="1">
            <a:spLocks noGrp="1"/>
          </p:cNvSpPr>
          <p:nvPr>
            <p:ph type="subTitle" idx="8"/>
          </p:nvPr>
        </p:nvSpPr>
        <p:spPr>
          <a:xfrm>
            <a:off x="5467050" y="1601175"/>
            <a:ext cx="2901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Designer, Tester</a:t>
            </a:r>
            <a:endParaRPr dirty="0"/>
          </a:p>
        </p:txBody>
      </p:sp>
      <p:sp>
        <p:nvSpPr>
          <p:cNvPr id="1141" name="Google Shape;1141;p29"/>
          <p:cNvSpPr txBox="1">
            <a:spLocks noGrp="1"/>
          </p:cNvSpPr>
          <p:nvPr>
            <p:ph type="subTitle" idx="9"/>
          </p:nvPr>
        </p:nvSpPr>
        <p:spPr>
          <a:xfrm>
            <a:off x="1648275" y="2646526"/>
            <a:ext cx="2901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Developer ,Tester</a:t>
            </a:r>
            <a:endParaRPr dirty="0"/>
          </a:p>
        </p:txBody>
      </p:sp>
      <p:sp>
        <p:nvSpPr>
          <p:cNvPr id="1142" name="Google Shape;1142;p29"/>
          <p:cNvSpPr txBox="1">
            <a:spLocks noGrp="1"/>
          </p:cNvSpPr>
          <p:nvPr>
            <p:ph type="subTitle" idx="13"/>
          </p:nvPr>
        </p:nvSpPr>
        <p:spPr>
          <a:xfrm>
            <a:off x="5520925" y="2716866"/>
            <a:ext cx="2901600" cy="572700"/>
          </a:xfrm>
          <a:prstGeom prst="rect">
            <a:avLst/>
          </a:prstGeom>
        </p:spPr>
        <p:txBody>
          <a:bodyPr spcFirstLastPara="1" wrap="square" lIns="91425" tIns="91425" rIns="91425" bIns="91425" anchor="t" anchorCtr="0">
            <a:noAutofit/>
          </a:bodyPr>
          <a:lstStyle/>
          <a:p>
            <a:pPr marL="0" indent="0">
              <a:buSzPts val="1100"/>
            </a:pPr>
            <a:r>
              <a:rPr lang="en-US" dirty="0"/>
              <a:t>Developer ,Tester</a:t>
            </a:r>
          </a:p>
          <a:p>
            <a:pPr marL="0" lvl="0" indent="0" algn="l" rtl="0">
              <a:spcBef>
                <a:spcPts val="0"/>
              </a:spcBef>
              <a:spcAft>
                <a:spcPts val="0"/>
              </a:spcAft>
              <a:buClr>
                <a:schemeClr val="dk1"/>
              </a:buClr>
              <a:buSzPts val="1100"/>
              <a:buFont typeface="Arial"/>
              <a:buNone/>
            </a:pPr>
            <a:endParaRPr dirty="0"/>
          </a:p>
        </p:txBody>
      </p:sp>
      <p:sp>
        <p:nvSpPr>
          <p:cNvPr id="1143" name="Google Shape;1143;p29"/>
          <p:cNvSpPr txBox="1">
            <a:spLocks noGrp="1"/>
          </p:cNvSpPr>
          <p:nvPr>
            <p:ph type="subTitle" idx="14"/>
          </p:nvPr>
        </p:nvSpPr>
        <p:spPr>
          <a:xfrm>
            <a:off x="1648275" y="3790025"/>
            <a:ext cx="2901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Developer ,Tester</a:t>
            </a:r>
          </a:p>
        </p:txBody>
      </p:sp>
      <p:sp>
        <p:nvSpPr>
          <p:cNvPr id="6" name="Google Shape;1137;p29">
            <a:extLst>
              <a:ext uri="{FF2B5EF4-FFF2-40B4-BE49-F238E27FC236}">
                <a16:creationId xmlns:a16="http://schemas.microsoft.com/office/drawing/2014/main" id="{5FB6E66F-B829-3282-C710-C419CFD10994}"/>
              </a:ext>
            </a:extLst>
          </p:cNvPr>
          <p:cNvSpPr/>
          <p:nvPr/>
        </p:nvSpPr>
        <p:spPr>
          <a:xfrm>
            <a:off x="548639" y="2394638"/>
            <a:ext cx="1039461" cy="6414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tx1"/>
                </a:solidFill>
                <a:latin typeface="Barlow Condensed SemiBold"/>
                <a:ea typeface="Barlow Condensed SemiBold"/>
                <a:cs typeface="Barlow Condensed SemiBold"/>
                <a:sym typeface="Barlow Condensed SemiBold"/>
              </a:rPr>
              <a:t>21127526</a:t>
            </a:r>
            <a:endParaRPr dirty="0">
              <a:solidFill>
                <a:schemeClr val="tx1"/>
              </a:solidFill>
              <a:latin typeface="Barlow Condensed SemiBold"/>
              <a:ea typeface="Barlow Condensed SemiBold"/>
              <a:cs typeface="Barlow Condensed SemiBold"/>
              <a:sym typeface="Barlow Condensed SemiBold"/>
            </a:endParaRPr>
          </a:p>
        </p:txBody>
      </p:sp>
      <p:sp>
        <p:nvSpPr>
          <p:cNvPr id="7" name="Google Shape;1137;p29">
            <a:extLst>
              <a:ext uri="{FF2B5EF4-FFF2-40B4-BE49-F238E27FC236}">
                <a16:creationId xmlns:a16="http://schemas.microsoft.com/office/drawing/2014/main" id="{5B79DBFE-30E4-9EB9-5D79-60B82A3B2544}"/>
              </a:ext>
            </a:extLst>
          </p:cNvPr>
          <p:cNvSpPr/>
          <p:nvPr/>
        </p:nvSpPr>
        <p:spPr>
          <a:xfrm>
            <a:off x="548640" y="3496875"/>
            <a:ext cx="1039460" cy="6414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tx1"/>
                </a:solidFill>
                <a:latin typeface="Barlow Condensed SemiBold"/>
                <a:ea typeface="Barlow Condensed SemiBold"/>
                <a:cs typeface="Barlow Condensed SemiBold"/>
                <a:sym typeface="Barlow Condensed SemiBold"/>
              </a:rPr>
              <a:t>21127647</a:t>
            </a:r>
            <a:endParaRPr dirty="0">
              <a:solidFill>
                <a:schemeClr val="tx1"/>
              </a:solidFill>
              <a:latin typeface="Barlow Condensed SemiBold"/>
              <a:ea typeface="Barlow Condensed SemiBold"/>
              <a:cs typeface="Barlow Condensed SemiBold"/>
              <a:sym typeface="Barlow Condensed SemiBold"/>
            </a:endParaRPr>
          </a:p>
        </p:txBody>
      </p:sp>
      <p:sp>
        <p:nvSpPr>
          <p:cNvPr id="8" name="Google Shape;1137;p29">
            <a:extLst>
              <a:ext uri="{FF2B5EF4-FFF2-40B4-BE49-F238E27FC236}">
                <a16:creationId xmlns:a16="http://schemas.microsoft.com/office/drawing/2014/main" id="{13D3AECF-C8AE-F104-8A8C-81EC537BE132}"/>
              </a:ext>
            </a:extLst>
          </p:cNvPr>
          <p:cNvSpPr/>
          <p:nvPr/>
        </p:nvSpPr>
        <p:spPr>
          <a:xfrm>
            <a:off x="4396155" y="1351055"/>
            <a:ext cx="1061446" cy="6414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tx1"/>
                </a:solidFill>
                <a:latin typeface="Barlow Condensed SemiBold"/>
                <a:ea typeface="Barlow Condensed SemiBold"/>
                <a:cs typeface="Barlow Condensed SemiBold"/>
                <a:sym typeface="Barlow Condensed SemiBold"/>
              </a:rPr>
              <a:t>21127062</a:t>
            </a:r>
            <a:endParaRPr dirty="0">
              <a:solidFill>
                <a:schemeClr val="tx1"/>
              </a:solidFill>
              <a:latin typeface="Barlow Condensed SemiBold"/>
              <a:ea typeface="Barlow Condensed SemiBold"/>
              <a:cs typeface="Barlow Condensed SemiBold"/>
              <a:sym typeface="Barlow Condensed SemiBold"/>
            </a:endParaRPr>
          </a:p>
        </p:txBody>
      </p:sp>
      <p:sp>
        <p:nvSpPr>
          <p:cNvPr id="9" name="Google Shape;1137;p29">
            <a:extLst>
              <a:ext uri="{FF2B5EF4-FFF2-40B4-BE49-F238E27FC236}">
                <a16:creationId xmlns:a16="http://schemas.microsoft.com/office/drawing/2014/main" id="{0BA037D0-B5E0-0C40-B605-5DBCA8DB6EFD}"/>
              </a:ext>
            </a:extLst>
          </p:cNvPr>
          <p:cNvSpPr/>
          <p:nvPr/>
        </p:nvSpPr>
        <p:spPr>
          <a:xfrm>
            <a:off x="4458315" y="2454401"/>
            <a:ext cx="1008735" cy="6414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tx1"/>
                </a:solidFill>
                <a:latin typeface="Barlow Condensed SemiBold"/>
                <a:ea typeface="Barlow Condensed SemiBold"/>
                <a:cs typeface="Barlow Condensed SemiBold"/>
                <a:sym typeface="Barlow Condensed SemiBold"/>
              </a:rPr>
              <a:t>21127100</a:t>
            </a:r>
            <a:endParaRPr dirty="0">
              <a:solidFill>
                <a:schemeClr val="tx1"/>
              </a:solidFill>
              <a:latin typeface="Barlow Condensed SemiBold"/>
              <a:ea typeface="Barlow Condensed SemiBold"/>
              <a:cs typeface="Barlow Condensed SemiBold"/>
              <a:sym typeface="Barlow Condensed SemiBold"/>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138"/>
                                        </p:tgtEl>
                                        <p:attrNameLst>
                                          <p:attrName>style.visibility</p:attrName>
                                        </p:attrNameLst>
                                      </p:cBhvr>
                                      <p:to>
                                        <p:strVal val="visible"/>
                                      </p:to>
                                    </p:set>
                                    <p:animEffect transition="in" filter="fade">
                                      <p:cBhvr>
                                        <p:cTn id="7" dur="1000"/>
                                        <p:tgtEl>
                                          <p:spTgt spid="1138"/>
                                        </p:tgtEl>
                                      </p:cBhvr>
                                    </p:animEffect>
                                    <p:anim calcmode="lin" valueType="num">
                                      <p:cBhvr>
                                        <p:cTn id="8" dur="1000" fill="hold"/>
                                        <p:tgtEl>
                                          <p:spTgt spid="1138"/>
                                        </p:tgtEl>
                                        <p:attrNameLst>
                                          <p:attrName>ppt_x</p:attrName>
                                        </p:attrNameLst>
                                      </p:cBhvr>
                                      <p:tavLst>
                                        <p:tav tm="0">
                                          <p:val>
                                            <p:strVal val="#ppt_x"/>
                                          </p:val>
                                        </p:tav>
                                        <p:tav tm="100000">
                                          <p:val>
                                            <p:strVal val="#ppt_x"/>
                                          </p:val>
                                        </p:tav>
                                      </p:tavLst>
                                    </p:anim>
                                    <p:anim calcmode="lin" valueType="num">
                                      <p:cBhvr>
                                        <p:cTn id="9" dur="1000" fill="hold"/>
                                        <p:tgtEl>
                                          <p:spTgt spid="113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1126">
                                            <p:txEl>
                                              <p:pRg st="0" end="0"/>
                                            </p:txEl>
                                          </p:spTgt>
                                        </p:tgtEl>
                                        <p:attrNameLst>
                                          <p:attrName>style.visibility</p:attrName>
                                        </p:attrNameLst>
                                      </p:cBhvr>
                                      <p:to>
                                        <p:strVal val="visible"/>
                                      </p:to>
                                    </p:set>
                                    <p:animEffect transition="in" filter="fade">
                                      <p:cBhvr>
                                        <p:cTn id="13" dur="500"/>
                                        <p:tgtEl>
                                          <p:spTgt spid="1126">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27">
                                            <p:txEl>
                                              <p:pRg st="0" end="0"/>
                                            </p:txEl>
                                          </p:spTgt>
                                        </p:tgtEl>
                                        <p:attrNameLst>
                                          <p:attrName>style.visibility</p:attrName>
                                        </p:attrNameLst>
                                      </p:cBhvr>
                                      <p:to>
                                        <p:strVal val="visible"/>
                                      </p:to>
                                    </p:set>
                                    <p:animEffect transition="in" filter="fade">
                                      <p:cBhvr>
                                        <p:cTn id="16" dur="500"/>
                                        <p:tgtEl>
                                          <p:spTgt spid="1127">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28">
                                            <p:txEl>
                                              <p:pRg st="0" end="0"/>
                                            </p:txEl>
                                          </p:spTgt>
                                        </p:tgtEl>
                                        <p:attrNameLst>
                                          <p:attrName>style.visibility</p:attrName>
                                        </p:attrNameLst>
                                      </p:cBhvr>
                                      <p:to>
                                        <p:strVal val="visible"/>
                                      </p:to>
                                    </p:set>
                                    <p:animEffect transition="in" filter="fade">
                                      <p:cBhvr>
                                        <p:cTn id="19" dur="500"/>
                                        <p:tgtEl>
                                          <p:spTgt spid="1128">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29">
                                            <p:txEl>
                                              <p:pRg st="0" end="0"/>
                                            </p:txEl>
                                          </p:spTgt>
                                        </p:tgtEl>
                                        <p:attrNameLst>
                                          <p:attrName>style.visibility</p:attrName>
                                        </p:attrNameLst>
                                      </p:cBhvr>
                                      <p:to>
                                        <p:strVal val="visible"/>
                                      </p:to>
                                    </p:set>
                                    <p:animEffect transition="in" filter="fade">
                                      <p:cBhvr>
                                        <p:cTn id="22" dur="500"/>
                                        <p:tgtEl>
                                          <p:spTgt spid="1129">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30">
                                            <p:txEl>
                                              <p:pRg st="0" end="0"/>
                                            </p:txEl>
                                          </p:spTgt>
                                        </p:tgtEl>
                                        <p:attrNameLst>
                                          <p:attrName>style.visibility</p:attrName>
                                        </p:attrNameLst>
                                      </p:cBhvr>
                                      <p:to>
                                        <p:strVal val="visible"/>
                                      </p:to>
                                    </p:set>
                                    <p:animEffect transition="in" filter="fade">
                                      <p:cBhvr>
                                        <p:cTn id="25" dur="500"/>
                                        <p:tgtEl>
                                          <p:spTgt spid="1130">
                                            <p:txEl>
                                              <p:pRg st="0" end="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37"/>
                                        </p:tgtEl>
                                        <p:attrNameLst>
                                          <p:attrName>style.visibility</p:attrName>
                                        </p:attrNameLst>
                                      </p:cBhvr>
                                      <p:to>
                                        <p:strVal val="visible"/>
                                      </p:to>
                                    </p:set>
                                    <p:animEffect transition="in" filter="fade">
                                      <p:cBhvr>
                                        <p:cTn id="28" dur="500"/>
                                        <p:tgtEl>
                                          <p:spTgt spid="113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139">
                                            <p:txEl>
                                              <p:pRg st="0" end="0"/>
                                            </p:txEl>
                                          </p:spTgt>
                                        </p:tgtEl>
                                        <p:attrNameLst>
                                          <p:attrName>style.visibility</p:attrName>
                                        </p:attrNameLst>
                                      </p:cBhvr>
                                      <p:to>
                                        <p:strVal val="visible"/>
                                      </p:to>
                                    </p:set>
                                    <p:animEffect transition="in" filter="fade">
                                      <p:cBhvr>
                                        <p:cTn id="31" dur="500"/>
                                        <p:tgtEl>
                                          <p:spTgt spid="1139">
                                            <p:txEl>
                                              <p:pRg st="0" end="0"/>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40">
                                            <p:txEl>
                                              <p:pRg st="0" end="0"/>
                                            </p:txEl>
                                          </p:spTgt>
                                        </p:tgtEl>
                                        <p:attrNameLst>
                                          <p:attrName>style.visibility</p:attrName>
                                        </p:attrNameLst>
                                      </p:cBhvr>
                                      <p:to>
                                        <p:strVal val="visible"/>
                                      </p:to>
                                    </p:set>
                                    <p:animEffect transition="in" filter="fade">
                                      <p:cBhvr>
                                        <p:cTn id="34" dur="500"/>
                                        <p:tgtEl>
                                          <p:spTgt spid="1140">
                                            <p:txEl>
                                              <p:pRg st="0" end="0"/>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141">
                                            <p:txEl>
                                              <p:pRg st="0" end="0"/>
                                            </p:txEl>
                                          </p:spTgt>
                                        </p:tgtEl>
                                        <p:attrNameLst>
                                          <p:attrName>style.visibility</p:attrName>
                                        </p:attrNameLst>
                                      </p:cBhvr>
                                      <p:to>
                                        <p:strVal val="visible"/>
                                      </p:to>
                                    </p:set>
                                    <p:animEffect transition="in" filter="fade">
                                      <p:cBhvr>
                                        <p:cTn id="37" dur="500"/>
                                        <p:tgtEl>
                                          <p:spTgt spid="1141">
                                            <p:txEl>
                                              <p:pRg st="0" end="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142">
                                            <p:txEl>
                                              <p:pRg st="0" end="0"/>
                                            </p:txEl>
                                          </p:spTgt>
                                        </p:tgtEl>
                                        <p:attrNameLst>
                                          <p:attrName>style.visibility</p:attrName>
                                        </p:attrNameLst>
                                      </p:cBhvr>
                                      <p:to>
                                        <p:strVal val="visible"/>
                                      </p:to>
                                    </p:set>
                                    <p:animEffect transition="in" filter="fade">
                                      <p:cBhvr>
                                        <p:cTn id="40" dur="500"/>
                                        <p:tgtEl>
                                          <p:spTgt spid="1142">
                                            <p:txEl>
                                              <p:pRg st="0" end="0"/>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143">
                                            <p:txEl>
                                              <p:pRg st="0" end="0"/>
                                            </p:txEl>
                                          </p:spTgt>
                                        </p:tgtEl>
                                        <p:attrNameLst>
                                          <p:attrName>style.visibility</p:attrName>
                                        </p:attrNameLst>
                                      </p:cBhvr>
                                      <p:to>
                                        <p:strVal val="visible"/>
                                      </p:to>
                                    </p:set>
                                    <p:animEffect transition="in" filter="fade">
                                      <p:cBhvr>
                                        <p:cTn id="43" dur="500"/>
                                        <p:tgtEl>
                                          <p:spTgt spid="1143">
                                            <p:txEl>
                                              <p:pRg st="0" end="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fade">
                                      <p:cBhvr>
                                        <p:cTn id="46" dur="500"/>
                                        <p:tgtEl>
                                          <p:spTgt spid="6"/>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fade">
                                      <p:cBhvr>
                                        <p:cTn id="49" dur="500"/>
                                        <p:tgtEl>
                                          <p:spTgt spid="7"/>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fade">
                                      <p:cBhvr>
                                        <p:cTn id="52" dur="500"/>
                                        <p:tgtEl>
                                          <p:spTgt spid="8"/>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fade">
                                      <p:cBhvr>
                                        <p:cTn id="5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 grpId="0" build="p"/>
      <p:bldP spid="1127" grpId="0" build="p"/>
      <p:bldP spid="1128" grpId="0" build="p"/>
      <p:bldP spid="1129" grpId="0" build="p"/>
      <p:bldP spid="1130" grpId="0" build="p"/>
      <p:bldP spid="1137" grpId="0" animBg="1"/>
      <p:bldP spid="1138" grpId="0"/>
      <p:bldP spid="1139" grpId="0" build="p"/>
      <p:bldP spid="1140" grpId="0" build="p"/>
      <p:bldP spid="1141" grpId="0" build="p"/>
      <p:bldP spid="1142" grpId="0" build="p"/>
      <p:bldP spid="1143" grpId="0" build="p"/>
      <p:bldP spid="6" grpId="0" animBg="1"/>
      <p:bldP spid="7" grpId="0" animBg="1"/>
      <p:bldP spid="8"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55"/>
        <p:cNvGrpSpPr/>
        <p:nvPr/>
      </p:nvGrpSpPr>
      <p:grpSpPr>
        <a:xfrm>
          <a:off x="0" y="0"/>
          <a:ext cx="0" cy="0"/>
          <a:chOff x="0" y="0"/>
          <a:chExt cx="0" cy="0"/>
        </a:xfrm>
      </p:grpSpPr>
      <p:sp>
        <p:nvSpPr>
          <p:cNvPr id="1456" name="Google Shape;1456;p37"/>
          <p:cNvSpPr txBox="1">
            <a:spLocks noGrp="1"/>
          </p:cNvSpPr>
          <p:nvPr>
            <p:ph type="title"/>
          </p:nvPr>
        </p:nvSpPr>
        <p:spPr>
          <a:xfrm>
            <a:off x="3813750" y="1741292"/>
            <a:ext cx="4501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400" dirty="0"/>
              <a:t>SOFTWARE REQUIREMENTS</a:t>
            </a:r>
            <a:endParaRPr sz="4400" dirty="0"/>
          </a:p>
        </p:txBody>
      </p:sp>
      <p:sp>
        <p:nvSpPr>
          <p:cNvPr id="1457" name="Google Shape;1457;p37"/>
          <p:cNvSpPr/>
          <p:nvPr/>
        </p:nvSpPr>
        <p:spPr>
          <a:xfrm>
            <a:off x="3813750" y="3402208"/>
            <a:ext cx="4501500" cy="391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1800" dirty="0">
              <a:solidFill>
                <a:schemeClr val="lt1"/>
              </a:solidFill>
              <a:latin typeface="Barlow Condensed SemiBold"/>
              <a:ea typeface="Barlow Condensed SemiBold"/>
              <a:cs typeface="Barlow Condensed SemiBold"/>
              <a:sym typeface="Barlow Condensed SemiBold"/>
            </a:endParaRPr>
          </a:p>
        </p:txBody>
      </p:sp>
      <p:sp>
        <p:nvSpPr>
          <p:cNvPr id="1458" name="Google Shape;1458;p37"/>
          <p:cNvSpPr/>
          <p:nvPr/>
        </p:nvSpPr>
        <p:spPr>
          <a:xfrm>
            <a:off x="3813750" y="2396346"/>
            <a:ext cx="4501500" cy="391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1800" dirty="0">
              <a:solidFill>
                <a:schemeClr val="lt1"/>
              </a:solidFill>
              <a:latin typeface="Barlow Condensed SemiBold"/>
              <a:ea typeface="Barlow Condensed SemiBold"/>
              <a:cs typeface="Barlow Condensed SemiBold"/>
              <a:sym typeface="Barlow Condensed SemiBold"/>
            </a:endParaRPr>
          </a:p>
        </p:txBody>
      </p:sp>
      <p:sp>
        <p:nvSpPr>
          <p:cNvPr id="1459" name="Google Shape;1459;p37"/>
          <p:cNvSpPr/>
          <p:nvPr/>
        </p:nvSpPr>
        <p:spPr>
          <a:xfrm>
            <a:off x="3813750" y="1439721"/>
            <a:ext cx="4501500" cy="391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1800" dirty="0">
              <a:solidFill>
                <a:schemeClr val="lt1"/>
              </a:solidFill>
              <a:latin typeface="Barlow Condensed SemiBold"/>
              <a:ea typeface="Barlow Condensed SemiBold"/>
              <a:cs typeface="Barlow Condensed SemiBold"/>
              <a:sym typeface="Barlow Condensed SemiBold"/>
            </a:endParaRPr>
          </a:p>
        </p:txBody>
      </p:sp>
      <p:pic>
        <p:nvPicPr>
          <p:cNvPr id="1463" name="Google Shape;1463;p37"/>
          <p:cNvPicPr preferRelativeResize="0"/>
          <p:nvPr/>
        </p:nvPicPr>
        <p:blipFill rotWithShape="1">
          <a:blip r:embed="rId3">
            <a:alphaModFix/>
          </a:blip>
          <a:srcRect l="21845" r="21851"/>
          <a:stretch/>
        </p:blipFill>
        <p:spPr>
          <a:xfrm>
            <a:off x="857925" y="1313875"/>
            <a:ext cx="2803800" cy="2801100"/>
          </a:xfrm>
          <a:prstGeom prst="ellipse">
            <a:avLst/>
          </a:prstGeom>
          <a:noFill/>
          <a:ln w="19050" cap="flat" cmpd="sng">
            <a:solidFill>
              <a:schemeClr val="dk1"/>
            </a:solidFill>
            <a:prstDash val="solid"/>
            <a:round/>
            <a:headEnd type="none" w="sm" len="sm"/>
            <a:tailEnd type="none" w="sm" len="sm"/>
          </a:ln>
        </p:spPr>
      </p:pic>
    </p:spTree>
    <p:extLst>
      <p:ext uri="{BB962C8B-B14F-4D97-AF65-F5344CB8AC3E}">
        <p14:creationId xmlns:p14="http://schemas.microsoft.com/office/powerpoint/2010/main" val="2741507215"/>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1463"/>
                                        </p:tgtEl>
                                        <p:attrNameLst>
                                          <p:attrName>style.visibility</p:attrName>
                                        </p:attrNameLst>
                                      </p:cBhvr>
                                      <p:to>
                                        <p:strVal val="visible"/>
                                      </p:to>
                                    </p:set>
                                    <p:animEffect transition="in" filter="wheel(1)">
                                      <p:cBhvr>
                                        <p:cTn id="7" dur="500"/>
                                        <p:tgtEl>
                                          <p:spTgt spid="1463"/>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456"/>
                                        </p:tgtEl>
                                        <p:attrNameLst>
                                          <p:attrName>style.visibility</p:attrName>
                                        </p:attrNameLst>
                                      </p:cBhvr>
                                      <p:to>
                                        <p:strVal val="visible"/>
                                      </p:to>
                                    </p:set>
                                    <p:animEffect transition="in" filter="fade">
                                      <p:cBhvr>
                                        <p:cTn id="11" dur="1000"/>
                                        <p:tgtEl>
                                          <p:spTgt spid="1456"/>
                                        </p:tgtEl>
                                      </p:cBhvr>
                                    </p:animEffect>
                                    <p:anim calcmode="lin" valueType="num">
                                      <p:cBhvr>
                                        <p:cTn id="12" dur="1000" fill="hold"/>
                                        <p:tgtEl>
                                          <p:spTgt spid="1456"/>
                                        </p:tgtEl>
                                        <p:attrNameLst>
                                          <p:attrName>ppt_x</p:attrName>
                                        </p:attrNameLst>
                                      </p:cBhvr>
                                      <p:tavLst>
                                        <p:tav tm="0">
                                          <p:val>
                                            <p:strVal val="#ppt_x"/>
                                          </p:val>
                                        </p:tav>
                                        <p:tav tm="100000">
                                          <p:val>
                                            <p:strVal val="#ppt_x"/>
                                          </p:val>
                                        </p:tav>
                                      </p:tavLst>
                                    </p:anim>
                                    <p:anim calcmode="lin" valueType="num">
                                      <p:cBhvr>
                                        <p:cTn id="13" dur="1000" fill="hold"/>
                                        <p:tgtEl>
                                          <p:spTgt spid="14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4"/>
        <p:cNvGrpSpPr/>
        <p:nvPr/>
      </p:nvGrpSpPr>
      <p:grpSpPr>
        <a:xfrm>
          <a:off x="0" y="0"/>
          <a:ext cx="0" cy="0"/>
          <a:chOff x="0" y="0"/>
          <a:chExt cx="0" cy="0"/>
        </a:xfrm>
      </p:grpSpPr>
      <p:grpSp>
        <p:nvGrpSpPr>
          <p:cNvPr id="1347" name="Google Shape;1347;p34"/>
          <p:cNvGrpSpPr/>
          <p:nvPr/>
        </p:nvGrpSpPr>
        <p:grpSpPr>
          <a:xfrm rot="10800000">
            <a:off x="3825693" y="-835366"/>
            <a:ext cx="1492219" cy="1554048"/>
            <a:chOff x="4445625" y="1829838"/>
            <a:chExt cx="739125" cy="769750"/>
          </a:xfrm>
        </p:grpSpPr>
        <p:sp>
          <p:nvSpPr>
            <p:cNvPr id="1348" name="Google Shape;1348;p34"/>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4"/>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4"/>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4"/>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4"/>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4"/>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4"/>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4"/>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a:extLst>
              <a:ext uri="{FF2B5EF4-FFF2-40B4-BE49-F238E27FC236}">
                <a16:creationId xmlns:a16="http://schemas.microsoft.com/office/drawing/2014/main" id="{39A49BBF-35DB-0C28-68DE-754F771A762B}"/>
              </a:ext>
            </a:extLst>
          </p:cNvPr>
          <p:cNvPicPr>
            <a:picLocks noChangeAspect="1" noChangeArrowheads="1"/>
          </p:cNvPicPr>
          <p:nvPr/>
        </p:nvPicPr>
        <p:blipFill>
          <a:blip r:embed="rId3"/>
          <a:srcRect t="33" b="33"/>
          <a:stretch/>
        </p:blipFill>
        <p:spPr bwMode="auto">
          <a:xfrm>
            <a:off x="2885834" y="434420"/>
            <a:ext cx="5899440" cy="451740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F5857EF8-2DBB-B460-83BE-85CF7DAC691B}"/>
              </a:ext>
            </a:extLst>
          </p:cNvPr>
          <p:cNvSpPr txBox="1"/>
          <p:nvPr/>
        </p:nvSpPr>
        <p:spPr>
          <a:xfrm>
            <a:off x="1004043" y="2191772"/>
            <a:ext cx="1881791" cy="954107"/>
          </a:xfrm>
          <a:prstGeom prst="rect">
            <a:avLst/>
          </a:prstGeom>
          <a:noFill/>
        </p:spPr>
        <p:txBody>
          <a:bodyPr wrap="square" rtlCol="0">
            <a:spAutoFit/>
          </a:bodyPr>
          <a:lstStyle/>
          <a:p>
            <a:r>
              <a:rPr lang="en-US" sz="2800" b="1" dirty="0">
                <a:solidFill>
                  <a:schemeClr val="tx1"/>
                </a:solidFill>
                <a:latin typeface="Barlow" panose="00000500000000000000" pitchFamily="2" charset="0"/>
              </a:rPr>
              <a:t>USE-CASE MODEL</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fade">
                                      <p:cBhvr>
                                        <p:cTn id="11"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theme/theme1.xml><?xml version="1.0" encoding="utf-8"?>
<a:theme xmlns:a="http://schemas.openxmlformats.org/drawingml/2006/main" name="Software Developer Engineer Job Description by Slidesgo">
  <a:themeElements>
    <a:clrScheme name="Simple Light">
      <a:dk1>
        <a:srgbClr val="FFFFFF"/>
      </a:dk1>
      <a:lt1>
        <a:srgbClr val="FF5E8E"/>
      </a:lt1>
      <a:dk2>
        <a:srgbClr val="1E003F"/>
      </a:dk2>
      <a:lt2>
        <a:srgbClr val="A64D79"/>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622</TotalTime>
  <Words>774</Words>
  <Application>Microsoft Office PowerPoint</Application>
  <PresentationFormat>On-screen Show (16:9)</PresentationFormat>
  <Paragraphs>172</Paragraphs>
  <Slides>19</Slides>
  <Notes>19</Notes>
  <HiddenSlides>0</HiddenSlides>
  <MMClips>1</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Barlow Condensed SemiBold</vt:lpstr>
      <vt:lpstr>Montserrat</vt:lpstr>
      <vt:lpstr>Söhne</vt:lpstr>
      <vt:lpstr>Barlow Condensed</vt:lpstr>
      <vt:lpstr>Barlow</vt:lpstr>
      <vt:lpstr>Arial</vt:lpstr>
      <vt:lpstr>Anaheim</vt:lpstr>
      <vt:lpstr>Software Developer Engineer Job Description by Slidesgo</vt:lpstr>
      <vt:lpstr>RevUStg BILLARDTECH - GROUP 106</vt:lpstr>
      <vt:lpstr>ABOUT RevUStsg</vt:lpstr>
      <vt:lpstr>PowerPoint Presentation</vt:lpstr>
      <vt:lpstr>PowerPoint Presentation</vt:lpstr>
      <vt:lpstr>PROJECT MANAGEMENT</vt:lpstr>
      <vt:lpstr>TEAM STRUCTURE</vt:lpstr>
      <vt:lpstr>TEAM MEMBERS AND ROLES</vt:lpstr>
      <vt:lpstr>SOFTWARE REQUIREMENTS</vt:lpstr>
      <vt:lpstr>PowerPoint Presentation</vt:lpstr>
      <vt:lpstr>PowerPoint Presentation</vt:lpstr>
      <vt:lpstr>ANALYSIS AND DESIGN</vt:lpstr>
      <vt:lpstr>ARCHITECTURE</vt:lpstr>
      <vt:lpstr>SOFTWARE  TESTING</vt:lpstr>
      <vt:lpstr>Memory</vt:lpstr>
      <vt:lpstr>MySQL</vt:lpstr>
      <vt:lpstr>TEST PLAN</vt:lpstr>
      <vt:lpstr>TEST PLAN</vt:lpstr>
      <vt:lpstr>TEST PLAN</vt:lpstr>
      <vt:lpstr>TEST RESULT - 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revUStg GROUP 106</dc:title>
  <dc:creator>Huy Dang</dc:creator>
  <cp:lastModifiedBy>LÊ TRẦN HOÀNG PHÚC</cp:lastModifiedBy>
  <cp:revision>41</cp:revision>
  <dcterms:modified xsi:type="dcterms:W3CDTF">2023-09-07T01:40:18Z</dcterms:modified>
</cp:coreProperties>
</file>