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271" r:id="rId4"/>
    <p:sldId id="272" r:id="rId5"/>
    <p:sldId id="273" r:id="rId6"/>
    <p:sldId id="274" r:id="rId7"/>
    <p:sldId id="275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8CFA3B-7070-4EAB-8D60-D2F1DB6CB00C}">
          <p14:sldIdLst>
            <p14:sldId id="256"/>
            <p14:sldId id="259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7" autoAdjust="0"/>
    <p:restoredTop sz="92364" autoAdjust="0"/>
  </p:normalViewPr>
  <p:slideViewPr>
    <p:cSldViewPr snapToGrid="0">
      <p:cViewPr varScale="1">
        <p:scale>
          <a:sx n="70" d="100"/>
          <a:sy n="70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C3D60-CC2E-474A-A524-A446FA8DA63B}" type="datetimeFigureOut"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F9DEC-0866-3F4A-8562-B62CADA352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F9DEC-0866-3F4A-8562-B62CADA352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7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F9DEC-0866-3F4A-8562-B62CADA352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8851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8128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fld id="{1B093754-38DD-4D16-B21F-948D5318C637}" type="datetime1">
              <a:rPr lang="en-US" smtClean="0"/>
              <a:t>5/14/2019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955617" y="6230939"/>
            <a:ext cx="2844800" cy="549275"/>
          </a:xfrm>
        </p:spPr>
        <p:txBody>
          <a:bodyPr/>
          <a:lstStyle>
            <a:lvl1pPr>
              <a:defRPr/>
            </a:lvl1pPr>
          </a:lstStyle>
          <a:p>
            <a:fld id="{EB19C418-2565-4F24-9F16-28734925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8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7A5FFC-BE47-43E2-A4CA-C780B6101794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C418-2565-4F24-9F16-28734925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82576"/>
            <a:ext cx="27432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82576"/>
            <a:ext cx="8026400" cy="6042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C00B48-1BEF-4C1D-B90C-3F7CB867A718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C418-2565-4F24-9F16-28734925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2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47311E-4CD8-4ED1-B787-55A6D8D16381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C418-2565-4F24-9F16-28734925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1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DC932-E56C-4CA6-BF3D-CF60F7109D3A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C418-2565-4F24-9F16-28734925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4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33538"/>
            <a:ext cx="5384800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633538"/>
            <a:ext cx="5384800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A067B-5FD3-4D9A-A522-A242B3593881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C418-2565-4F24-9F16-28734925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9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344F74-939F-467C-A01E-73AEF6199B8B}" type="datetime1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C418-2565-4F24-9F16-28734925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B9B184-6031-41E4-983F-AC7F167B91EC}" type="datetime1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C418-2565-4F24-9F16-28734925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4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CD3962-99A3-450E-BCB0-AB62CD871E91}" type="datetime1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C418-2565-4F24-9F16-28734925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2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47F121-9576-4004-A413-8B112AA512A6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C418-2565-4F24-9F16-28734925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8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AB3652-AA83-4174-9608-9781A0B2864D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C418-2565-4F24-9F16-28734925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0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36800" y="282576"/>
            <a:ext cx="94488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633538"/>
            <a:ext cx="109728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78563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A25B19A-D0D8-4CBC-984E-EC4073B3B850}" type="datetime1">
              <a:rPr lang="en-US" smtClean="0"/>
              <a:t>5/14/2019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25851" y="62833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0800" y="6226175"/>
            <a:ext cx="28448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19C418-2565-4F24-9F16-28734925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6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5896" y="226575"/>
            <a:ext cx="6818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CẦN THƠ</a:t>
            </a: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VÀ TRUYỀN THÔNG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628" y="1169146"/>
            <a:ext cx="11913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 VĂN TỐT NGHIỆP</a:t>
            </a:r>
            <a:endParaRPr lang="en-US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 HỆ THỐNG THÔNG TIN</a:t>
            </a:r>
            <a:endParaRPr lang="en-US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101" y="2342549"/>
            <a:ext cx="115083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VÀ TỔ CHỨC CÁC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 KIỆN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" y="4114098"/>
            <a:ext cx="372291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sz="2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 thực hiện</a:t>
            </a:r>
          </a:p>
          <a:p>
            <a:pPr>
              <a:lnSpc>
                <a:spcPct val="150000"/>
              </a:lnSpc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B1400844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00143" y="4114098"/>
            <a:ext cx="34355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Cán bộ hướng dẫn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ThS. Bùi Đăng Hà Phương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9347200" y="6583362"/>
            <a:ext cx="2844800" cy="549275"/>
          </a:xfrm>
        </p:spPr>
        <p:txBody>
          <a:bodyPr/>
          <a:lstStyle/>
          <a:p>
            <a:fld id="{EB19C418-2565-4F24-9F16-28734925B7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HỆ THỐNG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633538"/>
            <a:ext cx="10972800" cy="4876444"/>
          </a:xfrm>
        </p:spPr>
        <p:txBody>
          <a:bodyPr/>
          <a:lstStyle/>
          <a:p>
            <a:pPr marL="968375" lvl="3" indent="-457200">
              <a:buFont typeface="Arial" panose="020B0604020202020204" pitchFamily="34" charset="0"/>
              <a:buChar char="•"/>
            </a:pP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5575" lvl="4" indent="-457200">
              <a:buFontTx/>
              <a:buChar char="-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mời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mời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0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HỆ THỐNG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633538"/>
            <a:ext cx="10972800" cy="4876444"/>
          </a:xfrm>
        </p:spPr>
        <p:txBody>
          <a:bodyPr/>
          <a:lstStyle/>
          <a:p>
            <a:pPr marL="968375" lvl="3" indent="-457200">
              <a:buFont typeface="Arial" panose="020B0604020202020204" pitchFamily="34" charset="0"/>
              <a:buChar char="•"/>
            </a:pP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mời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mời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mời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quận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huyện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0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880" y="150125"/>
            <a:ext cx="10828741" cy="55546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998795" y="6016032"/>
            <a:ext cx="4162567" cy="42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Mô</a:t>
            </a:r>
            <a:r>
              <a:rPr lang="en-US" i="1" dirty="0" smtClean="0"/>
              <a:t> </a:t>
            </a:r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dữ</a:t>
            </a:r>
            <a:r>
              <a:rPr lang="en-US" i="1" dirty="0"/>
              <a:t> </a:t>
            </a:r>
            <a:r>
              <a:rPr lang="en-US" i="1" dirty="0" err="1"/>
              <a:t>liệu</a:t>
            </a:r>
            <a:r>
              <a:rPr lang="en-US" i="1" dirty="0"/>
              <a:t> </a:t>
            </a:r>
            <a:r>
              <a:rPr lang="en-US" i="1" dirty="0" err="1"/>
              <a:t>mức</a:t>
            </a:r>
            <a:r>
              <a:rPr lang="en-US" i="1" dirty="0"/>
              <a:t> </a:t>
            </a:r>
            <a:r>
              <a:rPr lang="en-US" i="1" dirty="0" err="1"/>
              <a:t>quan</a:t>
            </a:r>
            <a:r>
              <a:rPr lang="en-US" i="1" dirty="0"/>
              <a:t> </a:t>
            </a:r>
            <a:r>
              <a:rPr lang="en-US" i="1" dirty="0" err="1"/>
              <a:t>niệm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1" y="222429"/>
            <a:ext cx="11185099" cy="54959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998795" y="6016032"/>
            <a:ext cx="4162567" cy="42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Mô</a:t>
            </a:r>
            <a:r>
              <a:rPr lang="en-US" i="1" dirty="0" smtClean="0"/>
              <a:t> </a:t>
            </a:r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dữ</a:t>
            </a:r>
            <a:r>
              <a:rPr lang="en-US" i="1" dirty="0"/>
              <a:t> </a:t>
            </a:r>
            <a:r>
              <a:rPr lang="en-US" i="1" dirty="0" err="1"/>
              <a:t>liệu</a:t>
            </a:r>
            <a:r>
              <a:rPr lang="en-US" i="1" dirty="0"/>
              <a:t> </a:t>
            </a:r>
            <a:r>
              <a:rPr lang="en-US" i="1" dirty="0" err="1"/>
              <a:t>mức</a:t>
            </a:r>
            <a:r>
              <a:rPr lang="en-US" i="1" dirty="0"/>
              <a:t> </a:t>
            </a:r>
            <a:r>
              <a:rPr lang="en-US" i="1" dirty="0" err="1" smtClean="0"/>
              <a:t>luận</a:t>
            </a:r>
            <a:r>
              <a:rPr lang="en-US" i="1" dirty="0" smtClean="0"/>
              <a:t> </a:t>
            </a:r>
            <a:r>
              <a:rPr lang="en-US" i="1" dirty="0" err="1" smtClean="0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33928" y="5441382"/>
            <a:ext cx="4162567" cy="42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Sơ</a:t>
            </a:r>
            <a:r>
              <a:rPr lang="en-US" i="1" dirty="0"/>
              <a:t> </a:t>
            </a:r>
            <a:r>
              <a:rPr lang="en-US" i="1" dirty="0" err="1"/>
              <a:t>đồ</a:t>
            </a:r>
            <a:r>
              <a:rPr lang="en-US" i="1" dirty="0"/>
              <a:t> </a:t>
            </a:r>
            <a:r>
              <a:rPr lang="en-US" i="1" dirty="0" err="1"/>
              <a:t>chức</a:t>
            </a:r>
            <a:r>
              <a:rPr lang="en-US" i="1" dirty="0"/>
              <a:t> </a:t>
            </a:r>
            <a:r>
              <a:rPr lang="en-US" i="1" dirty="0" err="1"/>
              <a:t>năng</a:t>
            </a:r>
            <a:r>
              <a:rPr lang="en-US" i="1" dirty="0"/>
              <a:t> </a:t>
            </a:r>
            <a:r>
              <a:rPr lang="en-US" i="1" dirty="0" err="1"/>
              <a:t>hệ</a:t>
            </a:r>
            <a:r>
              <a:rPr lang="en-US" i="1" dirty="0"/>
              <a:t> </a:t>
            </a:r>
            <a:r>
              <a:rPr lang="en-US" i="1" dirty="0" err="1"/>
              <a:t>thống</a:t>
            </a:r>
            <a:r>
              <a:rPr lang="en-US" i="1" dirty="0"/>
              <a:t> </a:t>
            </a:r>
            <a:r>
              <a:rPr lang="en-US" i="1" dirty="0" err="1"/>
              <a:t>quản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</a:t>
            </a:r>
            <a:r>
              <a:rPr lang="en-US" i="1" dirty="0" err="1"/>
              <a:t>tổ</a:t>
            </a:r>
            <a:r>
              <a:rPr lang="en-US" i="1" dirty="0"/>
              <a:t> </a:t>
            </a:r>
            <a:r>
              <a:rPr lang="en-US" i="1" dirty="0" err="1"/>
              <a:t>chức</a:t>
            </a:r>
            <a:r>
              <a:rPr lang="en-US" i="1" dirty="0"/>
              <a:t> </a:t>
            </a:r>
            <a:r>
              <a:rPr lang="en-US" i="1" dirty="0" err="1"/>
              <a:t>sự</a:t>
            </a:r>
            <a:r>
              <a:rPr lang="en-US" i="1" dirty="0"/>
              <a:t> </a:t>
            </a:r>
            <a:r>
              <a:rPr lang="en-US" i="1" dirty="0" err="1"/>
              <a:t>kiện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quản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</a:t>
            </a:r>
            <a:r>
              <a:rPr lang="en-US" i="1" dirty="0" err="1"/>
              <a:t>viên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87375" y="231295"/>
            <a:ext cx="6405247" cy="6271899"/>
            <a:chOff x="0" y="0"/>
            <a:chExt cx="6405551" cy="6272338"/>
          </a:xfrm>
        </p:grpSpPr>
        <p:grpSp>
          <p:nvGrpSpPr>
            <p:cNvPr id="8" name="Group 7"/>
            <p:cNvGrpSpPr/>
            <p:nvPr/>
          </p:nvGrpSpPr>
          <p:grpSpPr>
            <a:xfrm>
              <a:off x="1146412" y="0"/>
              <a:ext cx="3669251" cy="851604"/>
              <a:chOff x="0" y="0"/>
              <a:chExt cx="4142853" cy="1130432"/>
            </a:xfrm>
          </p:grpSpPr>
          <p:sp>
            <p:nvSpPr>
              <p:cNvPr id="162" name="Rounded Rectangle 161"/>
              <p:cNvSpPr/>
              <p:nvPr/>
            </p:nvSpPr>
            <p:spPr>
              <a:xfrm>
                <a:off x="16669" y="0"/>
                <a:ext cx="4119336" cy="10667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>
                <a:off x="0" y="297144"/>
                <a:ext cx="41428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 Box 345"/>
              <p:cNvSpPr txBox="1"/>
              <p:nvPr/>
            </p:nvSpPr>
            <p:spPr>
              <a:xfrm>
                <a:off x="175119" y="355683"/>
                <a:ext cx="3745538" cy="77474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HỆ THỐNG QUẢN LÝ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TỔ CHỨC SỰ KIỆN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346"/>
              <p:cNvSpPr txBox="1"/>
              <p:nvPr/>
            </p:nvSpPr>
            <p:spPr>
              <a:xfrm>
                <a:off x="1776413" y="1"/>
                <a:ext cx="466695" cy="33334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" name="Straight Arrow Connector 8"/>
            <p:cNvCxnSpPr>
              <a:stCxn id="162" idx="2"/>
              <a:endCxn id="158" idx="0"/>
            </p:cNvCxnSpPr>
            <p:nvPr/>
          </p:nvCxnSpPr>
          <p:spPr>
            <a:xfrm flipH="1">
              <a:off x="1493988" y="803592"/>
              <a:ext cx="1491398" cy="549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39" idx="0"/>
            </p:cNvCxnSpPr>
            <p:nvPr/>
          </p:nvCxnSpPr>
          <p:spPr>
            <a:xfrm>
              <a:off x="2920621" y="818866"/>
              <a:ext cx="2570972" cy="473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651379" y="1910686"/>
              <a:ext cx="577317" cy="315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95534" y="1337480"/>
              <a:ext cx="2793365" cy="583910"/>
              <a:chOff x="-4002" y="31538"/>
              <a:chExt cx="3155318" cy="775441"/>
            </a:xfrm>
          </p:grpSpPr>
          <p:sp>
            <p:nvSpPr>
              <p:cNvPr id="158" name="Rounded Rectangle 157"/>
              <p:cNvSpPr/>
              <p:nvPr/>
            </p:nvSpPr>
            <p:spPr>
              <a:xfrm>
                <a:off x="0" y="51947"/>
                <a:ext cx="3151316" cy="7201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59" name="Straight Connector 158"/>
              <p:cNvCxnSpPr/>
              <p:nvPr/>
            </p:nvCxnSpPr>
            <p:spPr>
              <a:xfrm>
                <a:off x="-4002" y="281957"/>
                <a:ext cx="31289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 Box 239"/>
              <p:cNvSpPr txBox="1"/>
              <p:nvPr/>
            </p:nvSpPr>
            <p:spPr>
              <a:xfrm>
                <a:off x="63375" y="281957"/>
                <a:ext cx="3087941" cy="52502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Quản lý sự kiện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240"/>
              <p:cNvSpPr txBox="1"/>
              <p:nvPr/>
            </p:nvSpPr>
            <p:spPr>
              <a:xfrm>
                <a:off x="1390185" y="31538"/>
                <a:ext cx="224041" cy="317718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77421" y="3138985"/>
              <a:ext cx="1184108" cy="686816"/>
              <a:chOff x="-17145" y="0"/>
              <a:chExt cx="1337540" cy="912510"/>
            </a:xfrm>
          </p:grpSpPr>
          <p:sp>
            <p:nvSpPr>
              <p:cNvPr id="154" name="Rounded Rectangle 153"/>
              <p:cNvSpPr/>
              <p:nvPr/>
            </p:nvSpPr>
            <p:spPr>
              <a:xfrm>
                <a:off x="57138" y="33226"/>
                <a:ext cx="1245446" cy="82479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 flipV="1">
                <a:off x="54118" y="235756"/>
                <a:ext cx="1218659" cy="2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244"/>
              <p:cNvSpPr txBox="1"/>
              <p:nvPr/>
            </p:nvSpPr>
            <p:spPr>
              <a:xfrm>
                <a:off x="-17145" y="287774"/>
                <a:ext cx="1337540" cy="62473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Thêm sự kiện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Text Box 245"/>
              <p:cNvSpPr txBox="1"/>
              <p:nvPr/>
            </p:nvSpPr>
            <p:spPr>
              <a:xfrm>
                <a:off x="419594" y="0"/>
                <a:ext cx="572137" cy="38786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1.1.1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91069" y="3944203"/>
              <a:ext cx="1142407" cy="770051"/>
              <a:chOff x="15088" y="-16212"/>
              <a:chExt cx="1291122" cy="1023583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52256" y="-471"/>
                <a:ext cx="1228070" cy="100784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34002" y="257176"/>
                <a:ext cx="122951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 Box 249"/>
              <p:cNvSpPr txBox="1"/>
              <p:nvPr/>
            </p:nvSpPr>
            <p:spPr>
              <a:xfrm>
                <a:off x="15088" y="283876"/>
                <a:ext cx="1291122" cy="70709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Chỉnh sửa thông tin sự kiện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Text Box 250"/>
              <p:cNvSpPr txBox="1"/>
              <p:nvPr/>
            </p:nvSpPr>
            <p:spPr>
              <a:xfrm>
                <a:off x="403949" y="-16212"/>
                <a:ext cx="671713" cy="33928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1.1.2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8238" y="2838734"/>
              <a:ext cx="162894" cy="2662573"/>
              <a:chOff x="-3707" y="116013"/>
              <a:chExt cx="183987" cy="3535934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 flipH="1">
                <a:off x="-3707" y="116013"/>
                <a:ext cx="3707" cy="3535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7144" y="797719"/>
                <a:ext cx="1449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V="1">
                <a:off x="5145" y="2077280"/>
                <a:ext cx="175135" cy="19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50125" y="5158854"/>
              <a:ext cx="1305874" cy="768676"/>
              <a:chOff x="0" y="12861"/>
              <a:chExt cx="794683" cy="769358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55660" y="15903"/>
                <a:ext cx="675797" cy="75847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5" name="Text Box 400"/>
              <p:cNvSpPr txBox="1"/>
              <p:nvPr/>
            </p:nvSpPr>
            <p:spPr>
              <a:xfrm>
                <a:off x="0" y="166978"/>
                <a:ext cx="794683" cy="61524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Chỉnh sửa thông tin sự kiện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Text Box 401"/>
              <p:cNvSpPr txBox="1"/>
              <p:nvPr/>
            </p:nvSpPr>
            <p:spPr>
              <a:xfrm>
                <a:off x="263803" y="12861"/>
                <a:ext cx="394601" cy="25533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1.1.3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 flipV="1">
              <a:off x="68238" y="5500048"/>
              <a:ext cx="154891" cy="1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4625385" y="1292115"/>
              <a:ext cx="1780166" cy="3569113"/>
              <a:chOff x="-574412" y="31606"/>
              <a:chExt cx="1780166" cy="3088784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-574412" y="31606"/>
                <a:ext cx="1658759" cy="604511"/>
                <a:chOff x="-1351144" y="-21164"/>
                <a:chExt cx="3901767" cy="1386395"/>
              </a:xfrm>
            </p:grpSpPr>
            <p:grpSp>
              <p:nvGrpSpPr>
                <p:cNvPr id="138" name="Group 137"/>
                <p:cNvGrpSpPr/>
                <p:nvPr/>
              </p:nvGrpSpPr>
              <p:grpSpPr>
                <a:xfrm>
                  <a:off x="-1351144" y="81083"/>
                  <a:ext cx="3901767" cy="1284148"/>
                  <a:chOff x="-1351144" y="81083"/>
                  <a:chExt cx="3901767" cy="1284148"/>
                </a:xfrm>
              </p:grpSpPr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-1276112" y="81083"/>
                    <a:ext cx="3801718" cy="1239479"/>
                    <a:chOff x="-1105204" y="66604"/>
                    <a:chExt cx="3292560" cy="1018143"/>
                  </a:xfrm>
                </p:grpSpPr>
                <p:sp>
                  <p:nvSpPr>
                    <p:cNvPr id="142" name="Rounded Rectangle 141"/>
                    <p:cNvSpPr/>
                    <p:nvPr/>
                  </p:nvSpPr>
                  <p:spPr>
                    <a:xfrm>
                      <a:off x="-1105204" y="66604"/>
                      <a:ext cx="3292560" cy="1018143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143" name="Straight Connector 142"/>
                    <p:cNvCxnSpPr/>
                    <p:nvPr/>
                  </p:nvCxnSpPr>
                  <p:spPr>
                    <a:xfrm>
                      <a:off x="-1105204" y="329903"/>
                      <a:ext cx="3273581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1" name="Text Box 209"/>
                  <p:cNvSpPr txBox="1"/>
                  <p:nvPr/>
                </p:nvSpPr>
                <p:spPr>
                  <a:xfrm>
                    <a:off x="-1351144" y="481703"/>
                    <a:ext cx="3901767" cy="883528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Quản lý cộng tác viên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39" name="Text Box 210"/>
                <p:cNvSpPr txBox="1"/>
                <p:nvPr/>
              </p:nvSpPr>
              <p:spPr>
                <a:xfrm>
                  <a:off x="453003" y="-21164"/>
                  <a:ext cx="466724" cy="56488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3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254441" y="922352"/>
                <a:ext cx="880067" cy="551982"/>
                <a:chOff x="-178395" y="0"/>
                <a:chExt cx="3025494" cy="1156938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-178395" y="0"/>
                  <a:ext cx="3025494" cy="1156938"/>
                  <a:chOff x="-178395" y="0"/>
                  <a:chExt cx="3025494" cy="1156938"/>
                </a:xfrm>
              </p:grpSpPr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-40449" y="0"/>
                    <a:ext cx="2880272" cy="1156937"/>
                    <a:chOff x="-35036" y="0"/>
                    <a:chExt cx="2494524" cy="950341"/>
                  </a:xfrm>
                </p:grpSpPr>
                <p:sp>
                  <p:nvSpPr>
                    <p:cNvPr id="136" name="Rounded Rectangle 135"/>
                    <p:cNvSpPr/>
                    <p:nvPr/>
                  </p:nvSpPr>
                  <p:spPr>
                    <a:xfrm>
                      <a:off x="-263" y="0"/>
                      <a:ext cx="2449682" cy="950341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137" name="Straight Connector 136"/>
                    <p:cNvCxnSpPr/>
                    <p:nvPr/>
                  </p:nvCxnSpPr>
                  <p:spPr>
                    <a:xfrm>
                      <a:off x="-35036" y="284382"/>
                      <a:ext cx="249452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5" name="Text Box 216"/>
                  <p:cNvSpPr txBox="1"/>
                  <p:nvPr/>
                </p:nvSpPr>
                <p:spPr>
                  <a:xfrm>
                    <a:off x="-178395" y="362209"/>
                    <a:ext cx="3025494" cy="79472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Thêm cộng tác viên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33" name="Text Box 217"/>
                <p:cNvSpPr txBox="1"/>
                <p:nvPr/>
              </p:nvSpPr>
              <p:spPr>
                <a:xfrm>
                  <a:off x="793419" y="0"/>
                  <a:ext cx="1246563" cy="612422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2.1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286247" y="1749287"/>
                <a:ext cx="903796" cy="560125"/>
                <a:chOff x="-78809" y="-33236"/>
                <a:chExt cx="3107071" cy="1174005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-78809" y="0"/>
                  <a:ext cx="3107071" cy="1140769"/>
                  <a:chOff x="-78809" y="0"/>
                  <a:chExt cx="3107071" cy="1140769"/>
                </a:xfrm>
              </p:grpSpPr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-26018" y="0"/>
                    <a:ext cx="2871980" cy="1140769"/>
                    <a:chOff x="-22537" y="0"/>
                    <a:chExt cx="2487344" cy="937060"/>
                  </a:xfrm>
                </p:grpSpPr>
                <p:sp>
                  <p:nvSpPr>
                    <p:cNvPr id="130" name="Rounded Rectangle 129"/>
                    <p:cNvSpPr/>
                    <p:nvPr/>
                  </p:nvSpPr>
                  <p:spPr>
                    <a:xfrm>
                      <a:off x="-262" y="0"/>
                      <a:ext cx="2465069" cy="93706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131" name="Straight Connector 130"/>
                    <p:cNvCxnSpPr/>
                    <p:nvPr/>
                  </p:nvCxnSpPr>
                  <p:spPr>
                    <a:xfrm>
                      <a:off x="-22537" y="284382"/>
                      <a:ext cx="245949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9" name="Text Box 223"/>
                  <p:cNvSpPr txBox="1"/>
                  <p:nvPr/>
                </p:nvSpPr>
                <p:spPr>
                  <a:xfrm>
                    <a:off x="-78809" y="327124"/>
                    <a:ext cx="3107071" cy="79472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Sửa thông tin cộng tác viên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27" name="Text Box 224"/>
                <p:cNvSpPr txBox="1"/>
                <p:nvPr/>
              </p:nvSpPr>
              <p:spPr>
                <a:xfrm>
                  <a:off x="829637" y="-33236"/>
                  <a:ext cx="1246564" cy="61242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2.2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16" name="Elbow Connector 115"/>
              <p:cNvCxnSpPr/>
              <p:nvPr/>
            </p:nvCxnSpPr>
            <p:spPr>
              <a:xfrm>
                <a:off x="71561" y="604299"/>
                <a:ext cx="217805" cy="610235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Elbow Connector 116"/>
              <p:cNvCxnSpPr/>
              <p:nvPr/>
            </p:nvCxnSpPr>
            <p:spPr>
              <a:xfrm>
                <a:off x="71561" y="1224501"/>
                <a:ext cx="232272" cy="846941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Elbow Connector 117"/>
              <p:cNvCxnSpPr/>
              <p:nvPr/>
            </p:nvCxnSpPr>
            <p:spPr>
              <a:xfrm>
                <a:off x="71561" y="1979875"/>
                <a:ext cx="232272" cy="846941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118"/>
              <p:cNvGrpSpPr/>
              <p:nvPr/>
            </p:nvGrpSpPr>
            <p:grpSpPr>
              <a:xfrm>
                <a:off x="302149" y="2560320"/>
                <a:ext cx="903605" cy="560070"/>
                <a:chOff x="-78809" y="-33236"/>
                <a:chExt cx="3107071" cy="1174005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-78809" y="0"/>
                  <a:ext cx="3107071" cy="1140769"/>
                  <a:chOff x="-78809" y="0"/>
                  <a:chExt cx="3107071" cy="1140769"/>
                </a:xfrm>
              </p:grpSpPr>
              <p:grpSp>
                <p:nvGrpSpPr>
                  <p:cNvPr id="122" name="Group 121"/>
                  <p:cNvGrpSpPr/>
                  <p:nvPr/>
                </p:nvGrpSpPr>
                <p:grpSpPr>
                  <a:xfrm>
                    <a:off x="-26018" y="0"/>
                    <a:ext cx="2871980" cy="1140769"/>
                    <a:chOff x="-22537" y="0"/>
                    <a:chExt cx="2487344" cy="937060"/>
                  </a:xfrm>
                </p:grpSpPr>
                <p:sp>
                  <p:nvSpPr>
                    <p:cNvPr id="124" name="Rounded Rectangle 123"/>
                    <p:cNvSpPr/>
                    <p:nvPr/>
                  </p:nvSpPr>
                  <p:spPr>
                    <a:xfrm>
                      <a:off x="-262" y="0"/>
                      <a:ext cx="2465069" cy="93706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125" name="Straight Connector 124"/>
                    <p:cNvCxnSpPr/>
                    <p:nvPr/>
                  </p:nvCxnSpPr>
                  <p:spPr>
                    <a:xfrm>
                      <a:off x="-22537" y="284382"/>
                      <a:ext cx="245949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3" name="Text Box 409"/>
                  <p:cNvSpPr txBox="1"/>
                  <p:nvPr/>
                </p:nvSpPr>
                <p:spPr>
                  <a:xfrm>
                    <a:off x="-78809" y="327124"/>
                    <a:ext cx="3107071" cy="79472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Xóa cộng tác viên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21" name="Text Box 410"/>
                <p:cNvSpPr txBox="1"/>
                <p:nvPr/>
              </p:nvSpPr>
              <p:spPr>
                <a:xfrm>
                  <a:off x="829637" y="-33236"/>
                  <a:ext cx="1246564" cy="61242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2.3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>
              <a:off x="1924334" y="2210937"/>
              <a:ext cx="2623820" cy="566420"/>
              <a:chOff x="-2" y="-59733"/>
              <a:chExt cx="6173723" cy="1299213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-2" y="1"/>
                <a:ext cx="6173723" cy="1239479"/>
                <a:chOff x="-2" y="1"/>
                <a:chExt cx="6173723" cy="1239479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-2" y="1"/>
                  <a:ext cx="6145353" cy="1239479"/>
                  <a:chOff x="0" y="1"/>
                  <a:chExt cx="5322313" cy="1018143"/>
                </a:xfrm>
              </p:grpSpPr>
              <p:sp>
                <p:nvSpPr>
                  <p:cNvPr id="111" name="Rounded Rectangle 110"/>
                  <p:cNvSpPr/>
                  <p:nvPr/>
                </p:nvSpPr>
                <p:spPr>
                  <a:xfrm>
                    <a:off x="0" y="1"/>
                    <a:ext cx="5322313" cy="1018143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26701" y="315417"/>
                    <a:ext cx="527213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0" name="Text Box 418"/>
                <p:cNvSpPr txBox="1"/>
                <p:nvPr/>
              </p:nvSpPr>
              <p:spPr>
                <a:xfrm>
                  <a:off x="30824" y="333971"/>
                  <a:ext cx="6142897" cy="88352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3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Quản lý vé mời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8" name="Text Box 419"/>
              <p:cNvSpPr txBox="1"/>
              <p:nvPr/>
            </p:nvSpPr>
            <p:spPr>
              <a:xfrm>
                <a:off x="2645262" y="-59733"/>
                <a:ext cx="993129" cy="56488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1.2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916907" y="3111689"/>
              <a:ext cx="1313815" cy="2601172"/>
              <a:chOff x="0" y="0"/>
              <a:chExt cx="1314111" cy="2601630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0" y="0"/>
                <a:ext cx="1030236" cy="652780"/>
                <a:chOff x="-9590" y="42589"/>
                <a:chExt cx="1513146" cy="783685"/>
              </a:xfrm>
            </p:grpSpPr>
            <p:sp>
              <p:nvSpPr>
                <p:cNvPr id="103" name="Rounded Rectangle 102"/>
                <p:cNvSpPr/>
                <p:nvPr/>
              </p:nvSpPr>
              <p:spPr>
                <a:xfrm>
                  <a:off x="2" y="64669"/>
                  <a:ext cx="1503554" cy="76160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-9590" y="262132"/>
                  <a:ext cx="149951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 Box 355"/>
                <p:cNvSpPr txBox="1"/>
                <p:nvPr/>
              </p:nvSpPr>
              <p:spPr>
                <a:xfrm>
                  <a:off x="95629" y="256502"/>
                  <a:ext cx="1394463" cy="54106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 dirty="0" err="1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Quản</a:t>
                  </a:r>
                  <a:r>
                    <a:rPr lang="en-US" sz="10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000" dirty="0" err="1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lý</a:t>
                  </a:r>
                  <a:r>
                    <a:rPr lang="en-US" sz="10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000" dirty="0" err="1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thống</a:t>
                  </a:r>
                  <a:r>
                    <a:rPr lang="en-US" sz="10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000" dirty="0" err="1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kê</a:t>
                  </a:r>
                  <a:r>
                    <a:rPr lang="en-US" sz="10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000" dirty="0" err="1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doanh</a:t>
                  </a:r>
                  <a:r>
                    <a:rPr lang="en-US" sz="10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000" dirty="0" err="1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thu</a:t>
                  </a:r>
                  <a:r>
                    <a:rPr lang="en-US" sz="10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000" dirty="0" err="1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bán</a:t>
                  </a:r>
                  <a:r>
                    <a:rPr lang="en-US" sz="10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000" dirty="0" err="1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vé</a:t>
                  </a:r>
                  <a:endPara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Text Box 356"/>
                <p:cNvSpPr txBox="1"/>
                <p:nvPr/>
              </p:nvSpPr>
              <p:spPr>
                <a:xfrm>
                  <a:off x="365204" y="42589"/>
                  <a:ext cx="682884" cy="3262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1.2.3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3" name="Rounded Rectangle 92"/>
              <p:cNvSpPr/>
              <p:nvPr/>
            </p:nvSpPr>
            <p:spPr>
              <a:xfrm>
                <a:off x="287079" y="1956391"/>
                <a:ext cx="1027032" cy="56313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4" name="Text Box 373"/>
              <p:cNvSpPr txBox="1"/>
              <p:nvPr/>
            </p:nvSpPr>
            <p:spPr>
              <a:xfrm>
                <a:off x="329609" y="2158409"/>
                <a:ext cx="938125" cy="41951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thống kê doanh thu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Text Box 374"/>
              <p:cNvSpPr txBox="1"/>
              <p:nvPr/>
            </p:nvSpPr>
            <p:spPr>
              <a:xfrm>
                <a:off x="499730" y="1956391"/>
                <a:ext cx="610236" cy="32327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1.2.3.2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5693" y="649803"/>
                <a:ext cx="194157" cy="1951827"/>
                <a:chOff x="0" y="71225"/>
                <a:chExt cx="219235" cy="1951827"/>
              </a:xfrm>
            </p:grpSpPr>
            <p:cxnSp>
              <p:nvCxnSpPr>
                <p:cNvPr id="100" name="Straight Arrow Connector 99"/>
                <p:cNvCxnSpPr/>
                <p:nvPr/>
              </p:nvCxnSpPr>
              <p:spPr>
                <a:xfrm>
                  <a:off x="0" y="888796"/>
                  <a:ext cx="21923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0" y="2017067"/>
                  <a:ext cx="21907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0" y="71225"/>
                  <a:ext cx="0" cy="19518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297712" y="1041991"/>
                <a:ext cx="1004732" cy="56261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Text Box 447"/>
              <p:cNvSpPr txBox="1"/>
              <p:nvPr/>
            </p:nvSpPr>
            <p:spPr>
              <a:xfrm>
                <a:off x="287079" y="1233377"/>
                <a:ext cx="1009252" cy="41958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Xem thống kê doanh thu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Text Box 448"/>
              <p:cNvSpPr txBox="1"/>
              <p:nvPr/>
            </p:nvSpPr>
            <p:spPr>
              <a:xfrm>
                <a:off x="478465" y="1041991"/>
                <a:ext cx="565023" cy="32333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1.2.3.1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0" y="2183642"/>
              <a:ext cx="1412875" cy="740518"/>
              <a:chOff x="54118" y="0"/>
              <a:chExt cx="1262974" cy="983855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57138" y="33223"/>
                <a:ext cx="1245446" cy="87885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 flipV="1">
                <a:off x="54118" y="235756"/>
                <a:ext cx="1218659" cy="2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 Box 475"/>
              <p:cNvSpPr txBox="1"/>
              <p:nvPr/>
            </p:nvSpPr>
            <p:spPr>
              <a:xfrm>
                <a:off x="57137" y="287343"/>
                <a:ext cx="1259955" cy="69651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Quản lý thông tin sự kiện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Text Box 476"/>
              <p:cNvSpPr txBox="1"/>
              <p:nvPr/>
            </p:nvSpPr>
            <p:spPr>
              <a:xfrm>
                <a:off x="504517" y="0"/>
                <a:ext cx="572137" cy="38786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1.1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flipH="1">
              <a:off x="750626" y="1897039"/>
              <a:ext cx="949449" cy="273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1528549" y="3125337"/>
              <a:ext cx="1245352" cy="3147001"/>
              <a:chOff x="0" y="0"/>
              <a:chExt cx="1245352" cy="314700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116958" y="627321"/>
                <a:ext cx="1128394" cy="2519680"/>
                <a:chOff x="0" y="0"/>
                <a:chExt cx="1128959" cy="251985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178130" y="320610"/>
                  <a:ext cx="879797" cy="552131"/>
                  <a:chOff x="-178395" y="-312"/>
                  <a:chExt cx="3025494" cy="1157250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-178395" y="0"/>
                    <a:ext cx="3025494" cy="1156938"/>
                    <a:chOff x="-178395" y="0"/>
                    <a:chExt cx="3025494" cy="1156938"/>
                  </a:xfrm>
                </p:grpSpPr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-40449" y="0"/>
                      <a:ext cx="2880272" cy="1156937"/>
                      <a:chOff x="-35036" y="0"/>
                      <a:chExt cx="2494524" cy="950341"/>
                    </a:xfrm>
                  </p:grpSpPr>
                  <p:sp>
                    <p:nvSpPr>
                      <p:cNvPr id="86" name="Rounded Rectangle 85"/>
                      <p:cNvSpPr/>
                      <p:nvPr/>
                    </p:nvSpPr>
                    <p:spPr>
                      <a:xfrm>
                        <a:off x="-263" y="0"/>
                        <a:ext cx="2449682" cy="950341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>
                        <a:off x="-35036" y="284382"/>
                        <a:ext cx="2494524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5" name="Text Box 425"/>
                    <p:cNvSpPr txBox="1"/>
                    <p:nvPr/>
                  </p:nvSpPr>
                  <p:spPr>
                    <a:xfrm>
                      <a:off x="-178395" y="362209"/>
                      <a:ext cx="3025494" cy="79472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Thêm vé mời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3" name="Text Box 426"/>
                  <p:cNvSpPr txBox="1"/>
                  <p:nvPr/>
                </p:nvSpPr>
                <p:spPr>
                  <a:xfrm>
                    <a:off x="567462" y="-312"/>
                    <a:ext cx="1889850" cy="612422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1.2.1.1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213756" y="1151906"/>
                  <a:ext cx="903518" cy="560369"/>
                  <a:chOff x="-78809" y="-33747"/>
                  <a:chExt cx="3107071" cy="1174516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-78809" y="0"/>
                    <a:ext cx="3107071" cy="1140769"/>
                    <a:chOff x="-78809" y="0"/>
                    <a:chExt cx="3107071" cy="1140769"/>
                  </a:xfrm>
                </p:grpSpPr>
                <p:grpSp>
                  <p:nvGrpSpPr>
                    <p:cNvPr id="78" name="Group 77"/>
                    <p:cNvGrpSpPr/>
                    <p:nvPr/>
                  </p:nvGrpSpPr>
                  <p:grpSpPr>
                    <a:xfrm>
                      <a:off x="-26018" y="0"/>
                      <a:ext cx="2871980" cy="1140769"/>
                      <a:chOff x="-22537" y="0"/>
                      <a:chExt cx="2487344" cy="937060"/>
                    </a:xfrm>
                  </p:grpSpPr>
                  <p:sp>
                    <p:nvSpPr>
                      <p:cNvPr id="80" name="Rounded Rectangle 79"/>
                      <p:cNvSpPr/>
                      <p:nvPr/>
                    </p:nvSpPr>
                    <p:spPr>
                      <a:xfrm>
                        <a:off x="-262" y="0"/>
                        <a:ext cx="2465069" cy="93706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>
                        <a:off x="-22537" y="284382"/>
                        <a:ext cx="2459493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9" name="Text Box 432"/>
                    <p:cNvSpPr txBox="1"/>
                    <p:nvPr/>
                  </p:nvSpPr>
                  <p:spPr>
                    <a:xfrm>
                      <a:off x="-78809" y="327124"/>
                      <a:ext cx="3107071" cy="79472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Sửa thông tin vé mời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" name="Text Box 433"/>
                  <p:cNvSpPr txBox="1"/>
                  <p:nvPr/>
                </p:nvSpPr>
                <p:spPr>
                  <a:xfrm>
                    <a:off x="591966" y="-33747"/>
                    <a:ext cx="2092569" cy="612421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1.2.1.2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66" name="Elbow Connector 65"/>
                <p:cNvCxnSpPr/>
                <p:nvPr/>
              </p:nvCxnSpPr>
              <p:spPr>
                <a:xfrm>
                  <a:off x="0" y="0"/>
                  <a:ext cx="217738" cy="610235"/>
                </a:xfrm>
                <a:prstGeom prst="bentConnector3">
                  <a:avLst>
                    <a:gd name="adj1" fmla="val -727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Elbow Connector 66"/>
                <p:cNvCxnSpPr/>
                <p:nvPr/>
              </p:nvCxnSpPr>
              <p:spPr>
                <a:xfrm>
                  <a:off x="0" y="629392"/>
                  <a:ext cx="232201" cy="846941"/>
                </a:xfrm>
                <a:prstGeom prst="bentConnector3">
                  <a:avLst>
                    <a:gd name="adj1" fmla="val -727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Elbow Connector 67"/>
                <p:cNvCxnSpPr/>
                <p:nvPr/>
              </p:nvCxnSpPr>
              <p:spPr>
                <a:xfrm>
                  <a:off x="0" y="1377537"/>
                  <a:ext cx="232201" cy="846941"/>
                </a:xfrm>
                <a:prstGeom prst="bentConnector3">
                  <a:avLst>
                    <a:gd name="adj1" fmla="val -727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" name="Group 68"/>
                <p:cNvGrpSpPr/>
                <p:nvPr/>
              </p:nvGrpSpPr>
              <p:grpSpPr>
                <a:xfrm>
                  <a:off x="225631" y="1959428"/>
                  <a:ext cx="903328" cy="560430"/>
                  <a:chOff x="-78809" y="-33991"/>
                  <a:chExt cx="3107071" cy="1174760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-78809" y="0"/>
                    <a:ext cx="3107071" cy="1140769"/>
                    <a:chOff x="-78809" y="0"/>
                    <a:chExt cx="3107071" cy="1140769"/>
                  </a:xfrm>
                </p:grpSpPr>
                <p:grpSp>
                  <p:nvGrpSpPr>
                    <p:cNvPr id="72" name="Group 71"/>
                    <p:cNvGrpSpPr/>
                    <p:nvPr/>
                  </p:nvGrpSpPr>
                  <p:grpSpPr>
                    <a:xfrm>
                      <a:off x="-26018" y="0"/>
                      <a:ext cx="2871980" cy="1140769"/>
                      <a:chOff x="-22537" y="0"/>
                      <a:chExt cx="2487344" cy="937060"/>
                    </a:xfrm>
                  </p:grpSpPr>
                  <p:sp>
                    <p:nvSpPr>
                      <p:cNvPr id="74" name="Rounded Rectangle 73"/>
                      <p:cNvSpPr/>
                      <p:nvPr/>
                    </p:nvSpPr>
                    <p:spPr>
                      <a:xfrm>
                        <a:off x="-262" y="0"/>
                        <a:ext cx="2465069" cy="93706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cxnSp>
                    <p:nvCxnSpPr>
                      <p:cNvPr id="75" name="Straight Connector 74"/>
                      <p:cNvCxnSpPr/>
                      <p:nvPr/>
                    </p:nvCxnSpPr>
                    <p:spPr>
                      <a:xfrm>
                        <a:off x="-22537" y="284382"/>
                        <a:ext cx="2459493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3" name="Text Box 442"/>
                    <p:cNvSpPr txBox="1"/>
                    <p:nvPr/>
                  </p:nvSpPr>
                  <p:spPr>
                    <a:xfrm>
                      <a:off x="-78809" y="327124"/>
                      <a:ext cx="3107071" cy="79472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Xóa vé mời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" name="Text Box 443"/>
                  <p:cNvSpPr txBox="1"/>
                  <p:nvPr/>
                </p:nvSpPr>
                <p:spPr>
                  <a:xfrm>
                    <a:off x="580021" y="-33991"/>
                    <a:ext cx="2309040" cy="612421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1.2.1.3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9" name="Group 58"/>
              <p:cNvGrpSpPr/>
              <p:nvPr/>
            </p:nvGrpSpPr>
            <p:grpSpPr>
              <a:xfrm>
                <a:off x="0" y="0"/>
                <a:ext cx="1060964" cy="652780"/>
                <a:chOff x="-9590" y="42589"/>
                <a:chExt cx="1631965" cy="783685"/>
              </a:xfrm>
            </p:grpSpPr>
            <p:sp>
              <p:nvSpPr>
                <p:cNvPr id="60" name="Rounded Rectangle 59"/>
                <p:cNvSpPr/>
                <p:nvPr/>
              </p:nvSpPr>
              <p:spPr>
                <a:xfrm>
                  <a:off x="2" y="64669"/>
                  <a:ext cx="1503554" cy="76160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-9590" y="262132"/>
                  <a:ext cx="149951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 Box 483"/>
                <p:cNvSpPr txBox="1"/>
                <p:nvPr/>
              </p:nvSpPr>
              <p:spPr>
                <a:xfrm>
                  <a:off x="95618" y="256462"/>
                  <a:ext cx="1526757" cy="54106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Quản lý thông tin vé mời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Text Box 484"/>
                <p:cNvSpPr txBox="1"/>
                <p:nvPr/>
              </p:nvSpPr>
              <p:spPr>
                <a:xfrm>
                  <a:off x="474640" y="42589"/>
                  <a:ext cx="779988" cy="3262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1.2.1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24" name="Straight Arrow Connector 23"/>
            <p:cNvCxnSpPr/>
            <p:nvPr/>
          </p:nvCxnSpPr>
          <p:spPr>
            <a:xfrm flipH="1">
              <a:off x="3330053" y="2784143"/>
              <a:ext cx="45719" cy="33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2115403" y="2797791"/>
              <a:ext cx="1244010" cy="303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2743200" y="3098042"/>
              <a:ext cx="1245352" cy="3147001"/>
              <a:chOff x="0" y="0"/>
              <a:chExt cx="1245352" cy="31470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16958" y="627321"/>
                <a:ext cx="1128394" cy="2519680"/>
                <a:chOff x="0" y="0"/>
                <a:chExt cx="1128959" cy="2519858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78130" y="320610"/>
                  <a:ext cx="879797" cy="552131"/>
                  <a:chOff x="-178395" y="-312"/>
                  <a:chExt cx="3025494" cy="1157250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-178395" y="0"/>
                    <a:ext cx="3025494" cy="1156938"/>
                    <a:chOff x="-178395" y="0"/>
                    <a:chExt cx="3025494" cy="1156938"/>
                  </a:xfrm>
                </p:grpSpPr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-40449" y="0"/>
                      <a:ext cx="2880272" cy="1156937"/>
                      <a:chOff x="-35036" y="0"/>
                      <a:chExt cx="2494524" cy="950341"/>
                    </a:xfrm>
                  </p:grpSpPr>
                  <p:sp>
                    <p:nvSpPr>
                      <p:cNvPr id="56" name="Rounded Rectangle 55"/>
                      <p:cNvSpPr/>
                      <p:nvPr/>
                    </p:nvSpPr>
                    <p:spPr>
                      <a:xfrm>
                        <a:off x="-263" y="0"/>
                        <a:ext cx="2449682" cy="950341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cxnSp>
                    <p:nvCxnSpPr>
                      <p:cNvPr id="57" name="Straight Connector 56"/>
                      <p:cNvCxnSpPr/>
                      <p:nvPr/>
                    </p:nvCxnSpPr>
                    <p:spPr>
                      <a:xfrm>
                        <a:off x="-35036" y="284382"/>
                        <a:ext cx="2494524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5" name="Text Box 497"/>
                    <p:cNvSpPr txBox="1"/>
                    <p:nvPr/>
                  </p:nvSpPr>
                  <p:spPr>
                    <a:xfrm>
                      <a:off x="-178395" y="362209"/>
                      <a:ext cx="3025494" cy="79472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Thêm khách mời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3" name="Text Box 498"/>
                  <p:cNvSpPr txBox="1"/>
                  <p:nvPr/>
                </p:nvSpPr>
                <p:spPr>
                  <a:xfrm>
                    <a:off x="567462" y="-312"/>
                    <a:ext cx="1889850" cy="612422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1.2.2.1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213756" y="1151906"/>
                  <a:ext cx="903518" cy="560369"/>
                  <a:chOff x="-78809" y="-33747"/>
                  <a:chExt cx="3107071" cy="1174516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-78809" y="0"/>
                    <a:ext cx="3107071" cy="1140769"/>
                    <a:chOff x="-78809" y="0"/>
                    <a:chExt cx="3107071" cy="1140769"/>
                  </a:xfrm>
                </p:grpSpPr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-26018" y="0"/>
                      <a:ext cx="2871980" cy="1140769"/>
                      <a:chOff x="-22537" y="0"/>
                      <a:chExt cx="2487344" cy="937060"/>
                    </a:xfrm>
                  </p:grpSpPr>
                  <p:sp>
                    <p:nvSpPr>
                      <p:cNvPr id="50" name="Rounded Rectangle 49"/>
                      <p:cNvSpPr/>
                      <p:nvPr/>
                    </p:nvSpPr>
                    <p:spPr>
                      <a:xfrm>
                        <a:off x="-262" y="0"/>
                        <a:ext cx="2465069" cy="93706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cxnSp>
                    <p:nvCxnSpPr>
                      <p:cNvPr id="51" name="Straight Connector 50"/>
                      <p:cNvCxnSpPr/>
                      <p:nvPr/>
                    </p:nvCxnSpPr>
                    <p:spPr>
                      <a:xfrm>
                        <a:off x="-22537" y="284382"/>
                        <a:ext cx="2459493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9" name="Text Box 504"/>
                    <p:cNvSpPr txBox="1"/>
                    <p:nvPr/>
                  </p:nvSpPr>
                  <p:spPr>
                    <a:xfrm>
                      <a:off x="-78809" y="327124"/>
                      <a:ext cx="3107071" cy="79472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Sửa thông tin khách mời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7" name="Text Box 505"/>
                  <p:cNvSpPr txBox="1"/>
                  <p:nvPr/>
                </p:nvSpPr>
                <p:spPr>
                  <a:xfrm>
                    <a:off x="591966" y="-33747"/>
                    <a:ext cx="2092569" cy="612421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1.2.2.2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36" name="Elbow Connector 35"/>
                <p:cNvCxnSpPr/>
                <p:nvPr/>
              </p:nvCxnSpPr>
              <p:spPr>
                <a:xfrm>
                  <a:off x="0" y="0"/>
                  <a:ext cx="217738" cy="610235"/>
                </a:xfrm>
                <a:prstGeom prst="bentConnector3">
                  <a:avLst>
                    <a:gd name="adj1" fmla="val -727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Elbow Connector 36"/>
                <p:cNvCxnSpPr/>
                <p:nvPr/>
              </p:nvCxnSpPr>
              <p:spPr>
                <a:xfrm>
                  <a:off x="0" y="629392"/>
                  <a:ext cx="232201" cy="846941"/>
                </a:xfrm>
                <a:prstGeom prst="bentConnector3">
                  <a:avLst>
                    <a:gd name="adj1" fmla="val -727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lbow Connector 37"/>
                <p:cNvCxnSpPr/>
                <p:nvPr/>
              </p:nvCxnSpPr>
              <p:spPr>
                <a:xfrm>
                  <a:off x="0" y="1377537"/>
                  <a:ext cx="232201" cy="846941"/>
                </a:xfrm>
                <a:prstGeom prst="bentConnector3">
                  <a:avLst>
                    <a:gd name="adj1" fmla="val -727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 38"/>
                <p:cNvGrpSpPr/>
                <p:nvPr/>
              </p:nvGrpSpPr>
              <p:grpSpPr>
                <a:xfrm>
                  <a:off x="225631" y="1959428"/>
                  <a:ext cx="903328" cy="560430"/>
                  <a:chOff x="-78809" y="-33991"/>
                  <a:chExt cx="3107071" cy="1174760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-78809" y="0"/>
                    <a:ext cx="3107071" cy="1140769"/>
                    <a:chOff x="-78809" y="0"/>
                    <a:chExt cx="3107071" cy="1140769"/>
                  </a:xfrm>
                </p:grpSpPr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-26018" y="0"/>
                      <a:ext cx="2871980" cy="1140769"/>
                      <a:chOff x="-22537" y="0"/>
                      <a:chExt cx="2487344" cy="937060"/>
                    </a:xfrm>
                  </p:grpSpPr>
                  <p:sp>
                    <p:nvSpPr>
                      <p:cNvPr id="44" name="Rounded Rectangle 43"/>
                      <p:cNvSpPr/>
                      <p:nvPr/>
                    </p:nvSpPr>
                    <p:spPr>
                      <a:xfrm>
                        <a:off x="-262" y="0"/>
                        <a:ext cx="2465069" cy="93706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cxnSp>
                    <p:nvCxnSpPr>
                      <p:cNvPr id="45" name="Straight Connector 44"/>
                      <p:cNvCxnSpPr/>
                      <p:nvPr/>
                    </p:nvCxnSpPr>
                    <p:spPr>
                      <a:xfrm>
                        <a:off x="-22537" y="284382"/>
                        <a:ext cx="2459493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3" name="Text Box 514"/>
                    <p:cNvSpPr txBox="1"/>
                    <p:nvPr/>
                  </p:nvSpPr>
                  <p:spPr>
                    <a:xfrm>
                      <a:off x="-78809" y="327124"/>
                      <a:ext cx="3107071" cy="79472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Xóa khách mời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1" name="Text Box 515"/>
                  <p:cNvSpPr txBox="1"/>
                  <p:nvPr/>
                </p:nvSpPr>
                <p:spPr>
                  <a:xfrm>
                    <a:off x="580021" y="-33991"/>
                    <a:ext cx="2309040" cy="612421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1.2.2.3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0" y="0"/>
                <a:ext cx="1060964" cy="652780"/>
                <a:chOff x="-9590" y="42589"/>
                <a:chExt cx="1631965" cy="783685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2" y="64669"/>
                  <a:ext cx="1503554" cy="76160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-9590" y="262132"/>
                  <a:ext cx="149951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 Box 519"/>
                <p:cNvSpPr txBox="1"/>
                <p:nvPr/>
              </p:nvSpPr>
              <p:spPr>
                <a:xfrm>
                  <a:off x="95618" y="256462"/>
                  <a:ext cx="1526757" cy="54106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Quản lý thông tin khách mời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Text Box 520"/>
                <p:cNvSpPr txBox="1"/>
                <p:nvPr/>
              </p:nvSpPr>
              <p:spPr>
                <a:xfrm>
                  <a:off x="474640" y="42589"/>
                  <a:ext cx="779988" cy="3262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1.2.2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27" name="Straight Arrow Connector 26"/>
            <p:cNvCxnSpPr/>
            <p:nvPr/>
          </p:nvCxnSpPr>
          <p:spPr>
            <a:xfrm>
              <a:off x="3357349" y="2784143"/>
              <a:ext cx="1084093" cy="350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33928" y="5441382"/>
            <a:ext cx="4162567" cy="42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Sơ</a:t>
            </a:r>
            <a:r>
              <a:rPr lang="en-US" i="1" dirty="0"/>
              <a:t> </a:t>
            </a:r>
            <a:r>
              <a:rPr lang="en-US" i="1" dirty="0" err="1"/>
              <a:t>đồ</a:t>
            </a:r>
            <a:r>
              <a:rPr lang="en-US" i="1" dirty="0"/>
              <a:t> </a:t>
            </a:r>
            <a:r>
              <a:rPr lang="en-US" i="1" dirty="0" err="1"/>
              <a:t>chức</a:t>
            </a:r>
            <a:r>
              <a:rPr lang="en-US" i="1" dirty="0"/>
              <a:t> </a:t>
            </a:r>
            <a:r>
              <a:rPr lang="en-US" i="1" dirty="0" err="1"/>
              <a:t>năng</a:t>
            </a:r>
            <a:r>
              <a:rPr lang="en-US" i="1" dirty="0"/>
              <a:t> </a:t>
            </a:r>
            <a:r>
              <a:rPr lang="en-US" i="1" dirty="0" err="1"/>
              <a:t>hệ</a:t>
            </a:r>
            <a:r>
              <a:rPr lang="en-US" i="1" dirty="0"/>
              <a:t> </a:t>
            </a:r>
            <a:r>
              <a:rPr lang="en-US" i="1" dirty="0" err="1"/>
              <a:t>thống</a:t>
            </a:r>
            <a:r>
              <a:rPr lang="en-US" i="1" dirty="0"/>
              <a:t> </a:t>
            </a:r>
            <a:r>
              <a:rPr lang="en-US" i="1" dirty="0" err="1"/>
              <a:t>quản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</a:t>
            </a:r>
            <a:r>
              <a:rPr lang="en-US" i="1" dirty="0" err="1"/>
              <a:t>tổ</a:t>
            </a:r>
            <a:r>
              <a:rPr lang="en-US" i="1" dirty="0"/>
              <a:t> </a:t>
            </a:r>
            <a:r>
              <a:rPr lang="en-US" i="1" dirty="0" err="1"/>
              <a:t>chức</a:t>
            </a:r>
            <a:r>
              <a:rPr lang="en-US" i="1" dirty="0"/>
              <a:t> </a:t>
            </a:r>
            <a:r>
              <a:rPr lang="en-US" i="1" dirty="0" err="1"/>
              <a:t>sự</a:t>
            </a:r>
            <a:r>
              <a:rPr lang="en-US" i="1" dirty="0"/>
              <a:t> </a:t>
            </a:r>
            <a:r>
              <a:rPr lang="en-US" i="1" dirty="0" err="1"/>
              <a:t>kiện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 smtClean="0"/>
              <a:t>cộng</a:t>
            </a:r>
            <a:r>
              <a:rPr lang="en-US" i="1" dirty="0" smtClean="0"/>
              <a:t> </a:t>
            </a:r>
            <a:r>
              <a:rPr lang="en-US" i="1" dirty="0" err="1" smtClean="0"/>
              <a:t>tác</a:t>
            </a:r>
            <a:r>
              <a:rPr lang="en-US" i="1" dirty="0" smtClean="0"/>
              <a:t> </a:t>
            </a:r>
            <a:r>
              <a:rPr lang="en-US" i="1" dirty="0" err="1"/>
              <a:t>viên</a:t>
            </a:r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3720465" y="281627"/>
            <a:ext cx="3669030" cy="851535"/>
            <a:chOff x="0" y="0"/>
            <a:chExt cx="4142853" cy="1130432"/>
          </a:xfrm>
        </p:grpSpPr>
        <p:sp>
          <p:nvSpPr>
            <p:cNvPr id="300" name="Rounded Rectangle 299"/>
            <p:cNvSpPr/>
            <p:nvPr/>
          </p:nvSpPr>
          <p:spPr>
            <a:xfrm>
              <a:off x="16669" y="0"/>
              <a:ext cx="4119336" cy="10667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301" name="Straight Connector 300"/>
            <p:cNvCxnSpPr/>
            <p:nvPr/>
          </p:nvCxnSpPr>
          <p:spPr>
            <a:xfrm>
              <a:off x="0" y="297144"/>
              <a:ext cx="41428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 Box 525"/>
            <p:cNvSpPr txBox="1"/>
            <p:nvPr/>
          </p:nvSpPr>
          <p:spPr>
            <a:xfrm>
              <a:off x="204788" y="355683"/>
              <a:ext cx="3745538" cy="77474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HỆ THỐNG QUẢN LÝ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TỔ CHỨC SỰ KIỆN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Text Box 526"/>
            <p:cNvSpPr txBox="1"/>
            <p:nvPr/>
          </p:nvSpPr>
          <p:spPr>
            <a:xfrm>
              <a:off x="1776413" y="1"/>
              <a:ext cx="466695" cy="33334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7" name="Straight Arrow Connector 166"/>
          <p:cNvCxnSpPr/>
          <p:nvPr/>
        </p:nvCxnSpPr>
        <p:spPr>
          <a:xfrm flipH="1">
            <a:off x="4070350" y="1085537"/>
            <a:ext cx="1507490" cy="5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558790" y="1085537"/>
            <a:ext cx="2346325" cy="49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4229100" y="2187897"/>
            <a:ext cx="577215" cy="3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2673350" y="1614492"/>
            <a:ext cx="2792730" cy="583565"/>
            <a:chOff x="-4002" y="31538"/>
            <a:chExt cx="3155318" cy="775441"/>
          </a:xfrm>
        </p:grpSpPr>
        <p:sp>
          <p:nvSpPr>
            <p:cNvPr id="296" name="Rounded Rectangle 295"/>
            <p:cNvSpPr/>
            <p:nvPr/>
          </p:nvSpPr>
          <p:spPr>
            <a:xfrm>
              <a:off x="0" y="51947"/>
              <a:ext cx="3151316" cy="7201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97" name="Straight Connector 296"/>
            <p:cNvCxnSpPr/>
            <p:nvPr/>
          </p:nvCxnSpPr>
          <p:spPr>
            <a:xfrm>
              <a:off x="-4002" y="281957"/>
              <a:ext cx="3128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 Box 533"/>
            <p:cNvSpPr txBox="1"/>
            <p:nvPr/>
          </p:nvSpPr>
          <p:spPr>
            <a:xfrm>
              <a:off x="63375" y="281957"/>
              <a:ext cx="3087941" cy="52502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Quản lý sự kiện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 Box 534"/>
            <p:cNvSpPr txBox="1"/>
            <p:nvPr/>
          </p:nvSpPr>
          <p:spPr>
            <a:xfrm>
              <a:off x="1390185" y="31538"/>
              <a:ext cx="224041" cy="31771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755266" y="3415987"/>
            <a:ext cx="1183641" cy="686435"/>
            <a:chOff x="-17145" y="0"/>
            <a:chExt cx="1337540" cy="912510"/>
          </a:xfrm>
        </p:grpSpPr>
        <p:sp>
          <p:nvSpPr>
            <p:cNvPr id="292" name="Rounded Rectangle 291"/>
            <p:cNvSpPr/>
            <p:nvPr/>
          </p:nvSpPr>
          <p:spPr>
            <a:xfrm>
              <a:off x="57138" y="33226"/>
              <a:ext cx="1245446" cy="8247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93" name="Straight Connector 292"/>
            <p:cNvCxnSpPr/>
            <p:nvPr/>
          </p:nvCxnSpPr>
          <p:spPr>
            <a:xfrm flipV="1">
              <a:off x="54118" y="235756"/>
              <a:ext cx="1218659" cy="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 Box 538"/>
            <p:cNvSpPr txBox="1"/>
            <p:nvPr/>
          </p:nvSpPr>
          <p:spPr>
            <a:xfrm>
              <a:off x="-17145" y="287774"/>
              <a:ext cx="1337540" cy="62473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Thêm sự kiện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Text Box 539"/>
            <p:cNvSpPr txBox="1"/>
            <p:nvPr/>
          </p:nvSpPr>
          <p:spPr>
            <a:xfrm>
              <a:off x="419594" y="0"/>
              <a:ext cx="572137" cy="3878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1.1.1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768599" y="4221167"/>
            <a:ext cx="1141731" cy="769620"/>
            <a:chOff x="15088" y="-16212"/>
            <a:chExt cx="1291122" cy="1023583"/>
          </a:xfrm>
        </p:grpSpPr>
        <p:sp>
          <p:nvSpPr>
            <p:cNvPr id="288" name="Rounded Rectangle 287"/>
            <p:cNvSpPr/>
            <p:nvPr/>
          </p:nvSpPr>
          <p:spPr>
            <a:xfrm>
              <a:off x="52256" y="-471"/>
              <a:ext cx="1228070" cy="10078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89" name="Straight Connector 288"/>
            <p:cNvCxnSpPr/>
            <p:nvPr/>
          </p:nvCxnSpPr>
          <p:spPr>
            <a:xfrm>
              <a:off x="34002" y="257176"/>
              <a:ext cx="12295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 Box 543"/>
            <p:cNvSpPr txBox="1"/>
            <p:nvPr/>
          </p:nvSpPr>
          <p:spPr>
            <a:xfrm>
              <a:off x="15088" y="283876"/>
              <a:ext cx="1291122" cy="70709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Chỉnh sửa thông tin sự kiện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Text Box 320"/>
            <p:cNvSpPr txBox="1"/>
            <p:nvPr/>
          </p:nvSpPr>
          <p:spPr>
            <a:xfrm>
              <a:off x="403949" y="-16212"/>
              <a:ext cx="671713" cy="3392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1.1.2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2646045" y="3115632"/>
            <a:ext cx="162546" cy="2661920"/>
            <a:chOff x="-3707" y="116013"/>
            <a:chExt cx="183987" cy="3535934"/>
          </a:xfrm>
        </p:grpSpPr>
        <p:cxnSp>
          <p:nvCxnSpPr>
            <p:cNvPr id="285" name="Straight Connector 284"/>
            <p:cNvCxnSpPr/>
            <p:nvPr/>
          </p:nvCxnSpPr>
          <p:spPr>
            <a:xfrm flipH="1">
              <a:off x="-3707" y="116013"/>
              <a:ext cx="3707" cy="3535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/>
            <p:nvPr/>
          </p:nvCxnSpPr>
          <p:spPr>
            <a:xfrm>
              <a:off x="7144" y="797719"/>
              <a:ext cx="1449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V="1">
              <a:off x="5145" y="2077280"/>
              <a:ext cx="175135" cy="1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2727960" y="5435922"/>
            <a:ext cx="1305560" cy="768350"/>
            <a:chOff x="0" y="12861"/>
            <a:chExt cx="794683" cy="769358"/>
          </a:xfrm>
        </p:grpSpPr>
        <p:sp>
          <p:nvSpPr>
            <p:cNvPr id="282" name="Rounded Rectangle 281"/>
            <p:cNvSpPr/>
            <p:nvPr/>
          </p:nvSpPr>
          <p:spPr>
            <a:xfrm>
              <a:off x="55660" y="15903"/>
              <a:ext cx="675797" cy="7584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3" name="Text Box 327"/>
            <p:cNvSpPr txBox="1"/>
            <p:nvPr/>
          </p:nvSpPr>
          <p:spPr>
            <a:xfrm>
              <a:off x="0" y="166978"/>
              <a:ext cx="794683" cy="61524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Chỉnh sửa thông tin sự kiện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Text Box 328"/>
            <p:cNvSpPr txBox="1"/>
            <p:nvPr/>
          </p:nvSpPr>
          <p:spPr>
            <a:xfrm>
              <a:off x="263803" y="12861"/>
              <a:ext cx="394601" cy="25533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1.1.3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5" name="Straight Arrow Connector 174"/>
          <p:cNvCxnSpPr/>
          <p:nvPr/>
        </p:nvCxnSpPr>
        <p:spPr>
          <a:xfrm flipV="1">
            <a:off x="2646045" y="5776917"/>
            <a:ext cx="15430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6826250" y="1585917"/>
            <a:ext cx="2037080" cy="683895"/>
            <a:chOff x="-2242509" y="6760"/>
            <a:chExt cx="4793132" cy="1358471"/>
          </a:xfrm>
        </p:grpSpPr>
        <p:grpSp>
          <p:nvGrpSpPr>
            <p:cNvPr id="276" name="Group 275"/>
            <p:cNvGrpSpPr/>
            <p:nvPr/>
          </p:nvGrpSpPr>
          <p:grpSpPr>
            <a:xfrm>
              <a:off x="-2242509" y="66604"/>
              <a:ext cx="4793132" cy="1298627"/>
              <a:chOff x="-2242509" y="66604"/>
              <a:chExt cx="4793132" cy="1298627"/>
            </a:xfrm>
          </p:grpSpPr>
          <p:grpSp>
            <p:nvGrpSpPr>
              <p:cNvPr id="278" name="Group 277"/>
              <p:cNvGrpSpPr/>
              <p:nvPr/>
            </p:nvGrpSpPr>
            <p:grpSpPr>
              <a:xfrm>
                <a:off x="-2242509" y="66604"/>
                <a:ext cx="4768114" cy="1018143"/>
                <a:chOff x="-1942173" y="66604"/>
                <a:chExt cx="4129529" cy="1018143"/>
              </a:xfrm>
            </p:grpSpPr>
            <p:sp>
              <p:nvSpPr>
                <p:cNvPr id="280" name="Rounded Rectangle 279"/>
                <p:cNvSpPr/>
                <p:nvPr/>
              </p:nvSpPr>
              <p:spPr>
                <a:xfrm>
                  <a:off x="-1942173" y="66604"/>
                  <a:ext cx="4129529" cy="101814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-1856501" y="413675"/>
                  <a:ext cx="39610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Text Box 336"/>
              <p:cNvSpPr txBox="1"/>
              <p:nvPr/>
            </p:nvSpPr>
            <p:spPr>
              <a:xfrm>
                <a:off x="-2242509" y="481704"/>
                <a:ext cx="4793132" cy="88352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Quản lý thông tin cá nhân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7" name="Text Box 337"/>
            <p:cNvSpPr txBox="1"/>
            <p:nvPr/>
          </p:nvSpPr>
          <p:spPr>
            <a:xfrm>
              <a:off x="78962" y="6760"/>
              <a:ext cx="466725" cy="56488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8037195" y="2419037"/>
            <a:ext cx="903605" cy="647065"/>
            <a:chOff x="-78809" y="-33236"/>
            <a:chExt cx="3107071" cy="1174005"/>
          </a:xfrm>
        </p:grpSpPr>
        <p:grpSp>
          <p:nvGrpSpPr>
            <p:cNvPr id="270" name="Group 269"/>
            <p:cNvGrpSpPr/>
            <p:nvPr/>
          </p:nvGrpSpPr>
          <p:grpSpPr>
            <a:xfrm>
              <a:off x="-78809" y="0"/>
              <a:ext cx="3107071" cy="1140769"/>
              <a:chOff x="-78809" y="0"/>
              <a:chExt cx="3107071" cy="1140769"/>
            </a:xfrm>
          </p:grpSpPr>
          <p:grpSp>
            <p:nvGrpSpPr>
              <p:cNvPr id="272" name="Group 271"/>
              <p:cNvGrpSpPr/>
              <p:nvPr/>
            </p:nvGrpSpPr>
            <p:grpSpPr>
              <a:xfrm>
                <a:off x="-26018" y="0"/>
                <a:ext cx="2871980" cy="1140769"/>
                <a:chOff x="-22537" y="0"/>
                <a:chExt cx="2487344" cy="937060"/>
              </a:xfrm>
            </p:grpSpPr>
            <p:sp>
              <p:nvSpPr>
                <p:cNvPr id="274" name="Rounded Rectangle 273"/>
                <p:cNvSpPr/>
                <p:nvPr/>
              </p:nvSpPr>
              <p:spPr>
                <a:xfrm>
                  <a:off x="-262" y="0"/>
                  <a:ext cx="2465069" cy="93706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-22537" y="284382"/>
                  <a:ext cx="245949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3" name="Text Box 362"/>
              <p:cNvSpPr txBox="1"/>
              <p:nvPr/>
            </p:nvSpPr>
            <p:spPr>
              <a:xfrm>
                <a:off x="-78809" y="327124"/>
                <a:ext cx="3107071" cy="79472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Sửa thông tin cá nhân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1" name="Text Box 363"/>
            <p:cNvSpPr txBox="1"/>
            <p:nvPr/>
          </p:nvSpPr>
          <p:spPr>
            <a:xfrm>
              <a:off x="829637" y="-33236"/>
              <a:ext cx="1246564" cy="61242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2.1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8" name="Elbow Connector 177"/>
          <p:cNvCxnSpPr/>
          <p:nvPr/>
        </p:nvCxnSpPr>
        <p:spPr>
          <a:xfrm>
            <a:off x="7851140" y="2157417"/>
            <a:ext cx="217170" cy="704850"/>
          </a:xfrm>
          <a:prstGeom prst="bentConnector3">
            <a:avLst>
              <a:gd name="adj1" fmla="val -7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4502150" y="2488252"/>
            <a:ext cx="2623185" cy="565785"/>
            <a:chOff x="-2" y="-59733"/>
            <a:chExt cx="6173723" cy="1299213"/>
          </a:xfrm>
        </p:grpSpPr>
        <p:grpSp>
          <p:nvGrpSpPr>
            <p:cNvPr id="264" name="Group 263"/>
            <p:cNvGrpSpPr/>
            <p:nvPr/>
          </p:nvGrpSpPr>
          <p:grpSpPr>
            <a:xfrm>
              <a:off x="-2" y="1"/>
              <a:ext cx="6173723" cy="1239479"/>
              <a:chOff x="-2" y="1"/>
              <a:chExt cx="6173723" cy="1239479"/>
            </a:xfrm>
          </p:grpSpPr>
          <p:grpSp>
            <p:nvGrpSpPr>
              <p:cNvPr id="266" name="Group 265"/>
              <p:cNvGrpSpPr/>
              <p:nvPr/>
            </p:nvGrpSpPr>
            <p:grpSpPr>
              <a:xfrm>
                <a:off x="-2" y="1"/>
                <a:ext cx="6145353" cy="1239479"/>
                <a:chOff x="0" y="1"/>
                <a:chExt cx="5322313" cy="1018143"/>
              </a:xfrm>
            </p:grpSpPr>
            <p:sp>
              <p:nvSpPr>
                <p:cNvPr id="268" name="Rounded Rectangle 267"/>
                <p:cNvSpPr/>
                <p:nvPr/>
              </p:nvSpPr>
              <p:spPr>
                <a:xfrm>
                  <a:off x="0" y="1"/>
                  <a:ext cx="5322313" cy="101814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26701" y="315417"/>
                  <a:ext cx="527213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7" name="Text Box 386"/>
              <p:cNvSpPr txBox="1"/>
              <p:nvPr/>
            </p:nvSpPr>
            <p:spPr>
              <a:xfrm>
                <a:off x="30824" y="333971"/>
                <a:ext cx="6142897" cy="88352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Quản lý vé mời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5" name="Text Box 387"/>
            <p:cNvSpPr txBox="1"/>
            <p:nvPr/>
          </p:nvSpPr>
          <p:spPr>
            <a:xfrm>
              <a:off x="2645262" y="-59733"/>
              <a:ext cx="993129" cy="5648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1.2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7021195" y="3421702"/>
            <a:ext cx="1305560" cy="1682874"/>
            <a:chOff x="0" y="0"/>
            <a:chExt cx="1305755" cy="1682884"/>
          </a:xfrm>
        </p:grpSpPr>
        <p:grpSp>
          <p:nvGrpSpPr>
            <p:cNvPr id="252" name="Group 251"/>
            <p:cNvGrpSpPr/>
            <p:nvPr/>
          </p:nvGrpSpPr>
          <p:grpSpPr>
            <a:xfrm>
              <a:off x="0" y="0"/>
              <a:ext cx="1029687" cy="652504"/>
              <a:chOff x="-9590" y="42589"/>
              <a:chExt cx="1513146" cy="783685"/>
            </a:xfrm>
          </p:grpSpPr>
          <p:sp>
            <p:nvSpPr>
              <p:cNvPr id="260" name="Rounded Rectangle 259"/>
              <p:cNvSpPr/>
              <p:nvPr/>
            </p:nvSpPr>
            <p:spPr>
              <a:xfrm>
                <a:off x="2" y="64669"/>
                <a:ext cx="1503554" cy="76160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-9590" y="262132"/>
                <a:ext cx="149951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Text Box 392"/>
              <p:cNvSpPr txBox="1"/>
              <p:nvPr/>
            </p:nvSpPr>
            <p:spPr>
              <a:xfrm>
                <a:off x="95629" y="256502"/>
                <a:ext cx="1394463" cy="5410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Quản lý thống kê doanh thu bán vé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" name="Text Box 393"/>
              <p:cNvSpPr txBox="1"/>
              <p:nvPr/>
            </p:nvSpPr>
            <p:spPr>
              <a:xfrm>
                <a:off x="365204" y="42589"/>
                <a:ext cx="682884" cy="3262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1.2.3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97277" y="671208"/>
              <a:ext cx="193534" cy="1011676"/>
              <a:chOff x="0" y="0"/>
              <a:chExt cx="193534" cy="1011676"/>
            </a:xfrm>
          </p:grpSpPr>
          <p:cxnSp>
            <p:nvCxnSpPr>
              <p:cNvPr id="258" name="Straight Arrow Connector 257"/>
              <p:cNvCxnSpPr/>
              <p:nvPr/>
            </p:nvCxnSpPr>
            <p:spPr>
              <a:xfrm>
                <a:off x="0" y="1011676"/>
                <a:ext cx="1935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0" y="0"/>
                <a:ext cx="0" cy="1009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291830" y="1040859"/>
              <a:ext cx="1013925" cy="613960"/>
              <a:chOff x="0" y="0"/>
              <a:chExt cx="1013925" cy="613960"/>
            </a:xfrm>
          </p:grpSpPr>
          <p:sp>
            <p:nvSpPr>
              <p:cNvPr id="255" name="Rounded Rectangle 254"/>
              <p:cNvSpPr/>
              <p:nvPr/>
            </p:nvSpPr>
            <p:spPr>
              <a:xfrm>
                <a:off x="9728" y="0"/>
                <a:ext cx="1004197" cy="56237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6" name="Text Box 195"/>
              <p:cNvSpPr txBox="1"/>
              <p:nvPr/>
            </p:nvSpPr>
            <p:spPr>
              <a:xfrm>
                <a:off x="0" y="194554"/>
                <a:ext cx="1008714" cy="41940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Xem thống kê doanh thu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Text Box 196"/>
              <p:cNvSpPr txBox="1"/>
              <p:nvPr/>
            </p:nvSpPr>
            <p:spPr>
              <a:xfrm>
                <a:off x="184826" y="0"/>
                <a:ext cx="564722" cy="32319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1.2.3.1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1" name="Group 180"/>
          <p:cNvGrpSpPr/>
          <p:nvPr/>
        </p:nvGrpSpPr>
        <p:grpSpPr>
          <a:xfrm>
            <a:off x="2578100" y="2460947"/>
            <a:ext cx="1412240" cy="740410"/>
            <a:chOff x="54118" y="0"/>
            <a:chExt cx="1262974" cy="983855"/>
          </a:xfrm>
        </p:grpSpPr>
        <p:sp>
          <p:nvSpPr>
            <p:cNvPr id="248" name="Rounded Rectangle 247"/>
            <p:cNvSpPr/>
            <p:nvPr/>
          </p:nvSpPr>
          <p:spPr>
            <a:xfrm>
              <a:off x="57138" y="33223"/>
              <a:ext cx="1245446" cy="8788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49" name="Straight Connector 248"/>
            <p:cNvCxnSpPr/>
            <p:nvPr/>
          </p:nvCxnSpPr>
          <p:spPr>
            <a:xfrm flipV="1">
              <a:off x="54118" y="235756"/>
              <a:ext cx="1218659" cy="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 Box 200"/>
            <p:cNvSpPr txBox="1"/>
            <p:nvPr/>
          </p:nvSpPr>
          <p:spPr>
            <a:xfrm>
              <a:off x="57137" y="287343"/>
              <a:ext cx="1259955" cy="69651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Quản lý thông tin sự kiện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Text Box 201"/>
            <p:cNvSpPr txBox="1"/>
            <p:nvPr/>
          </p:nvSpPr>
          <p:spPr>
            <a:xfrm>
              <a:off x="504517" y="0"/>
              <a:ext cx="572137" cy="3878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1.1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2" name="Straight Arrow Connector 181"/>
          <p:cNvCxnSpPr/>
          <p:nvPr/>
        </p:nvCxnSpPr>
        <p:spPr>
          <a:xfrm flipH="1">
            <a:off x="3328035" y="2174562"/>
            <a:ext cx="949325" cy="27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4105910" y="3402652"/>
            <a:ext cx="1245234" cy="3146424"/>
            <a:chOff x="0" y="0"/>
            <a:chExt cx="1245352" cy="3147001"/>
          </a:xfrm>
        </p:grpSpPr>
        <p:grpSp>
          <p:nvGrpSpPr>
            <p:cNvPr id="218" name="Group 217"/>
            <p:cNvGrpSpPr/>
            <p:nvPr/>
          </p:nvGrpSpPr>
          <p:grpSpPr>
            <a:xfrm>
              <a:off x="116958" y="627321"/>
              <a:ext cx="1128394" cy="2519680"/>
              <a:chOff x="0" y="0"/>
              <a:chExt cx="1128959" cy="2519858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178130" y="320610"/>
                <a:ext cx="879797" cy="552131"/>
                <a:chOff x="-178395" y="-312"/>
                <a:chExt cx="3025494" cy="1157250"/>
              </a:xfrm>
            </p:grpSpPr>
            <p:grpSp>
              <p:nvGrpSpPr>
                <p:cNvPr id="242" name="Group 241"/>
                <p:cNvGrpSpPr/>
                <p:nvPr/>
              </p:nvGrpSpPr>
              <p:grpSpPr>
                <a:xfrm>
                  <a:off x="-178395" y="0"/>
                  <a:ext cx="3025494" cy="1156938"/>
                  <a:chOff x="-178395" y="0"/>
                  <a:chExt cx="3025494" cy="1156938"/>
                </a:xfrm>
              </p:grpSpPr>
              <p:grpSp>
                <p:nvGrpSpPr>
                  <p:cNvPr id="244" name="Group 243"/>
                  <p:cNvGrpSpPr/>
                  <p:nvPr/>
                </p:nvGrpSpPr>
                <p:grpSpPr>
                  <a:xfrm>
                    <a:off x="-40449" y="0"/>
                    <a:ext cx="2880272" cy="1156937"/>
                    <a:chOff x="-35036" y="0"/>
                    <a:chExt cx="2494524" cy="950341"/>
                  </a:xfrm>
                </p:grpSpPr>
                <p:sp>
                  <p:nvSpPr>
                    <p:cNvPr id="246" name="Rounded Rectangle 245"/>
                    <p:cNvSpPr/>
                    <p:nvPr/>
                  </p:nvSpPr>
                  <p:spPr>
                    <a:xfrm>
                      <a:off x="-263" y="0"/>
                      <a:ext cx="2449682" cy="950341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47" name="Straight Connector 246"/>
                    <p:cNvCxnSpPr/>
                    <p:nvPr/>
                  </p:nvCxnSpPr>
                  <p:spPr>
                    <a:xfrm>
                      <a:off x="-35036" y="284382"/>
                      <a:ext cx="249452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5" name="Text Box 548"/>
                  <p:cNvSpPr txBox="1"/>
                  <p:nvPr/>
                </p:nvSpPr>
                <p:spPr>
                  <a:xfrm>
                    <a:off x="-178395" y="362209"/>
                    <a:ext cx="3025494" cy="79472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Thêm vé mời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43" name="Text Box 549"/>
                <p:cNvSpPr txBox="1"/>
                <p:nvPr/>
              </p:nvSpPr>
              <p:spPr>
                <a:xfrm>
                  <a:off x="567462" y="-312"/>
                  <a:ext cx="1889850" cy="612422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1.2.1.1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" name="Group 224"/>
              <p:cNvGrpSpPr/>
              <p:nvPr/>
            </p:nvGrpSpPr>
            <p:grpSpPr>
              <a:xfrm>
                <a:off x="213756" y="1151906"/>
                <a:ext cx="903518" cy="560369"/>
                <a:chOff x="-78809" y="-33747"/>
                <a:chExt cx="3107071" cy="1174516"/>
              </a:xfrm>
            </p:grpSpPr>
            <p:grpSp>
              <p:nvGrpSpPr>
                <p:cNvPr id="236" name="Group 235"/>
                <p:cNvGrpSpPr/>
                <p:nvPr/>
              </p:nvGrpSpPr>
              <p:grpSpPr>
                <a:xfrm>
                  <a:off x="-78809" y="0"/>
                  <a:ext cx="3107071" cy="1140769"/>
                  <a:chOff x="-78809" y="0"/>
                  <a:chExt cx="3107071" cy="1140769"/>
                </a:xfrm>
              </p:grpSpPr>
              <p:grpSp>
                <p:nvGrpSpPr>
                  <p:cNvPr id="238" name="Group 237"/>
                  <p:cNvGrpSpPr/>
                  <p:nvPr/>
                </p:nvGrpSpPr>
                <p:grpSpPr>
                  <a:xfrm>
                    <a:off x="-26018" y="0"/>
                    <a:ext cx="2871980" cy="1140769"/>
                    <a:chOff x="-22537" y="0"/>
                    <a:chExt cx="2487344" cy="937060"/>
                  </a:xfrm>
                </p:grpSpPr>
                <p:sp>
                  <p:nvSpPr>
                    <p:cNvPr id="240" name="Rounded Rectangle 239"/>
                    <p:cNvSpPr/>
                    <p:nvPr/>
                  </p:nvSpPr>
                  <p:spPr>
                    <a:xfrm>
                      <a:off x="-262" y="0"/>
                      <a:ext cx="2465069" cy="93706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41" name="Straight Connector 240"/>
                    <p:cNvCxnSpPr/>
                    <p:nvPr/>
                  </p:nvCxnSpPr>
                  <p:spPr>
                    <a:xfrm>
                      <a:off x="-22537" y="284382"/>
                      <a:ext cx="245949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9" name="Text Box 555"/>
                  <p:cNvSpPr txBox="1"/>
                  <p:nvPr/>
                </p:nvSpPr>
                <p:spPr>
                  <a:xfrm>
                    <a:off x="-78809" y="327124"/>
                    <a:ext cx="3107071" cy="79472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Sửa thông tin vé mời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7" name="Text Box 556"/>
                <p:cNvSpPr txBox="1"/>
                <p:nvPr/>
              </p:nvSpPr>
              <p:spPr>
                <a:xfrm>
                  <a:off x="591966" y="-33747"/>
                  <a:ext cx="2092569" cy="61242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1.2.1.2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26" name="Elbow Connector 225"/>
              <p:cNvCxnSpPr/>
              <p:nvPr/>
            </p:nvCxnSpPr>
            <p:spPr>
              <a:xfrm>
                <a:off x="0" y="0"/>
                <a:ext cx="217738" cy="610235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Elbow Connector 226"/>
              <p:cNvCxnSpPr/>
              <p:nvPr/>
            </p:nvCxnSpPr>
            <p:spPr>
              <a:xfrm>
                <a:off x="0" y="629392"/>
                <a:ext cx="232201" cy="846941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Elbow Connector 227"/>
              <p:cNvCxnSpPr/>
              <p:nvPr/>
            </p:nvCxnSpPr>
            <p:spPr>
              <a:xfrm>
                <a:off x="0" y="1377537"/>
                <a:ext cx="232201" cy="846941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9" name="Group 228"/>
              <p:cNvGrpSpPr/>
              <p:nvPr/>
            </p:nvGrpSpPr>
            <p:grpSpPr>
              <a:xfrm>
                <a:off x="225631" y="1959428"/>
                <a:ext cx="903328" cy="560430"/>
                <a:chOff x="-78809" y="-33991"/>
                <a:chExt cx="3107071" cy="1174760"/>
              </a:xfrm>
            </p:grpSpPr>
            <p:grpSp>
              <p:nvGrpSpPr>
                <p:cNvPr id="230" name="Group 229"/>
                <p:cNvGrpSpPr/>
                <p:nvPr/>
              </p:nvGrpSpPr>
              <p:grpSpPr>
                <a:xfrm>
                  <a:off x="-78809" y="0"/>
                  <a:ext cx="3107071" cy="1140769"/>
                  <a:chOff x="-78809" y="0"/>
                  <a:chExt cx="3107071" cy="1140769"/>
                </a:xfrm>
              </p:grpSpPr>
              <p:grpSp>
                <p:nvGrpSpPr>
                  <p:cNvPr id="232" name="Group 231"/>
                  <p:cNvGrpSpPr/>
                  <p:nvPr/>
                </p:nvGrpSpPr>
                <p:grpSpPr>
                  <a:xfrm>
                    <a:off x="-26018" y="0"/>
                    <a:ext cx="2871980" cy="1140769"/>
                    <a:chOff x="-22537" y="0"/>
                    <a:chExt cx="2487344" cy="937060"/>
                  </a:xfrm>
                </p:grpSpPr>
                <p:sp>
                  <p:nvSpPr>
                    <p:cNvPr id="234" name="Rounded Rectangle 233"/>
                    <p:cNvSpPr/>
                    <p:nvPr/>
                  </p:nvSpPr>
                  <p:spPr>
                    <a:xfrm>
                      <a:off x="-262" y="0"/>
                      <a:ext cx="2465069" cy="93706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35" name="Straight Connector 234"/>
                    <p:cNvCxnSpPr/>
                    <p:nvPr/>
                  </p:nvCxnSpPr>
                  <p:spPr>
                    <a:xfrm>
                      <a:off x="-22537" y="284382"/>
                      <a:ext cx="245949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3" name="Text Box 565"/>
                  <p:cNvSpPr txBox="1"/>
                  <p:nvPr/>
                </p:nvSpPr>
                <p:spPr>
                  <a:xfrm>
                    <a:off x="-78809" y="327124"/>
                    <a:ext cx="3107071" cy="79472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Xóa vé mời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1" name="Text Box 566"/>
                <p:cNvSpPr txBox="1"/>
                <p:nvPr/>
              </p:nvSpPr>
              <p:spPr>
                <a:xfrm>
                  <a:off x="580021" y="-33991"/>
                  <a:ext cx="2309040" cy="61242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1.2.1.3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9" name="Group 218"/>
            <p:cNvGrpSpPr/>
            <p:nvPr/>
          </p:nvGrpSpPr>
          <p:grpSpPr>
            <a:xfrm>
              <a:off x="0" y="0"/>
              <a:ext cx="1060964" cy="652780"/>
              <a:chOff x="-9590" y="42589"/>
              <a:chExt cx="1631965" cy="783685"/>
            </a:xfrm>
          </p:grpSpPr>
          <p:sp>
            <p:nvSpPr>
              <p:cNvPr id="220" name="Rounded Rectangle 219"/>
              <p:cNvSpPr/>
              <p:nvPr/>
            </p:nvSpPr>
            <p:spPr>
              <a:xfrm>
                <a:off x="2" y="64669"/>
                <a:ext cx="1503554" cy="76160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21" name="Straight Connector 220"/>
              <p:cNvCxnSpPr/>
              <p:nvPr/>
            </p:nvCxnSpPr>
            <p:spPr>
              <a:xfrm>
                <a:off x="-9590" y="262132"/>
                <a:ext cx="149951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Text Box 570"/>
              <p:cNvSpPr txBox="1"/>
              <p:nvPr/>
            </p:nvSpPr>
            <p:spPr>
              <a:xfrm>
                <a:off x="95618" y="256462"/>
                <a:ext cx="1526757" cy="5410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Quản lý thông tin vé mời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Text Box 571"/>
              <p:cNvSpPr txBox="1"/>
              <p:nvPr/>
            </p:nvSpPr>
            <p:spPr>
              <a:xfrm>
                <a:off x="474640" y="42589"/>
                <a:ext cx="779988" cy="3262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1.2.1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84" name="Straight Arrow Connector 183"/>
          <p:cNvCxnSpPr/>
          <p:nvPr/>
        </p:nvCxnSpPr>
        <p:spPr>
          <a:xfrm>
            <a:off x="5953760" y="3063562"/>
            <a:ext cx="120015" cy="34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>
            <a:off x="4693285" y="3074992"/>
            <a:ext cx="1243330" cy="30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5577840" y="3375347"/>
            <a:ext cx="1245234" cy="3146424"/>
            <a:chOff x="0" y="0"/>
            <a:chExt cx="1245352" cy="3147001"/>
          </a:xfrm>
        </p:grpSpPr>
        <p:grpSp>
          <p:nvGrpSpPr>
            <p:cNvPr id="188" name="Group 187"/>
            <p:cNvGrpSpPr/>
            <p:nvPr/>
          </p:nvGrpSpPr>
          <p:grpSpPr>
            <a:xfrm>
              <a:off x="116958" y="627321"/>
              <a:ext cx="1128394" cy="2519680"/>
              <a:chOff x="0" y="0"/>
              <a:chExt cx="1128959" cy="2519858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178130" y="320610"/>
                <a:ext cx="879797" cy="552131"/>
                <a:chOff x="-178395" y="-312"/>
                <a:chExt cx="3025494" cy="1157250"/>
              </a:xfrm>
            </p:grpSpPr>
            <p:grpSp>
              <p:nvGrpSpPr>
                <p:cNvPr id="212" name="Group 211"/>
                <p:cNvGrpSpPr/>
                <p:nvPr/>
              </p:nvGrpSpPr>
              <p:grpSpPr>
                <a:xfrm>
                  <a:off x="-178395" y="0"/>
                  <a:ext cx="3025494" cy="1156938"/>
                  <a:chOff x="-178395" y="0"/>
                  <a:chExt cx="3025494" cy="1156938"/>
                </a:xfrm>
              </p:grpSpPr>
              <p:grpSp>
                <p:nvGrpSpPr>
                  <p:cNvPr id="214" name="Group 213"/>
                  <p:cNvGrpSpPr/>
                  <p:nvPr/>
                </p:nvGrpSpPr>
                <p:grpSpPr>
                  <a:xfrm>
                    <a:off x="-40449" y="0"/>
                    <a:ext cx="2880272" cy="1156937"/>
                    <a:chOff x="-35036" y="0"/>
                    <a:chExt cx="2494524" cy="950341"/>
                  </a:xfrm>
                </p:grpSpPr>
                <p:sp>
                  <p:nvSpPr>
                    <p:cNvPr id="216" name="Rounded Rectangle 215"/>
                    <p:cNvSpPr/>
                    <p:nvPr/>
                  </p:nvSpPr>
                  <p:spPr>
                    <a:xfrm>
                      <a:off x="-263" y="0"/>
                      <a:ext cx="2449682" cy="950341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17" name="Straight Connector 216"/>
                    <p:cNvCxnSpPr/>
                    <p:nvPr/>
                  </p:nvCxnSpPr>
                  <p:spPr>
                    <a:xfrm>
                      <a:off x="-35036" y="284382"/>
                      <a:ext cx="249452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5" name="Text Box 581"/>
                  <p:cNvSpPr txBox="1"/>
                  <p:nvPr/>
                </p:nvSpPr>
                <p:spPr>
                  <a:xfrm>
                    <a:off x="-178395" y="362209"/>
                    <a:ext cx="3025494" cy="79472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Thêm khách mời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13" name="Text Box 582"/>
                <p:cNvSpPr txBox="1"/>
                <p:nvPr/>
              </p:nvSpPr>
              <p:spPr>
                <a:xfrm>
                  <a:off x="567462" y="-312"/>
                  <a:ext cx="1889850" cy="612422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1.2.2.1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" name="Group 194"/>
              <p:cNvGrpSpPr/>
              <p:nvPr/>
            </p:nvGrpSpPr>
            <p:grpSpPr>
              <a:xfrm>
                <a:off x="213756" y="1151906"/>
                <a:ext cx="903518" cy="560369"/>
                <a:chOff x="-78809" y="-33747"/>
                <a:chExt cx="3107071" cy="1174516"/>
              </a:xfrm>
            </p:grpSpPr>
            <p:grpSp>
              <p:nvGrpSpPr>
                <p:cNvPr id="206" name="Group 205"/>
                <p:cNvGrpSpPr/>
                <p:nvPr/>
              </p:nvGrpSpPr>
              <p:grpSpPr>
                <a:xfrm>
                  <a:off x="-78809" y="0"/>
                  <a:ext cx="3107071" cy="1140769"/>
                  <a:chOff x="-78809" y="0"/>
                  <a:chExt cx="3107071" cy="1140769"/>
                </a:xfrm>
              </p:grpSpPr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-26018" y="0"/>
                    <a:ext cx="2871980" cy="1140769"/>
                    <a:chOff x="-22537" y="0"/>
                    <a:chExt cx="2487344" cy="937060"/>
                  </a:xfrm>
                </p:grpSpPr>
                <p:sp>
                  <p:nvSpPr>
                    <p:cNvPr id="210" name="Rounded Rectangle 209"/>
                    <p:cNvSpPr/>
                    <p:nvPr/>
                  </p:nvSpPr>
                  <p:spPr>
                    <a:xfrm>
                      <a:off x="-262" y="0"/>
                      <a:ext cx="2465069" cy="93706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11" name="Straight Connector 210"/>
                    <p:cNvCxnSpPr/>
                    <p:nvPr/>
                  </p:nvCxnSpPr>
                  <p:spPr>
                    <a:xfrm>
                      <a:off x="-22537" y="284382"/>
                      <a:ext cx="245949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9" name="Text Box 588"/>
                  <p:cNvSpPr txBox="1"/>
                  <p:nvPr/>
                </p:nvSpPr>
                <p:spPr>
                  <a:xfrm>
                    <a:off x="-78809" y="265950"/>
                    <a:ext cx="3107071" cy="87481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Sửa thông tin khách mời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7" name="Text Box 589"/>
                <p:cNvSpPr txBox="1"/>
                <p:nvPr/>
              </p:nvSpPr>
              <p:spPr>
                <a:xfrm>
                  <a:off x="591966" y="-33747"/>
                  <a:ext cx="2092569" cy="61242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1.2.2.2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96" name="Elbow Connector 195"/>
              <p:cNvCxnSpPr/>
              <p:nvPr/>
            </p:nvCxnSpPr>
            <p:spPr>
              <a:xfrm>
                <a:off x="0" y="0"/>
                <a:ext cx="217738" cy="610235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Elbow Connector 196"/>
              <p:cNvCxnSpPr/>
              <p:nvPr/>
            </p:nvCxnSpPr>
            <p:spPr>
              <a:xfrm>
                <a:off x="0" y="629392"/>
                <a:ext cx="232201" cy="846941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Elbow Connector 197"/>
              <p:cNvCxnSpPr/>
              <p:nvPr/>
            </p:nvCxnSpPr>
            <p:spPr>
              <a:xfrm>
                <a:off x="0" y="1377537"/>
                <a:ext cx="232201" cy="846941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/>
            </p:nvGrpSpPr>
            <p:grpSpPr>
              <a:xfrm>
                <a:off x="225631" y="1959428"/>
                <a:ext cx="903328" cy="560430"/>
                <a:chOff x="-78809" y="-33991"/>
                <a:chExt cx="3107071" cy="1174760"/>
              </a:xfrm>
            </p:grpSpPr>
            <p:grpSp>
              <p:nvGrpSpPr>
                <p:cNvPr id="200" name="Group 199"/>
                <p:cNvGrpSpPr/>
                <p:nvPr/>
              </p:nvGrpSpPr>
              <p:grpSpPr>
                <a:xfrm>
                  <a:off x="-78809" y="0"/>
                  <a:ext cx="3107071" cy="1140769"/>
                  <a:chOff x="-78809" y="0"/>
                  <a:chExt cx="3107071" cy="1140769"/>
                </a:xfrm>
              </p:grpSpPr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-26018" y="0"/>
                    <a:ext cx="2871980" cy="1140769"/>
                    <a:chOff x="-22537" y="0"/>
                    <a:chExt cx="2487344" cy="937060"/>
                  </a:xfrm>
                </p:grpSpPr>
                <p:sp>
                  <p:nvSpPr>
                    <p:cNvPr id="204" name="Rounded Rectangle 203"/>
                    <p:cNvSpPr/>
                    <p:nvPr/>
                  </p:nvSpPr>
                  <p:spPr>
                    <a:xfrm>
                      <a:off x="-262" y="0"/>
                      <a:ext cx="2465069" cy="93706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>
                      <a:off x="-22537" y="284382"/>
                      <a:ext cx="245949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3" name="Text Box 598"/>
                  <p:cNvSpPr txBox="1"/>
                  <p:nvPr/>
                </p:nvSpPr>
                <p:spPr>
                  <a:xfrm>
                    <a:off x="-78809" y="327124"/>
                    <a:ext cx="3107071" cy="79472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Xóa khách mời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1" name="Text Box 599"/>
                <p:cNvSpPr txBox="1"/>
                <p:nvPr/>
              </p:nvSpPr>
              <p:spPr>
                <a:xfrm>
                  <a:off x="580021" y="-33991"/>
                  <a:ext cx="2309040" cy="61242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1.2.2.3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0" y="0"/>
              <a:ext cx="1060964" cy="652780"/>
              <a:chOff x="-9590" y="42589"/>
              <a:chExt cx="1631965" cy="783685"/>
            </a:xfrm>
          </p:grpSpPr>
          <p:sp>
            <p:nvSpPr>
              <p:cNvPr id="190" name="Rounded Rectangle 189"/>
              <p:cNvSpPr/>
              <p:nvPr/>
            </p:nvSpPr>
            <p:spPr>
              <a:xfrm>
                <a:off x="2" y="64669"/>
                <a:ext cx="1503554" cy="76160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-9590" y="262132"/>
                <a:ext cx="149951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Text Box 603"/>
              <p:cNvSpPr txBox="1"/>
              <p:nvPr/>
            </p:nvSpPr>
            <p:spPr>
              <a:xfrm>
                <a:off x="95618" y="256462"/>
                <a:ext cx="1526757" cy="5410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Quản lý thông tin khách mời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Text Box 604"/>
              <p:cNvSpPr txBox="1"/>
              <p:nvPr/>
            </p:nvSpPr>
            <p:spPr>
              <a:xfrm>
                <a:off x="474640" y="42589"/>
                <a:ext cx="779988" cy="3262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1.2.2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87" name="Straight Arrow Connector 186"/>
          <p:cNvCxnSpPr/>
          <p:nvPr/>
        </p:nvCxnSpPr>
        <p:spPr>
          <a:xfrm>
            <a:off x="5937885" y="3063562"/>
            <a:ext cx="1575435" cy="3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1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33928" y="5441382"/>
            <a:ext cx="4162567" cy="42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Sơ</a:t>
            </a:r>
            <a:r>
              <a:rPr lang="en-US" i="1" dirty="0"/>
              <a:t> </a:t>
            </a:r>
            <a:r>
              <a:rPr lang="en-US" i="1" dirty="0" err="1"/>
              <a:t>đồ</a:t>
            </a:r>
            <a:r>
              <a:rPr lang="en-US" i="1" dirty="0"/>
              <a:t> </a:t>
            </a:r>
            <a:r>
              <a:rPr lang="en-US" i="1" dirty="0" err="1"/>
              <a:t>chức</a:t>
            </a:r>
            <a:r>
              <a:rPr lang="en-US" i="1" dirty="0"/>
              <a:t> </a:t>
            </a:r>
            <a:r>
              <a:rPr lang="en-US" i="1" dirty="0" err="1"/>
              <a:t>năng</a:t>
            </a:r>
            <a:r>
              <a:rPr lang="en-US" i="1" dirty="0"/>
              <a:t> </a:t>
            </a:r>
            <a:r>
              <a:rPr lang="en-US" i="1" dirty="0" err="1"/>
              <a:t>hệ</a:t>
            </a:r>
            <a:r>
              <a:rPr lang="en-US" i="1" dirty="0"/>
              <a:t> </a:t>
            </a:r>
            <a:r>
              <a:rPr lang="en-US" i="1" dirty="0" err="1"/>
              <a:t>thống</a:t>
            </a:r>
            <a:r>
              <a:rPr lang="en-US" i="1" dirty="0"/>
              <a:t> </a:t>
            </a:r>
            <a:r>
              <a:rPr lang="en-US" i="1" dirty="0" err="1"/>
              <a:t>quản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</a:t>
            </a:r>
            <a:r>
              <a:rPr lang="en-US" i="1" dirty="0" err="1"/>
              <a:t>tổ</a:t>
            </a:r>
            <a:r>
              <a:rPr lang="en-US" i="1" dirty="0"/>
              <a:t> </a:t>
            </a:r>
            <a:r>
              <a:rPr lang="en-US" i="1" dirty="0" err="1"/>
              <a:t>chức</a:t>
            </a:r>
            <a:r>
              <a:rPr lang="en-US" i="1" dirty="0"/>
              <a:t> </a:t>
            </a:r>
            <a:r>
              <a:rPr lang="en-US" i="1" dirty="0" err="1"/>
              <a:t>sự</a:t>
            </a:r>
            <a:r>
              <a:rPr lang="en-US" i="1" dirty="0"/>
              <a:t> </a:t>
            </a:r>
            <a:r>
              <a:rPr lang="en-US" i="1" dirty="0" err="1"/>
              <a:t>kiện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 smtClean="0"/>
              <a:t>cộng</a:t>
            </a:r>
            <a:r>
              <a:rPr lang="en-US" i="1" dirty="0" smtClean="0"/>
              <a:t> </a:t>
            </a:r>
            <a:r>
              <a:rPr lang="en-US" i="1" dirty="0" err="1" smtClean="0"/>
              <a:t>tác</a:t>
            </a:r>
            <a:r>
              <a:rPr lang="en-US" i="1" dirty="0" smtClean="0"/>
              <a:t> </a:t>
            </a:r>
            <a:r>
              <a:rPr lang="en-US" i="1" dirty="0" err="1"/>
              <a:t>viên</a:t>
            </a:r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3720465" y="281627"/>
            <a:ext cx="3669030" cy="851535"/>
            <a:chOff x="0" y="0"/>
            <a:chExt cx="4142853" cy="1130432"/>
          </a:xfrm>
        </p:grpSpPr>
        <p:sp>
          <p:nvSpPr>
            <p:cNvPr id="300" name="Rounded Rectangle 299"/>
            <p:cNvSpPr/>
            <p:nvPr/>
          </p:nvSpPr>
          <p:spPr>
            <a:xfrm>
              <a:off x="16669" y="0"/>
              <a:ext cx="4119336" cy="10667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301" name="Straight Connector 300"/>
            <p:cNvCxnSpPr/>
            <p:nvPr/>
          </p:nvCxnSpPr>
          <p:spPr>
            <a:xfrm>
              <a:off x="0" y="297144"/>
              <a:ext cx="41428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 Box 525"/>
            <p:cNvSpPr txBox="1"/>
            <p:nvPr/>
          </p:nvSpPr>
          <p:spPr>
            <a:xfrm>
              <a:off x="204788" y="355683"/>
              <a:ext cx="3745538" cy="77474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HỆ THỐNG QUẢN LÝ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TỔ CHỨC SỰ KIỆN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Text Box 526"/>
            <p:cNvSpPr txBox="1"/>
            <p:nvPr/>
          </p:nvSpPr>
          <p:spPr>
            <a:xfrm>
              <a:off x="1776413" y="1"/>
              <a:ext cx="466695" cy="33334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7" name="Straight Arrow Connector 166"/>
          <p:cNvCxnSpPr/>
          <p:nvPr/>
        </p:nvCxnSpPr>
        <p:spPr>
          <a:xfrm flipH="1">
            <a:off x="4070350" y="1085537"/>
            <a:ext cx="1507490" cy="5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558790" y="1085537"/>
            <a:ext cx="2346325" cy="49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4229100" y="2187897"/>
            <a:ext cx="577215" cy="3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2673350" y="1614492"/>
            <a:ext cx="2792730" cy="583565"/>
            <a:chOff x="-4002" y="31538"/>
            <a:chExt cx="3155318" cy="775441"/>
          </a:xfrm>
        </p:grpSpPr>
        <p:sp>
          <p:nvSpPr>
            <p:cNvPr id="296" name="Rounded Rectangle 295"/>
            <p:cNvSpPr/>
            <p:nvPr/>
          </p:nvSpPr>
          <p:spPr>
            <a:xfrm>
              <a:off x="0" y="51947"/>
              <a:ext cx="3151316" cy="7201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97" name="Straight Connector 296"/>
            <p:cNvCxnSpPr/>
            <p:nvPr/>
          </p:nvCxnSpPr>
          <p:spPr>
            <a:xfrm>
              <a:off x="-4002" y="281957"/>
              <a:ext cx="3128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 Box 533"/>
            <p:cNvSpPr txBox="1"/>
            <p:nvPr/>
          </p:nvSpPr>
          <p:spPr>
            <a:xfrm>
              <a:off x="63375" y="281957"/>
              <a:ext cx="3087941" cy="52502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Quản lý sự kiện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 Box 534"/>
            <p:cNvSpPr txBox="1"/>
            <p:nvPr/>
          </p:nvSpPr>
          <p:spPr>
            <a:xfrm>
              <a:off x="1390185" y="31538"/>
              <a:ext cx="224041" cy="31771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755266" y="3415987"/>
            <a:ext cx="1183641" cy="686435"/>
            <a:chOff x="-17145" y="0"/>
            <a:chExt cx="1337540" cy="912510"/>
          </a:xfrm>
        </p:grpSpPr>
        <p:sp>
          <p:nvSpPr>
            <p:cNvPr id="292" name="Rounded Rectangle 291"/>
            <p:cNvSpPr/>
            <p:nvPr/>
          </p:nvSpPr>
          <p:spPr>
            <a:xfrm>
              <a:off x="57138" y="33226"/>
              <a:ext cx="1245446" cy="8247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93" name="Straight Connector 292"/>
            <p:cNvCxnSpPr/>
            <p:nvPr/>
          </p:nvCxnSpPr>
          <p:spPr>
            <a:xfrm flipV="1">
              <a:off x="54118" y="235756"/>
              <a:ext cx="1218659" cy="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 Box 538"/>
            <p:cNvSpPr txBox="1"/>
            <p:nvPr/>
          </p:nvSpPr>
          <p:spPr>
            <a:xfrm>
              <a:off x="-17145" y="287774"/>
              <a:ext cx="1337540" cy="62473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Thêm sự kiện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Text Box 539"/>
            <p:cNvSpPr txBox="1"/>
            <p:nvPr/>
          </p:nvSpPr>
          <p:spPr>
            <a:xfrm>
              <a:off x="419594" y="0"/>
              <a:ext cx="572137" cy="3878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1.1.1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768599" y="4221167"/>
            <a:ext cx="1141731" cy="769620"/>
            <a:chOff x="15088" y="-16212"/>
            <a:chExt cx="1291122" cy="1023583"/>
          </a:xfrm>
        </p:grpSpPr>
        <p:sp>
          <p:nvSpPr>
            <p:cNvPr id="288" name="Rounded Rectangle 287"/>
            <p:cNvSpPr/>
            <p:nvPr/>
          </p:nvSpPr>
          <p:spPr>
            <a:xfrm>
              <a:off x="52256" y="-471"/>
              <a:ext cx="1228070" cy="10078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89" name="Straight Connector 288"/>
            <p:cNvCxnSpPr/>
            <p:nvPr/>
          </p:nvCxnSpPr>
          <p:spPr>
            <a:xfrm>
              <a:off x="34002" y="257176"/>
              <a:ext cx="12295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 Box 543"/>
            <p:cNvSpPr txBox="1"/>
            <p:nvPr/>
          </p:nvSpPr>
          <p:spPr>
            <a:xfrm>
              <a:off x="15088" y="283876"/>
              <a:ext cx="1291122" cy="70709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Chỉnh sửa thông tin sự kiện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Text Box 320"/>
            <p:cNvSpPr txBox="1"/>
            <p:nvPr/>
          </p:nvSpPr>
          <p:spPr>
            <a:xfrm>
              <a:off x="403949" y="-16212"/>
              <a:ext cx="671713" cy="3392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1.1.2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2646045" y="3115632"/>
            <a:ext cx="162546" cy="2661920"/>
            <a:chOff x="-3707" y="116013"/>
            <a:chExt cx="183987" cy="3535934"/>
          </a:xfrm>
        </p:grpSpPr>
        <p:cxnSp>
          <p:nvCxnSpPr>
            <p:cNvPr id="285" name="Straight Connector 284"/>
            <p:cNvCxnSpPr/>
            <p:nvPr/>
          </p:nvCxnSpPr>
          <p:spPr>
            <a:xfrm flipH="1">
              <a:off x="-3707" y="116013"/>
              <a:ext cx="3707" cy="3535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/>
            <p:nvPr/>
          </p:nvCxnSpPr>
          <p:spPr>
            <a:xfrm>
              <a:off x="7144" y="797719"/>
              <a:ext cx="1449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V="1">
              <a:off x="5145" y="2077280"/>
              <a:ext cx="175135" cy="1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2727960" y="5435922"/>
            <a:ext cx="1305560" cy="768350"/>
            <a:chOff x="0" y="12861"/>
            <a:chExt cx="794683" cy="769358"/>
          </a:xfrm>
        </p:grpSpPr>
        <p:sp>
          <p:nvSpPr>
            <p:cNvPr id="282" name="Rounded Rectangle 281"/>
            <p:cNvSpPr/>
            <p:nvPr/>
          </p:nvSpPr>
          <p:spPr>
            <a:xfrm>
              <a:off x="55660" y="15903"/>
              <a:ext cx="675797" cy="7584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3" name="Text Box 327"/>
            <p:cNvSpPr txBox="1"/>
            <p:nvPr/>
          </p:nvSpPr>
          <p:spPr>
            <a:xfrm>
              <a:off x="0" y="166978"/>
              <a:ext cx="794683" cy="61524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Chỉnh sửa thông tin sự kiện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Text Box 328"/>
            <p:cNvSpPr txBox="1"/>
            <p:nvPr/>
          </p:nvSpPr>
          <p:spPr>
            <a:xfrm>
              <a:off x="263803" y="12861"/>
              <a:ext cx="394601" cy="25533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1.1.3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5" name="Straight Arrow Connector 174"/>
          <p:cNvCxnSpPr/>
          <p:nvPr/>
        </p:nvCxnSpPr>
        <p:spPr>
          <a:xfrm flipV="1">
            <a:off x="2646045" y="5776917"/>
            <a:ext cx="15430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6826250" y="1585917"/>
            <a:ext cx="2037080" cy="683895"/>
            <a:chOff x="-2242509" y="6760"/>
            <a:chExt cx="4793132" cy="1358471"/>
          </a:xfrm>
        </p:grpSpPr>
        <p:grpSp>
          <p:nvGrpSpPr>
            <p:cNvPr id="276" name="Group 275"/>
            <p:cNvGrpSpPr/>
            <p:nvPr/>
          </p:nvGrpSpPr>
          <p:grpSpPr>
            <a:xfrm>
              <a:off x="-2242509" y="66604"/>
              <a:ext cx="4793132" cy="1298627"/>
              <a:chOff x="-2242509" y="66604"/>
              <a:chExt cx="4793132" cy="1298627"/>
            </a:xfrm>
          </p:grpSpPr>
          <p:grpSp>
            <p:nvGrpSpPr>
              <p:cNvPr id="278" name="Group 277"/>
              <p:cNvGrpSpPr/>
              <p:nvPr/>
            </p:nvGrpSpPr>
            <p:grpSpPr>
              <a:xfrm>
                <a:off x="-2242509" y="66604"/>
                <a:ext cx="4768114" cy="1018143"/>
                <a:chOff x="-1942173" y="66604"/>
                <a:chExt cx="4129529" cy="1018143"/>
              </a:xfrm>
            </p:grpSpPr>
            <p:sp>
              <p:nvSpPr>
                <p:cNvPr id="280" name="Rounded Rectangle 279"/>
                <p:cNvSpPr/>
                <p:nvPr/>
              </p:nvSpPr>
              <p:spPr>
                <a:xfrm>
                  <a:off x="-1942173" y="66604"/>
                  <a:ext cx="4129529" cy="101814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-1856501" y="413675"/>
                  <a:ext cx="39610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Text Box 336"/>
              <p:cNvSpPr txBox="1"/>
              <p:nvPr/>
            </p:nvSpPr>
            <p:spPr>
              <a:xfrm>
                <a:off x="-2242509" y="481704"/>
                <a:ext cx="4793132" cy="88352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Quản lý thông tin cá nhân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7" name="Text Box 337"/>
            <p:cNvSpPr txBox="1"/>
            <p:nvPr/>
          </p:nvSpPr>
          <p:spPr>
            <a:xfrm>
              <a:off x="78962" y="6760"/>
              <a:ext cx="466725" cy="56488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8037195" y="2419037"/>
            <a:ext cx="903605" cy="647065"/>
            <a:chOff x="-78809" y="-33236"/>
            <a:chExt cx="3107071" cy="1174005"/>
          </a:xfrm>
        </p:grpSpPr>
        <p:grpSp>
          <p:nvGrpSpPr>
            <p:cNvPr id="270" name="Group 269"/>
            <p:cNvGrpSpPr/>
            <p:nvPr/>
          </p:nvGrpSpPr>
          <p:grpSpPr>
            <a:xfrm>
              <a:off x="-78809" y="0"/>
              <a:ext cx="3107071" cy="1140769"/>
              <a:chOff x="-78809" y="0"/>
              <a:chExt cx="3107071" cy="1140769"/>
            </a:xfrm>
          </p:grpSpPr>
          <p:grpSp>
            <p:nvGrpSpPr>
              <p:cNvPr id="272" name="Group 271"/>
              <p:cNvGrpSpPr/>
              <p:nvPr/>
            </p:nvGrpSpPr>
            <p:grpSpPr>
              <a:xfrm>
                <a:off x="-26018" y="0"/>
                <a:ext cx="2871980" cy="1140769"/>
                <a:chOff x="-22537" y="0"/>
                <a:chExt cx="2487344" cy="937060"/>
              </a:xfrm>
            </p:grpSpPr>
            <p:sp>
              <p:nvSpPr>
                <p:cNvPr id="274" name="Rounded Rectangle 273"/>
                <p:cNvSpPr/>
                <p:nvPr/>
              </p:nvSpPr>
              <p:spPr>
                <a:xfrm>
                  <a:off x="-262" y="0"/>
                  <a:ext cx="2465069" cy="93706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-22537" y="284382"/>
                  <a:ext cx="245949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3" name="Text Box 362"/>
              <p:cNvSpPr txBox="1"/>
              <p:nvPr/>
            </p:nvSpPr>
            <p:spPr>
              <a:xfrm>
                <a:off x="-78809" y="327124"/>
                <a:ext cx="3107071" cy="79472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Sửa thông tin cá nhân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1" name="Text Box 363"/>
            <p:cNvSpPr txBox="1"/>
            <p:nvPr/>
          </p:nvSpPr>
          <p:spPr>
            <a:xfrm>
              <a:off x="829637" y="-33236"/>
              <a:ext cx="1246564" cy="61242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2.1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8" name="Elbow Connector 177"/>
          <p:cNvCxnSpPr/>
          <p:nvPr/>
        </p:nvCxnSpPr>
        <p:spPr>
          <a:xfrm>
            <a:off x="7851140" y="2157417"/>
            <a:ext cx="217170" cy="704850"/>
          </a:xfrm>
          <a:prstGeom prst="bentConnector3">
            <a:avLst>
              <a:gd name="adj1" fmla="val -7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4502150" y="2488252"/>
            <a:ext cx="2623185" cy="565785"/>
            <a:chOff x="-2" y="-59733"/>
            <a:chExt cx="6173723" cy="1299213"/>
          </a:xfrm>
        </p:grpSpPr>
        <p:grpSp>
          <p:nvGrpSpPr>
            <p:cNvPr id="264" name="Group 263"/>
            <p:cNvGrpSpPr/>
            <p:nvPr/>
          </p:nvGrpSpPr>
          <p:grpSpPr>
            <a:xfrm>
              <a:off x="-2" y="1"/>
              <a:ext cx="6173723" cy="1239479"/>
              <a:chOff x="-2" y="1"/>
              <a:chExt cx="6173723" cy="1239479"/>
            </a:xfrm>
          </p:grpSpPr>
          <p:grpSp>
            <p:nvGrpSpPr>
              <p:cNvPr id="266" name="Group 265"/>
              <p:cNvGrpSpPr/>
              <p:nvPr/>
            </p:nvGrpSpPr>
            <p:grpSpPr>
              <a:xfrm>
                <a:off x="-2" y="1"/>
                <a:ext cx="6145353" cy="1239479"/>
                <a:chOff x="0" y="1"/>
                <a:chExt cx="5322313" cy="1018143"/>
              </a:xfrm>
            </p:grpSpPr>
            <p:sp>
              <p:nvSpPr>
                <p:cNvPr id="268" name="Rounded Rectangle 267"/>
                <p:cNvSpPr/>
                <p:nvPr/>
              </p:nvSpPr>
              <p:spPr>
                <a:xfrm>
                  <a:off x="0" y="1"/>
                  <a:ext cx="5322313" cy="101814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26701" y="315417"/>
                  <a:ext cx="527213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7" name="Text Box 386"/>
              <p:cNvSpPr txBox="1"/>
              <p:nvPr/>
            </p:nvSpPr>
            <p:spPr>
              <a:xfrm>
                <a:off x="30824" y="333971"/>
                <a:ext cx="6142897" cy="88352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Quản lý vé mời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5" name="Text Box 387"/>
            <p:cNvSpPr txBox="1"/>
            <p:nvPr/>
          </p:nvSpPr>
          <p:spPr>
            <a:xfrm>
              <a:off x="2645262" y="-59733"/>
              <a:ext cx="993129" cy="5648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1.2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7021195" y="3421702"/>
            <a:ext cx="1305560" cy="1682874"/>
            <a:chOff x="0" y="0"/>
            <a:chExt cx="1305755" cy="1682884"/>
          </a:xfrm>
        </p:grpSpPr>
        <p:grpSp>
          <p:nvGrpSpPr>
            <p:cNvPr id="252" name="Group 251"/>
            <p:cNvGrpSpPr/>
            <p:nvPr/>
          </p:nvGrpSpPr>
          <p:grpSpPr>
            <a:xfrm>
              <a:off x="0" y="0"/>
              <a:ext cx="1029687" cy="652504"/>
              <a:chOff x="-9590" y="42589"/>
              <a:chExt cx="1513146" cy="783685"/>
            </a:xfrm>
          </p:grpSpPr>
          <p:sp>
            <p:nvSpPr>
              <p:cNvPr id="260" name="Rounded Rectangle 259"/>
              <p:cNvSpPr/>
              <p:nvPr/>
            </p:nvSpPr>
            <p:spPr>
              <a:xfrm>
                <a:off x="2" y="64669"/>
                <a:ext cx="1503554" cy="76160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-9590" y="262132"/>
                <a:ext cx="149951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Text Box 392"/>
              <p:cNvSpPr txBox="1"/>
              <p:nvPr/>
            </p:nvSpPr>
            <p:spPr>
              <a:xfrm>
                <a:off x="95629" y="256502"/>
                <a:ext cx="1394463" cy="5410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Quản lý thống kê doanh thu bán vé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" name="Text Box 393"/>
              <p:cNvSpPr txBox="1"/>
              <p:nvPr/>
            </p:nvSpPr>
            <p:spPr>
              <a:xfrm>
                <a:off x="365204" y="42589"/>
                <a:ext cx="682884" cy="3262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1.2.3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97277" y="671208"/>
              <a:ext cx="193534" cy="1011676"/>
              <a:chOff x="0" y="0"/>
              <a:chExt cx="193534" cy="1011676"/>
            </a:xfrm>
          </p:grpSpPr>
          <p:cxnSp>
            <p:nvCxnSpPr>
              <p:cNvPr id="258" name="Straight Arrow Connector 257"/>
              <p:cNvCxnSpPr/>
              <p:nvPr/>
            </p:nvCxnSpPr>
            <p:spPr>
              <a:xfrm>
                <a:off x="0" y="1011676"/>
                <a:ext cx="1935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0" y="0"/>
                <a:ext cx="0" cy="1009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291830" y="1040859"/>
              <a:ext cx="1013925" cy="613960"/>
              <a:chOff x="0" y="0"/>
              <a:chExt cx="1013925" cy="613960"/>
            </a:xfrm>
          </p:grpSpPr>
          <p:sp>
            <p:nvSpPr>
              <p:cNvPr id="255" name="Rounded Rectangle 254"/>
              <p:cNvSpPr/>
              <p:nvPr/>
            </p:nvSpPr>
            <p:spPr>
              <a:xfrm>
                <a:off x="9728" y="0"/>
                <a:ext cx="1004197" cy="56237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6" name="Text Box 195"/>
              <p:cNvSpPr txBox="1"/>
              <p:nvPr/>
            </p:nvSpPr>
            <p:spPr>
              <a:xfrm>
                <a:off x="0" y="194554"/>
                <a:ext cx="1008714" cy="41940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Xem thống kê doanh thu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Text Box 196"/>
              <p:cNvSpPr txBox="1"/>
              <p:nvPr/>
            </p:nvSpPr>
            <p:spPr>
              <a:xfrm>
                <a:off x="184826" y="0"/>
                <a:ext cx="564722" cy="32319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1.2.3.1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1" name="Group 180"/>
          <p:cNvGrpSpPr/>
          <p:nvPr/>
        </p:nvGrpSpPr>
        <p:grpSpPr>
          <a:xfrm>
            <a:off x="2578100" y="2460947"/>
            <a:ext cx="1412240" cy="740410"/>
            <a:chOff x="54118" y="0"/>
            <a:chExt cx="1262974" cy="983855"/>
          </a:xfrm>
        </p:grpSpPr>
        <p:sp>
          <p:nvSpPr>
            <p:cNvPr id="248" name="Rounded Rectangle 247"/>
            <p:cNvSpPr/>
            <p:nvPr/>
          </p:nvSpPr>
          <p:spPr>
            <a:xfrm>
              <a:off x="57138" y="33223"/>
              <a:ext cx="1245446" cy="8788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49" name="Straight Connector 248"/>
            <p:cNvCxnSpPr/>
            <p:nvPr/>
          </p:nvCxnSpPr>
          <p:spPr>
            <a:xfrm flipV="1">
              <a:off x="54118" y="235756"/>
              <a:ext cx="1218659" cy="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 Box 200"/>
            <p:cNvSpPr txBox="1"/>
            <p:nvPr/>
          </p:nvSpPr>
          <p:spPr>
            <a:xfrm>
              <a:off x="57137" y="287343"/>
              <a:ext cx="1259955" cy="69651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Quản lý thông tin sự kiện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Text Box 201"/>
            <p:cNvSpPr txBox="1"/>
            <p:nvPr/>
          </p:nvSpPr>
          <p:spPr>
            <a:xfrm>
              <a:off x="504517" y="0"/>
              <a:ext cx="572137" cy="3878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1.1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2" name="Straight Arrow Connector 181"/>
          <p:cNvCxnSpPr/>
          <p:nvPr/>
        </p:nvCxnSpPr>
        <p:spPr>
          <a:xfrm flipH="1">
            <a:off x="3328035" y="2174562"/>
            <a:ext cx="949325" cy="27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4105910" y="3402652"/>
            <a:ext cx="1245234" cy="3146424"/>
            <a:chOff x="0" y="0"/>
            <a:chExt cx="1245352" cy="3147001"/>
          </a:xfrm>
        </p:grpSpPr>
        <p:grpSp>
          <p:nvGrpSpPr>
            <p:cNvPr id="218" name="Group 217"/>
            <p:cNvGrpSpPr/>
            <p:nvPr/>
          </p:nvGrpSpPr>
          <p:grpSpPr>
            <a:xfrm>
              <a:off x="116958" y="627321"/>
              <a:ext cx="1128394" cy="2519680"/>
              <a:chOff x="0" y="0"/>
              <a:chExt cx="1128959" cy="2519858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178130" y="320610"/>
                <a:ext cx="879797" cy="552131"/>
                <a:chOff x="-178395" y="-312"/>
                <a:chExt cx="3025494" cy="1157250"/>
              </a:xfrm>
            </p:grpSpPr>
            <p:grpSp>
              <p:nvGrpSpPr>
                <p:cNvPr id="242" name="Group 241"/>
                <p:cNvGrpSpPr/>
                <p:nvPr/>
              </p:nvGrpSpPr>
              <p:grpSpPr>
                <a:xfrm>
                  <a:off x="-178395" y="0"/>
                  <a:ext cx="3025494" cy="1156938"/>
                  <a:chOff x="-178395" y="0"/>
                  <a:chExt cx="3025494" cy="1156938"/>
                </a:xfrm>
              </p:grpSpPr>
              <p:grpSp>
                <p:nvGrpSpPr>
                  <p:cNvPr id="244" name="Group 243"/>
                  <p:cNvGrpSpPr/>
                  <p:nvPr/>
                </p:nvGrpSpPr>
                <p:grpSpPr>
                  <a:xfrm>
                    <a:off x="-40449" y="0"/>
                    <a:ext cx="2880272" cy="1156937"/>
                    <a:chOff x="-35036" y="0"/>
                    <a:chExt cx="2494524" cy="950341"/>
                  </a:xfrm>
                </p:grpSpPr>
                <p:sp>
                  <p:nvSpPr>
                    <p:cNvPr id="246" name="Rounded Rectangle 245"/>
                    <p:cNvSpPr/>
                    <p:nvPr/>
                  </p:nvSpPr>
                  <p:spPr>
                    <a:xfrm>
                      <a:off x="-263" y="0"/>
                      <a:ext cx="2449682" cy="950341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47" name="Straight Connector 246"/>
                    <p:cNvCxnSpPr/>
                    <p:nvPr/>
                  </p:nvCxnSpPr>
                  <p:spPr>
                    <a:xfrm>
                      <a:off x="-35036" y="284382"/>
                      <a:ext cx="249452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5" name="Text Box 548"/>
                  <p:cNvSpPr txBox="1"/>
                  <p:nvPr/>
                </p:nvSpPr>
                <p:spPr>
                  <a:xfrm>
                    <a:off x="-178395" y="362209"/>
                    <a:ext cx="3025494" cy="79472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Thêm vé mời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43" name="Text Box 549"/>
                <p:cNvSpPr txBox="1"/>
                <p:nvPr/>
              </p:nvSpPr>
              <p:spPr>
                <a:xfrm>
                  <a:off x="567462" y="-312"/>
                  <a:ext cx="1889850" cy="612422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1.2.1.1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" name="Group 224"/>
              <p:cNvGrpSpPr/>
              <p:nvPr/>
            </p:nvGrpSpPr>
            <p:grpSpPr>
              <a:xfrm>
                <a:off x="213756" y="1151906"/>
                <a:ext cx="903518" cy="560369"/>
                <a:chOff x="-78809" y="-33747"/>
                <a:chExt cx="3107071" cy="1174516"/>
              </a:xfrm>
            </p:grpSpPr>
            <p:grpSp>
              <p:nvGrpSpPr>
                <p:cNvPr id="236" name="Group 235"/>
                <p:cNvGrpSpPr/>
                <p:nvPr/>
              </p:nvGrpSpPr>
              <p:grpSpPr>
                <a:xfrm>
                  <a:off x="-78809" y="0"/>
                  <a:ext cx="3107071" cy="1140769"/>
                  <a:chOff x="-78809" y="0"/>
                  <a:chExt cx="3107071" cy="1140769"/>
                </a:xfrm>
              </p:grpSpPr>
              <p:grpSp>
                <p:nvGrpSpPr>
                  <p:cNvPr id="238" name="Group 237"/>
                  <p:cNvGrpSpPr/>
                  <p:nvPr/>
                </p:nvGrpSpPr>
                <p:grpSpPr>
                  <a:xfrm>
                    <a:off x="-26018" y="0"/>
                    <a:ext cx="2871980" cy="1140769"/>
                    <a:chOff x="-22537" y="0"/>
                    <a:chExt cx="2487344" cy="937060"/>
                  </a:xfrm>
                </p:grpSpPr>
                <p:sp>
                  <p:nvSpPr>
                    <p:cNvPr id="240" name="Rounded Rectangle 239"/>
                    <p:cNvSpPr/>
                    <p:nvPr/>
                  </p:nvSpPr>
                  <p:spPr>
                    <a:xfrm>
                      <a:off x="-262" y="0"/>
                      <a:ext cx="2465069" cy="93706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41" name="Straight Connector 240"/>
                    <p:cNvCxnSpPr/>
                    <p:nvPr/>
                  </p:nvCxnSpPr>
                  <p:spPr>
                    <a:xfrm>
                      <a:off x="-22537" y="284382"/>
                      <a:ext cx="245949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9" name="Text Box 555"/>
                  <p:cNvSpPr txBox="1"/>
                  <p:nvPr/>
                </p:nvSpPr>
                <p:spPr>
                  <a:xfrm>
                    <a:off x="-78809" y="327124"/>
                    <a:ext cx="3107071" cy="79472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Sửa thông tin vé mời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7" name="Text Box 556"/>
                <p:cNvSpPr txBox="1"/>
                <p:nvPr/>
              </p:nvSpPr>
              <p:spPr>
                <a:xfrm>
                  <a:off x="591966" y="-33747"/>
                  <a:ext cx="2092569" cy="61242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1.2.1.2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26" name="Elbow Connector 225"/>
              <p:cNvCxnSpPr/>
              <p:nvPr/>
            </p:nvCxnSpPr>
            <p:spPr>
              <a:xfrm>
                <a:off x="0" y="0"/>
                <a:ext cx="217738" cy="610235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Elbow Connector 226"/>
              <p:cNvCxnSpPr/>
              <p:nvPr/>
            </p:nvCxnSpPr>
            <p:spPr>
              <a:xfrm>
                <a:off x="0" y="629392"/>
                <a:ext cx="232201" cy="846941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Elbow Connector 227"/>
              <p:cNvCxnSpPr/>
              <p:nvPr/>
            </p:nvCxnSpPr>
            <p:spPr>
              <a:xfrm>
                <a:off x="0" y="1377537"/>
                <a:ext cx="232201" cy="846941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9" name="Group 228"/>
              <p:cNvGrpSpPr/>
              <p:nvPr/>
            </p:nvGrpSpPr>
            <p:grpSpPr>
              <a:xfrm>
                <a:off x="225631" y="1959428"/>
                <a:ext cx="903328" cy="560430"/>
                <a:chOff x="-78809" y="-33991"/>
                <a:chExt cx="3107071" cy="1174760"/>
              </a:xfrm>
            </p:grpSpPr>
            <p:grpSp>
              <p:nvGrpSpPr>
                <p:cNvPr id="230" name="Group 229"/>
                <p:cNvGrpSpPr/>
                <p:nvPr/>
              </p:nvGrpSpPr>
              <p:grpSpPr>
                <a:xfrm>
                  <a:off x="-78809" y="0"/>
                  <a:ext cx="3107071" cy="1140769"/>
                  <a:chOff x="-78809" y="0"/>
                  <a:chExt cx="3107071" cy="1140769"/>
                </a:xfrm>
              </p:grpSpPr>
              <p:grpSp>
                <p:nvGrpSpPr>
                  <p:cNvPr id="232" name="Group 231"/>
                  <p:cNvGrpSpPr/>
                  <p:nvPr/>
                </p:nvGrpSpPr>
                <p:grpSpPr>
                  <a:xfrm>
                    <a:off x="-26018" y="0"/>
                    <a:ext cx="2871980" cy="1140769"/>
                    <a:chOff x="-22537" y="0"/>
                    <a:chExt cx="2487344" cy="937060"/>
                  </a:xfrm>
                </p:grpSpPr>
                <p:sp>
                  <p:nvSpPr>
                    <p:cNvPr id="234" name="Rounded Rectangle 233"/>
                    <p:cNvSpPr/>
                    <p:nvPr/>
                  </p:nvSpPr>
                  <p:spPr>
                    <a:xfrm>
                      <a:off x="-262" y="0"/>
                      <a:ext cx="2465069" cy="93706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35" name="Straight Connector 234"/>
                    <p:cNvCxnSpPr/>
                    <p:nvPr/>
                  </p:nvCxnSpPr>
                  <p:spPr>
                    <a:xfrm>
                      <a:off x="-22537" y="284382"/>
                      <a:ext cx="245949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3" name="Text Box 565"/>
                  <p:cNvSpPr txBox="1"/>
                  <p:nvPr/>
                </p:nvSpPr>
                <p:spPr>
                  <a:xfrm>
                    <a:off x="-78809" y="327124"/>
                    <a:ext cx="3107071" cy="79472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Xóa vé mời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1" name="Text Box 566"/>
                <p:cNvSpPr txBox="1"/>
                <p:nvPr/>
              </p:nvSpPr>
              <p:spPr>
                <a:xfrm>
                  <a:off x="580021" y="-33991"/>
                  <a:ext cx="2309040" cy="61242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1.2.1.3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9" name="Group 218"/>
            <p:cNvGrpSpPr/>
            <p:nvPr/>
          </p:nvGrpSpPr>
          <p:grpSpPr>
            <a:xfrm>
              <a:off x="0" y="0"/>
              <a:ext cx="1060964" cy="652780"/>
              <a:chOff x="-9590" y="42589"/>
              <a:chExt cx="1631965" cy="783685"/>
            </a:xfrm>
          </p:grpSpPr>
          <p:sp>
            <p:nvSpPr>
              <p:cNvPr id="220" name="Rounded Rectangle 219"/>
              <p:cNvSpPr/>
              <p:nvPr/>
            </p:nvSpPr>
            <p:spPr>
              <a:xfrm>
                <a:off x="2" y="64669"/>
                <a:ext cx="1503554" cy="76160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21" name="Straight Connector 220"/>
              <p:cNvCxnSpPr/>
              <p:nvPr/>
            </p:nvCxnSpPr>
            <p:spPr>
              <a:xfrm>
                <a:off x="-9590" y="262132"/>
                <a:ext cx="149951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Text Box 570"/>
              <p:cNvSpPr txBox="1"/>
              <p:nvPr/>
            </p:nvSpPr>
            <p:spPr>
              <a:xfrm>
                <a:off x="95618" y="256462"/>
                <a:ext cx="1526757" cy="5410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Quản lý thông tin vé mời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Text Box 571"/>
              <p:cNvSpPr txBox="1"/>
              <p:nvPr/>
            </p:nvSpPr>
            <p:spPr>
              <a:xfrm>
                <a:off x="474640" y="42589"/>
                <a:ext cx="779988" cy="3262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1.2.1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84" name="Straight Arrow Connector 183"/>
          <p:cNvCxnSpPr/>
          <p:nvPr/>
        </p:nvCxnSpPr>
        <p:spPr>
          <a:xfrm>
            <a:off x="5953760" y="3063562"/>
            <a:ext cx="120015" cy="34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>
            <a:off x="4693285" y="3074992"/>
            <a:ext cx="1243330" cy="30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5577840" y="3375347"/>
            <a:ext cx="1245234" cy="3146424"/>
            <a:chOff x="0" y="0"/>
            <a:chExt cx="1245352" cy="3147001"/>
          </a:xfrm>
        </p:grpSpPr>
        <p:grpSp>
          <p:nvGrpSpPr>
            <p:cNvPr id="188" name="Group 187"/>
            <p:cNvGrpSpPr/>
            <p:nvPr/>
          </p:nvGrpSpPr>
          <p:grpSpPr>
            <a:xfrm>
              <a:off x="116958" y="627321"/>
              <a:ext cx="1128394" cy="2519680"/>
              <a:chOff x="0" y="0"/>
              <a:chExt cx="1128959" cy="2519858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178130" y="320610"/>
                <a:ext cx="879797" cy="552131"/>
                <a:chOff x="-178395" y="-312"/>
                <a:chExt cx="3025494" cy="1157250"/>
              </a:xfrm>
            </p:grpSpPr>
            <p:grpSp>
              <p:nvGrpSpPr>
                <p:cNvPr id="212" name="Group 211"/>
                <p:cNvGrpSpPr/>
                <p:nvPr/>
              </p:nvGrpSpPr>
              <p:grpSpPr>
                <a:xfrm>
                  <a:off x="-178395" y="0"/>
                  <a:ext cx="3025494" cy="1156938"/>
                  <a:chOff x="-178395" y="0"/>
                  <a:chExt cx="3025494" cy="1156938"/>
                </a:xfrm>
              </p:grpSpPr>
              <p:grpSp>
                <p:nvGrpSpPr>
                  <p:cNvPr id="214" name="Group 213"/>
                  <p:cNvGrpSpPr/>
                  <p:nvPr/>
                </p:nvGrpSpPr>
                <p:grpSpPr>
                  <a:xfrm>
                    <a:off x="-40449" y="0"/>
                    <a:ext cx="2880272" cy="1156937"/>
                    <a:chOff x="-35036" y="0"/>
                    <a:chExt cx="2494524" cy="950341"/>
                  </a:xfrm>
                </p:grpSpPr>
                <p:sp>
                  <p:nvSpPr>
                    <p:cNvPr id="216" name="Rounded Rectangle 215"/>
                    <p:cNvSpPr/>
                    <p:nvPr/>
                  </p:nvSpPr>
                  <p:spPr>
                    <a:xfrm>
                      <a:off x="-263" y="0"/>
                      <a:ext cx="2449682" cy="950341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17" name="Straight Connector 216"/>
                    <p:cNvCxnSpPr/>
                    <p:nvPr/>
                  </p:nvCxnSpPr>
                  <p:spPr>
                    <a:xfrm>
                      <a:off x="-35036" y="284382"/>
                      <a:ext cx="249452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5" name="Text Box 581"/>
                  <p:cNvSpPr txBox="1"/>
                  <p:nvPr/>
                </p:nvSpPr>
                <p:spPr>
                  <a:xfrm>
                    <a:off x="-178395" y="362209"/>
                    <a:ext cx="3025494" cy="79472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Thêm khách mời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13" name="Text Box 582"/>
                <p:cNvSpPr txBox="1"/>
                <p:nvPr/>
              </p:nvSpPr>
              <p:spPr>
                <a:xfrm>
                  <a:off x="567462" y="-312"/>
                  <a:ext cx="1889850" cy="612422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1.2.2.1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" name="Group 194"/>
              <p:cNvGrpSpPr/>
              <p:nvPr/>
            </p:nvGrpSpPr>
            <p:grpSpPr>
              <a:xfrm>
                <a:off x="213756" y="1151906"/>
                <a:ext cx="903518" cy="560369"/>
                <a:chOff x="-78809" y="-33747"/>
                <a:chExt cx="3107071" cy="1174516"/>
              </a:xfrm>
            </p:grpSpPr>
            <p:grpSp>
              <p:nvGrpSpPr>
                <p:cNvPr id="206" name="Group 205"/>
                <p:cNvGrpSpPr/>
                <p:nvPr/>
              </p:nvGrpSpPr>
              <p:grpSpPr>
                <a:xfrm>
                  <a:off x="-78809" y="0"/>
                  <a:ext cx="3107071" cy="1140769"/>
                  <a:chOff x="-78809" y="0"/>
                  <a:chExt cx="3107071" cy="1140769"/>
                </a:xfrm>
              </p:grpSpPr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-26018" y="0"/>
                    <a:ext cx="2871980" cy="1140769"/>
                    <a:chOff x="-22537" y="0"/>
                    <a:chExt cx="2487344" cy="937060"/>
                  </a:xfrm>
                </p:grpSpPr>
                <p:sp>
                  <p:nvSpPr>
                    <p:cNvPr id="210" name="Rounded Rectangle 209"/>
                    <p:cNvSpPr/>
                    <p:nvPr/>
                  </p:nvSpPr>
                  <p:spPr>
                    <a:xfrm>
                      <a:off x="-262" y="0"/>
                      <a:ext cx="2465069" cy="93706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11" name="Straight Connector 210"/>
                    <p:cNvCxnSpPr/>
                    <p:nvPr/>
                  </p:nvCxnSpPr>
                  <p:spPr>
                    <a:xfrm>
                      <a:off x="-22537" y="284382"/>
                      <a:ext cx="245949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9" name="Text Box 588"/>
                  <p:cNvSpPr txBox="1"/>
                  <p:nvPr/>
                </p:nvSpPr>
                <p:spPr>
                  <a:xfrm>
                    <a:off x="-78809" y="265950"/>
                    <a:ext cx="3107071" cy="87481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Sửa thông tin khách mời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7" name="Text Box 589"/>
                <p:cNvSpPr txBox="1"/>
                <p:nvPr/>
              </p:nvSpPr>
              <p:spPr>
                <a:xfrm>
                  <a:off x="591966" y="-33747"/>
                  <a:ext cx="2092569" cy="61242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1.2.2.2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96" name="Elbow Connector 195"/>
              <p:cNvCxnSpPr/>
              <p:nvPr/>
            </p:nvCxnSpPr>
            <p:spPr>
              <a:xfrm>
                <a:off x="0" y="0"/>
                <a:ext cx="217738" cy="610235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Elbow Connector 196"/>
              <p:cNvCxnSpPr/>
              <p:nvPr/>
            </p:nvCxnSpPr>
            <p:spPr>
              <a:xfrm>
                <a:off x="0" y="629392"/>
                <a:ext cx="232201" cy="846941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Elbow Connector 197"/>
              <p:cNvCxnSpPr/>
              <p:nvPr/>
            </p:nvCxnSpPr>
            <p:spPr>
              <a:xfrm>
                <a:off x="0" y="1377537"/>
                <a:ext cx="232201" cy="846941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/>
            </p:nvGrpSpPr>
            <p:grpSpPr>
              <a:xfrm>
                <a:off x="225631" y="1959428"/>
                <a:ext cx="903328" cy="560430"/>
                <a:chOff x="-78809" y="-33991"/>
                <a:chExt cx="3107071" cy="1174760"/>
              </a:xfrm>
            </p:grpSpPr>
            <p:grpSp>
              <p:nvGrpSpPr>
                <p:cNvPr id="200" name="Group 199"/>
                <p:cNvGrpSpPr/>
                <p:nvPr/>
              </p:nvGrpSpPr>
              <p:grpSpPr>
                <a:xfrm>
                  <a:off x="-78809" y="0"/>
                  <a:ext cx="3107071" cy="1140769"/>
                  <a:chOff x="-78809" y="0"/>
                  <a:chExt cx="3107071" cy="1140769"/>
                </a:xfrm>
              </p:grpSpPr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-26018" y="0"/>
                    <a:ext cx="2871980" cy="1140769"/>
                    <a:chOff x="-22537" y="0"/>
                    <a:chExt cx="2487344" cy="937060"/>
                  </a:xfrm>
                </p:grpSpPr>
                <p:sp>
                  <p:nvSpPr>
                    <p:cNvPr id="204" name="Rounded Rectangle 203"/>
                    <p:cNvSpPr/>
                    <p:nvPr/>
                  </p:nvSpPr>
                  <p:spPr>
                    <a:xfrm>
                      <a:off x="-262" y="0"/>
                      <a:ext cx="2465069" cy="93706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>
                      <a:off x="-22537" y="284382"/>
                      <a:ext cx="245949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3" name="Text Box 598"/>
                  <p:cNvSpPr txBox="1"/>
                  <p:nvPr/>
                </p:nvSpPr>
                <p:spPr>
                  <a:xfrm>
                    <a:off x="-78809" y="327124"/>
                    <a:ext cx="3107071" cy="79472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Xóa khách mời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1" name="Text Box 599"/>
                <p:cNvSpPr txBox="1"/>
                <p:nvPr/>
              </p:nvSpPr>
              <p:spPr>
                <a:xfrm>
                  <a:off x="580021" y="-33991"/>
                  <a:ext cx="2309040" cy="61242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1.2.2.3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0" y="0"/>
              <a:ext cx="1060964" cy="652780"/>
              <a:chOff x="-9590" y="42589"/>
              <a:chExt cx="1631965" cy="783685"/>
            </a:xfrm>
          </p:grpSpPr>
          <p:sp>
            <p:nvSpPr>
              <p:cNvPr id="190" name="Rounded Rectangle 189"/>
              <p:cNvSpPr/>
              <p:nvPr/>
            </p:nvSpPr>
            <p:spPr>
              <a:xfrm>
                <a:off x="2" y="64669"/>
                <a:ext cx="1503554" cy="76160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-9590" y="262132"/>
                <a:ext cx="149951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Text Box 603"/>
              <p:cNvSpPr txBox="1"/>
              <p:nvPr/>
            </p:nvSpPr>
            <p:spPr>
              <a:xfrm>
                <a:off x="95618" y="256462"/>
                <a:ext cx="1526757" cy="5410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Quản lý thông tin khách mời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Text Box 604"/>
              <p:cNvSpPr txBox="1"/>
              <p:nvPr/>
            </p:nvSpPr>
            <p:spPr>
              <a:xfrm>
                <a:off x="474640" y="42589"/>
                <a:ext cx="779988" cy="3262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1.2.2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87" name="Straight Arrow Connector 186"/>
          <p:cNvCxnSpPr/>
          <p:nvPr/>
        </p:nvCxnSpPr>
        <p:spPr>
          <a:xfrm>
            <a:off x="5937885" y="3063562"/>
            <a:ext cx="1575435" cy="3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5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45195" y="5238843"/>
            <a:ext cx="4162567" cy="42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Sơ</a:t>
            </a:r>
            <a:r>
              <a:rPr lang="en-US" i="1" dirty="0"/>
              <a:t> </a:t>
            </a:r>
            <a:r>
              <a:rPr lang="en-US" i="1" dirty="0" err="1"/>
              <a:t>đồ</a:t>
            </a:r>
            <a:r>
              <a:rPr lang="en-US" i="1" dirty="0"/>
              <a:t> </a:t>
            </a:r>
            <a:r>
              <a:rPr lang="en-US" i="1" dirty="0" err="1"/>
              <a:t>chức</a:t>
            </a:r>
            <a:r>
              <a:rPr lang="en-US" i="1" dirty="0"/>
              <a:t> </a:t>
            </a:r>
            <a:r>
              <a:rPr lang="en-US" i="1" dirty="0" err="1"/>
              <a:t>năng</a:t>
            </a:r>
            <a:r>
              <a:rPr lang="en-US" i="1" dirty="0"/>
              <a:t> </a:t>
            </a:r>
            <a:r>
              <a:rPr lang="en-US" i="1" dirty="0" err="1"/>
              <a:t>hệ</a:t>
            </a:r>
            <a:r>
              <a:rPr lang="en-US" i="1" dirty="0"/>
              <a:t> </a:t>
            </a:r>
            <a:r>
              <a:rPr lang="en-US" i="1" dirty="0" err="1"/>
              <a:t>thống</a:t>
            </a:r>
            <a:r>
              <a:rPr lang="en-US" i="1" dirty="0"/>
              <a:t> </a:t>
            </a:r>
            <a:r>
              <a:rPr lang="en-US" i="1" dirty="0" err="1"/>
              <a:t>quản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</a:t>
            </a:r>
            <a:r>
              <a:rPr lang="en-US" i="1" dirty="0" err="1"/>
              <a:t>tổ</a:t>
            </a:r>
            <a:r>
              <a:rPr lang="en-US" i="1" dirty="0"/>
              <a:t> </a:t>
            </a:r>
            <a:r>
              <a:rPr lang="en-US" i="1" dirty="0" err="1"/>
              <a:t>chức</a:t>
            </a:r>
            <a:r>
              <a:rPr lang="en-US" i="1" dirty="0"/>
              <a:t> </a:t>
            </a:r>
            <a:r>
              <a:rPr lang="en-US" i="1" dirty="0" err="1"/>
              <a:t>sự</a:t>
            </a:r>
            <a:r>
              <a:rPr lang="en-US" i="1" dirty="0"/>
              <a:t> </a:t>
            </a:r>
            <a:r>
              <a:rPr lang="en-US" i="1" dirty="0" err="1"/>
              <a:t>kiện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 smtClean="0"/>
              <a:t>cộng</a:t>
            </a:r>
            <a:r>
              <a:rPr lang="en-US" i="1" dirty="0" smtClean="0"/>
              <a:t> </a:t>
            </a:r>
            <a:r>
              <a:rPr lang="en-US" i="1" dirty="0" err="1" smtClean="0"/>
              <a:t>tác</a:t>
            </a:r>
            <a:r>
              <a:rPr lang="en-US" i="1" dirty="0" smtClean="0"/>
              <a:t> </a:t>
            </a:r>
            <a:r>
              <a:rPr lang="en-US" i="1" dirty="0" err="1"/>
              <a:t>viên</a:t>
            </a:r>
            <a:endParaRPr lang="en-US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3005772" y="2435542"/>
            <a:ext cx="6180457" cy="1986916"/>
            <a:chOff x="0" y="0"/>
            <a:chExt cx="6180577" cy="1987401"/>
          </a:xfrm>
        </p:grpSpPr>
        <p:grpSp>
          <p:nvGrpSpPr>
            <p:cNvPr id="143" name="Group 142"/>
            <p:cNvGrpSpPr/>
            <p:nvPr/>
          </p:nvGrpSpPr>
          <p:grpSpPr>
            <a:xfrm>
              <a:off x="1040860" y="0"/>
              <a:ext cx="3669030" cy="851535"/>
              <a:chOff x="0" y="0"/>
              <a:chExt cx="4142853" cy="1130432"/>
            </a:xfrm>
          </p:grpSpPr>
          <p:sp>
            <p:nvSpPr>
              <p:cNvPr id="158" name="Rounded Rectangle 157"/>
              <p:cNvSpPr/>
              <p:nvPr/>
            </p:nvSpPr>
            <p:spPr>
              <a:xfrm>
                <a:off x="16669" y="0"/>
                <a:ext cx="4119336" cy="10667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59" name="Straight Connector 158"/>
              <p:cNvCxnSpPr/>
              <p:nvPr/>
            </p:nvCxnSpPr>
            <p:spPr>
              <a:xfrm>
                <a:off x="0" y="297144"/>
                <a:ext cx="41428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 Box 613"/>
              <p:cNvSpPr txBox="1"/>
              <p:nvPr/>
            </p:nvSpPr>
            <p:spPr>
              <a:xfrm>
                <a:off x="204788" y="355683"/>
                <a:ext cx="3745538" cy="77474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HỆ THỐNG QUẢN LÝ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TỔ CHỨC SỰ KIỆN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614"/>
              <p:cNvSpPr txBox="1"/>
              <p:nvPr/>
            </p:nvSpPr>
            <p:spPr>
              <a:xfrm>
                <a:off x="1776413" y="1"/>
                <a:ext cx="466695" cy="33334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4" name="Straight Arrow Connector 143"/>
            <p:cNvCxnSpPr/>
            <p:nvPr/>
          </p:nvCxnSpPr>
          <p:spPr>
            <a:xfrm flipH="1">
              <a:off x="1391056" y="807396"/>
              <a:ext cx="1507490" cy="544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2908571" y="797668"/>
              <a:ext cx="2169268" cy="505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oup 145"/>
            <p:cNvGrpSpPr/>
            <p:nvPr/>
          </p:nvGrpSpPr>
          <p:grpSpPr>
            <a:xfrm>
              <a:off x="0" y="1332689"/>
              <a:ext cx="2792730" cy="583565"/>
              <a:chOff x="-4002" y="31538"/>
              <a:chExt cx="3155318" cy="775441"/>
            </a:xfrm>
          </p:grpSpPr>
          <p:sp>
            <p:nvSpPr>
              <p:cNvPr id="154" name="Rounded Rectangle 153"/>
              <p:cNvSpPr/>
              <p:nvPr/>
            </p:nvSpPr>
            <p:spPr>
              <a:xfrm>
                <a:off x="0" y="51947"/>
                <a:ext cx="3151316" cy="7201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-4002" y="281957"/>
                <a:ext cx="31289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620"/>
              <p:cNvSpPr txBox="1"/>
              <p:nvPr/>
            </p:nvSpPr>
            <p:spPr>
              <a:xfrm>
                <a:off x="63375" y="281957"/>
                <a:ext cx="3087941" cy="52502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Đăng ký tài khoản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Text Box 621"/>
              <p:cNvSpPr txBox="1"/>
              <p:nvPr/>
            </p:nvSpPr>
            <p:spPr>
              <a:xfrm>
                <a:off x="1390185" y="31538"/>
                <a:ext cx="224041" cy="317718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754877" y="1303506"/>
              <a:ext cx="2425700" cy="683895"/>
              <a:chOff x="-2242509" y="6760"/>
              <a:chExt cx="4793132" cy="1358471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-2242509" y="66604"/>
                <a:ext cx="4793132" cy="1298627"/>
                <a:chOff x="-2242509" y="66604"/>
                <a:chExt cx="4793132" cy="1298627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-2242509" y="66604"/>
                  <a:ext cx="4768114" cy="1018143"/>
                  <a:chOff x="-1942173" y="66604"/>
                  <a:chExt cx="4129529" cy="1018143"/>
                </a:xfrm>
              </p:grpSpPr>
              <p:sp>
                <p:nvSpPr>
                  <p:cNvPr id="152" name="Rounded Rectangle 151"/>
                  <p:cNvSpPr/>
                  <p:nvPr/>
                </p:nvSpPr>
                <p:spPr>
                  <a:xfrm>
                    <a:off x="-1942173" y="66604"/>
                    <a:ext cx="4129529" cy="1018143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-1856501" y="413675"/>
                    <a:ext cx="3961043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1" name="Text Box 627"/>
                <p:cNvSpPr txBox="1"/>
                <p:nvPr/>
              </p:nvSpPr>
              <p:spPr>
                <a:xfrm>
                  <a:off x="-2242509" y="481704"/>
                  <a:ext cx="4793132" cy="88352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3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Đặt mua vé tham gia sự kiện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9" name="Text Box 628"/>
              <p:cNvSpPr txBox="1"/>
              <p:nvPr/>
            </p:nvSpPr>
            <p:spPr>
              <a:xfrm>
                <a:off x="78962" y="6760"/>
                <a:ext cx="466725" cy="56488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48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633538"/>
            <a:ext cx="10972800" cy="4876444"/>
          </a:xfrm>
        </p:spPr>
        <p:txBody>
          <a:bodyPr/>
          <a:lstStyle/>
          <a:p>
            <a:pPr marL="511175" lvl="3" indent="0">
              <a:buNone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5575" lvl="4" indent="-457200">
              <a:buFont typeface="Arial" panose="020B0604020202020204" pitchFamily="34" charset="0"/>
              <a:buChar char="•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25575" lvl="5" indent="0">
              <a:buNone/>
            </a:pP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970" y="2224584"/>
            <a:ext cx="10972800" cy="3794077"/>
          </a:xfrm>
        </p:spPr>
        <p:txBody>
          <a:bodyPr/>
          <a:lstStyle/>
          <a:p>
            <a:pPr marL="1425575" lvl="4" indent="-457200">
              <a:buFont typeface="Arial" panose="020B0604020202020204" pitchFamily="34" charset="0"/>
              <a:buChar char="•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3938" lvl="3" indent="347663">
              <a:buFont typeface="Arial" panose="020B0604020202020204" pitchFamily="34" charset="0"/>
              <a:buChar char="•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938338" lvl="4" indent="-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938338" lvl="4" indent="-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kỷ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09" y="431074"/>
            <a:ext cx="7785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9966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CÁC NỘI DUNG BÁO CÁO</a:t>
            </a:r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6355" y="1466054"/>
            <a:ext cx="792877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580981"/>
            <a:ext cx="2844800" cy="554038"/>
          </a:xfrm>
        </p:spPr>
        <p:txBody>
          <a:bodyPr/>
          <a:lstStyle/>
          <a:p>
            <a:fld id="{EB19C418-2565-4F24-9F16-28734925B7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033516"/>
            <a:ext cx="10972800" cy="3725839"/>
          </a:xfrm>
        </p:spPr>
        <p:txBody>
          <a:bodyPr/>
          <a:lstStyle/>
          <a:p>
            <a:pPr marL="1425575" lvl="4" indent="-457200">
              <a:buFont typeface="Arial" panose="020B0604020202020204" pitchFamily="34" charset="0"/>
              <a:buChar char="•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938338" lvl="4" indent="-4572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66838" lvl="4" indent="-342900">
              <a:buFont typeface="Arial" panose="020B0604020202020204" pitchFamily="34" charset="0"/>
              <a:buChar char="•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938338" lvl="4" indent="-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938338" lvl="4" indent="-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kỷ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4210"/>
            <a:ext cx="10972800" cy="4451966"/>
          </a:xfrm>
        </p:spPr>
        <p:txBody>
          <a:bodyPr/>
          <a:lstStyle/>
          <a:p>
            <a:pPr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3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3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3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Char char="-"/>
            </a:pPr>
            <a:r>
              <a:rPr lang="en-US" sz="27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7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sỡ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Char char="-"/>
            </a:pP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chuyên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Char char="-"/>
            </a:pP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nâng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Char char="-"/>
            </a:pP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khắc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00050" lvl="1" indent="0">
              <a:buNone/>
            </a:pPr>
            <a:r>
              <a:rPr lang="en-US" sz="27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</a:t>
            </a:r>
            <a:r>
              <a:rPr lang="en-US" sz="27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7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mượt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31582" y="3175901"/>
            <a:ext cx="9448800" cy="944563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CHƯƠNG TRÌNH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17AD66BA-D6F5-4F60-9FEA-17195401130A}"/>
              </a:ext>
            </a:extLst>
          </p:cNvPr>
          <p:cNvSpPr txBox="1">
            <a:spLocks/>
          </p:cNvSpPr>
          <p:nvPr/>
        </p:nvSpPr>
        <p:spPr>
          <a:xfrm>
            <a:off x="182880" y="3043238"/>
            <a:ext cx="1200912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altLang="en-US" sz="4800" b="1" dirty="0" smtClean="0">
                <a:ln>
                  <a:solidFill>
                    <a:schemeClr val="tx2">
                      <a:lumMod val="95000"/>
                      <a:lumOff val="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Xin cảm ơn quý thầy cô đã theo dõi !</a:t>
            </a:r>
            <a:endParaRPr lang="en-US" altLang="en-US" sz="4800" b="1" dirty="0"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580981"/>
            <a:ext cx="2844800" cy="554038"/>
          </a:xfrm>
        </p:spPr>
        <p:txBody>
          <a:bodyPr/>
          <a:lstStyle/>
          <a:p>
            <a:fld id="{EB19C418-2565-4F24-9F16-28734925B7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5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4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338" lvl="2" indent="0">
              <a:buNone/>
            </a:pP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2" indent="0">
              <a:buNone/>
            </a:pP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7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lvl="2" indent="450850">
              <a:buNone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Bigtime.vn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0" indent="287338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287338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0" indent="287338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914400" lv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lvl="2" indent="45085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55713" indent="-341313">
              <a:buFont typeface="Arial" panose="020B0604020202020204" pitchFamily="34" charset="0"/>
              <a:buChar char="•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5713" indent="-341313">
              <a:buFont typeface="Arial" panose="020B0604020202020204" pitchFamily="34" charset="0"/>
              <a:buChar char="•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5713" indent="-341313">
              <a:buFont typeface="Arial" panose="020B0604020202020204" pitchFamily="34" charset="0"/>
              <a:buChar char="•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1738" indent="-287338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8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0750" lvl="2" indent="-457200">
              <a:buFont typeface="Arial" panose="020B0604020202020204" pitchFamily="34" charset="0"/>
              <a:buChar char="•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7950" lvl="3" indent="-457200">
              <a:buFont typeface="Wingdings" panose="05000000000000000000" pitchFamily="2" charset="2"/>
              <a:buChar char="ü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7950" lvl="3" indent="-457200">
              <a:buFont typeface="Wingdings" panose="05000000000000000000" pitchFamily="2" charset="2"/>
              <a:buChar char="ü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7950" lvl="3" indent="-457200">
              <a:buFont typeface="Wingdings" panose="05000000000000000000" pitchFamily="2" charset="2"/>
              <a:buChar char="ü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0750" lvl="2" indent="-457200">
              <a:buFont typeface="Arial" panose="020B0604020202020204" pitchFamily="34" charset="0"/>
              <a:buChar char="•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7950" lvl="3" indent="-457200">
              <a:buFont typeface="Wingdings" panose="05000000000000000000" pitchFamily="2" charset="2"/>
              <a:buChar char="ü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khắp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  <a:p>
            <a:pPr marL="1377950" lvl="3" indent="-457200">
              <a:buFont typeface="Wingdings" panose="05000000000000000000" pitchFamily="2" charset="2"/>
              <a:buChar char="ü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</a:t>
            </a:r>
          </a:p>
          <a:p>
            <a:pPr marL="1377950" lvl="3" indent="-457200">
              <a:buFont typeface="Wingdings" panose="05000000000000000000" pitchFamily="2" charset="2"/>
              <a:buChar char="ü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2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0750" lvl="2" indent="-457200"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435100" lvl="3" indent="-514350">
              <a:buFont typeface="Wingdings" panose="05000000000000000000" pitchFamily="2" charset="2"/>
              <a:buChar char="Ø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920750" lvl="2" indent="-457200"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377950" lvl="3" indent="-457200">
              <a:buFont typeface="Wingdings" panose="05000000000000000000" pitchFamily="2" charset="2"/>
              <a:buChar char="Ø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CDM, LDM…</a:t>
            </a:r>
          </a:p>
          <a:p>
            <a:pPr marL="920750" lvl="2" indent="-457200"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435100" lvl="3" indent="-514350">
              <a:buFont typeface="Wingdings" panose="05000000000000000000" pitchFamily="2" charset="2"/>
              <a:buChar char="Ø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CSDL MySQL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XAMPP.</a:t>
            </a:r>
          </a:p>
          <a:p>
            <a:pPr marL="1435100" lvl="3" indent="-514350">
              <a:buFont typeface="Wingdings" panose="05000000000000000000" pitchFamily="2" charset="2"/>
              <a:buChar char="Ø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Sublime Text 3.</a:t>
            </a:r>
          </a:p>
          <a:p>
            <a:pPr marL="1435100" lvl="3" indent="-51435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hổ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Boostrap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2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HỆ THỐNG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633538"/>
            <a:ext cx="10972800" cy="4876444"/>
          </a:xfrm>
        </p:spPr>
        <p:txBody>
          <a:bodyPr/>
          <a:lstStyle/>
          <a:p>
            <a:pPr marL="0" indent="0">
              <a:buNone/>
            </a:pP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409575">
              <a:buNone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Eventnary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3975" lvl="2" indent="409575">
              <a:buNone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68375" lvl="3" indent="-457200">
              <a:buFont typeface="Arial" panose="020B0604020202020204" pitchFamily="34" charset="0"/>
              <a:buChar char="•"/>
            </a:pP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1421"/>
      </p:ext>
    </p:extLst>
  </p:cSld>
  <p:clrMapOvr>
    <a:masterClrMapping/>
  </p:clrMapOvr>
</p:sld>
</file>

<file path=ppt/theme/theme1.xml><?xml version="1.0" encoding="utf-8"?>
<a:theme xmlns:a="http://schemas.openxmlformats.org/drawingml/2006/main" name="Mau Powerpoint CTU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Mau Powerpoint CTU</Template>
  <TotalTime>610</TotalTime>
  <Words>1328</Words>
  <Application>Microsoft Office PowerPoint</Application>
  <PresentationFormat>Widescreen</PresentationFormat>
  <Paragraphs>284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Tahoma</vt:lpstr>
      <vt:lpstr>Times New Roman</vt:lpstr>
      <vt:lpstr>Wingdings</vt:lpstr>
      <vt:lpstr>Mau Powerpoint CTU</vt:lpstr>
      <vt:lpstr>PowerPoint Presentation</vt:lpstr>
      <vt:lpstr>PowerPoint Presentation</vt:lpstr>
      <vt:lpstr>GIỚI THIỆU</vt:lpstr>
      <vt:lpstr>GIỚI THIỆU</vt:lpstr>
      <vt:lpstr>GIỚI THIỆU</vt:lpstr>
      <vt:lpstr>GIỚI THIỆU</vt:lpstr>
      <vt:lpstr>GIỚI THIỆU</vt:lpstr>
      <vt:lpstr>GIỚI THIỆU</vt:lpstr>
      <vt:lpstr>PHÂN TÍCH VÀ THIẾT KẾ HỆ THỐNG</vt:lpstr>
      <vt:lpstr>PHÂN TÍCH VÀ THIẾT KẾ HỆ THỐNG</vt:lpstr>
      <vt:lpstr>PHÂN TÍCH VÀ THIẾT KẾ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LUẬN VÀ HƯỚNG PHÁT TRIỂN </vt:lpstr>
      <vt:lpstr>KẾT LUẬN VÀ HƯỚNG PHÁT TRIỂN </vt:lpstr>
      <vt:lpstr>KẾT LUẬN VÀ HƯỚNG PHÁT TRIỂN </vt:lpstr>
      <vt:lpstr>KẾT LUẬN VÀ HƯỚNG PHÁT TRIỂN </vt:lpstr>
      <vt:lpstr>GIỚI THIỆU CHƯƠNG TRÌNH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Sói Trắng</cp:lastModifiedBy>
  <cp:revision>90</cp:revision>
  <dcterms:created xsi:type="dcterms:W3CDTF">2017-06-28T11:29:21Z</dcterms:created>
  <dcterms:modified xsi:type="dcterms:W3CDTF">2019-05-14T03:39:22Z</dcterms:modified>
</cp:coreProperties>
</file>