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15117750" cx="10691800"/>
  <p:notesSz cx="7099300" cy="10234600"/>
  <p:embeddedFontLst>
    <p:embeddedFont>
      <p:font typeface="Tahoma"/>
      <p:regular r:id="rId7"/>
      <p:bold r:id="rId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312">
          <p15:clr>
            <a:srgbClr val="000000"/>
          </p15:clr>
        </p15:guide>
        <p15:guide id="2" orient="horz" pos="232">
          <p15:clr>
            <a:srgbClr val="000000"/>
          </p15:clr>
        </p15:guide>
        <p15:guide id="3" orient="horz" pos="8880">
          <p15:clr>
            <a:srgbClr val="000000"/>
          </p15:clr>
        </p15:guide>
        <p15:guide id="4" pos="3366">
          <p15:clr>
            <a:srgbClr val="000000"/>
          </p15:clr>
        </p15:guide>
        <p15:guide id="5" pos="240">
          <p15:clr>
            <a:srgbClr val="000000"/>
          </p15:clr>
        </p15:guide>
        <p15:guide id="6" pos="6506">
          <p15:clr>
            <a:srgbClr val="000000"/>
          </p15:clr>
        </p15:guide>
        <p15:guide id="7" pos="3186">
          <p15:clr>
            <a:srgbClr val="000000"/>
          </p15:clr>
        </p15:guide>
        <p15:guide id="8" pos="3552">
          <p15:clr>
            <a:srgbClr val="000000"/>
          </p15:clr>
        </p15:guide>
        <p15:guide id="9" pos="6318">
          <p15:clr>
            <a:srgbClr val="000000"/>
          </p15:clr>
        </p15:guide>
        <p15:guide id="10" pos="414">
          <p15:clr>
            <a:srgbClr val="000000"/>
          </p15:clr>
        </p15:guide>
      </p15:sldGuideLst>
    </p:ext>
    <p:ext uri="{2D200454-40CA-4A62-9FC3-DE9A4176ACB9}">
      <p15:notesGuideLst>
        <p15:guide id="1" orient="horz" pos="3224">
          <p15:clr>
            <a:srgbClr val="000000"/>
          </p15:clr>
        </p15:guide>
        <p15:guide id="2" pos="2236">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312" orient="horz"/>
        <p:guide pos="232" orient="horz"/>
        <p:guide pos="8880" orient="horz"/>
        <p:guide pos="3366"/>
        <p:guide pos="240"/>
        <p:guide pos="6506"/>
        <p:guide pos="3186"/>
        <p:guide pos="3552"/>
        <p:guide pos="6318"/>
        <p:guide pos="414"/>
      </p:guideLst>
    </p:cSldViewPr>
  </p:slideViewPr>
  <p:notesViewPr>
    <p:cSldViewPr snapToGrid="0">
      <p:cViewPr varScale="1">
        <p:scale>
          <a:sx n="100" d="100"/>
          <a:sy n="100" d="100"/>
        </p:scale>
        <p:origin x="0" y="0"/>
      </p:cViewPr>
      <p:guideLst>
        <p:guide pos="3224" orient="horz"/>
        <p:guide pos="2236"/>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Tahoma-regular.fntdata"/><Relationship Id="rId8" Type="http://schemas.openxmlformats.org/officeDocument/2006/relationships/font" Target="fonts/Tahom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86100" cy="515937"/>
          </a:xfrm>
          <a:prstGeom prst="rect">
            <a:avLst/>
          </a:prstGeom>
          <a:noFill/>
          <a:ln>
            <a:noFill/>
          </a:ln>
        </p:spPr>
        <p:txBody>
          <a:bodyPr anchorCtr="0" anchor="t" bIns="30675" lIns="61375" spcFirstLastPara="1" rIns="61375" wrap="square" tIns="30675">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9pPr>
          </a:lstStyle>
          <a:p/>
        </p:txBody>
      </p:sp>
      <p:sp>
        <p:nvSpPr>
          <p:cNvPr id="4" name="Google Shape;4;n"/>
          <p:cNvSpPr txBox="1"/>
          <p:nvPr>
            <p:ph idx="10" type="dt"/>
          </p:nvPr>
        </p:nvSpPr>
        <p:spPr>
          <a:xfrm>
            <a:off x="3997325" y="0"/>
            <a:ext cx="3086100" cy="515937"/>
          </a:xfrm>
          <a:prstGeom prst="rect">
            <a:avLst/>
          </a:prstGeom>
          <a:noFill/>
          <a:ln>
            <a:noFill/>
          </a:ln>
        </p:spPr>
        <p:txBody>
          <a:bodyPr anchorCtr="0" anchor="t" bIns="30675" lIns="61375" spcFirstLastPara="1" rIns="61375" wrap="square" tIns="30675">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9pPr>
          </a:lstStyle>
          <a:p/>
        </p:txBody>
      </p:sp>
      <p:sp>
        <p:nvSpPr>
          <p:cNvPr id="5" name="Google Shape;5;n"/>
          <p:cNvSpPr/>
          <p:nvPr>
            <p:ph idx="3" type="sldImg"/>
          </p:nvPr>
        </p:nvSpPr>
        <p:spPr>
          <a:xfrm>
            <a:off x="2192337" y="773112"/>
            <a:ext cx="2700337" cy="38179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62025" y="4848225"/>
            <a:ext cx="5210175" cy="4643437"/>
          </a:xfrm>
          <a:prstGeom prst="rect">
            <a:avLst/>
          </a:prstGeom>
          <a:noFill/>
          <a:ln>
            <a:noFill/>
          </a:ln>
        </p:spPr>
        <p:txBody>
          <a:bodyPr anchorCtr="0" anchor="t" bIns="30675" lIns="61375" spcFirstLastPara="1" rIns="61375" wrap="square" tIns="3067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698037"/>
            <a:ext cx="3086100" cy="515937"/>
          </a:xfrm>
          <a:prstGeom prst="rect">
            <a:avLst/>
          </a:prstGeom>
          <a:noFill/>
          <a:ln>
            <a:noFill/>
          </a:ln>
        </p:spPr>
        <p:txBody>
          <a:bodyPr anchorCtr="0" anchor="b" bIns="30675" lIns="61375" spcFirstLastPara="1" rIns="61375" wrap="square" tIns="30675">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9pPr>
          </a:lstStyle>
          <a:p/>
        </p:txBody>
      </p:sp>
      <p:sp>
        <p:nvSpPr>
          <p:cNvPr id="8" name="Google Shape;8;n"/>
          <p:cNvSpPr txBox="1"/>
          <p:nvPr>
            <p:ph idx="12" type="sldNum"/>
          </p:nvPr>
        </p:nvSpPr>
        <p:spPr>
          <a:xfrm>
            <a:off x="3997325" y="9698037"/>
            <a:ext cx="3086100" cy="515937"/>
          </a:xfrm>
          <a:prstGeom prst="rect">
            <a:avLst/>
          </a:prstGeom>
          <a:noFill/>
          <a:ln>
            <a:noFill/>
          </a:ln>
        </p:spPr>
        <p:txBody>
          <a:bodyPr anchorCtr="0" anchor="b" bIns="30675" lIns="61375" spcFirstLastPara="1" rIns="61375" wrap="square" tIns="30675">
            <a:noAutofit/>
          </a:bodyPr>
          <a:lstStyle/>
          <a:p>
            <a:pPr indent="0" lvl="0" marL="0" marR="0" rtl="0" algn="r">
              <a:lnSpc>
                <a:spcPct val="100000"/>
              </a:lnSpc>
              <a:spcBef>
                <a:spcPts val="0"/>
              </a:spcBef>
              <a:spcAft>
                <a:spcPts val="0"/>
              </a:spcAft>
              <a:buClr>
                <a:srgbClr val="000000"/>
              </a:buClr>
              <a:buSzPts val="800"/>
              <a:buFont typeface="Times"/>
              <a:buNone/>
            </a:pPr>
            <a:fld id="{00000000-1234-1234-1234-123412341234}" type="slidenum">
              <a:rPr b="0" i="0" lang="en-US" sz="800" u="none" cap="none" strike="noStrike">
                <a:solidFill>
                  <a:srgbClr val="000000"/>
                </a:solidFill>
                <a:latin typeface="Times"/>
                <a:ea typeface="Times"/>
                <a:cs typeface="Times"/>
                <a:sym typeface="Times"/>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nvSpPr>
        <p:spPr>
          <a:xfrm>
            <a:off x="3997325" y="9698037"/>
            <a:ext cx="3086100" cy="515937"/>
          </a:xfrm>
          <a:prstGeom prst="rect">
            <a:avLst/>
          </a:prstGeom>
          <a:noFill/>
          <a:ln>
            <a:noFill/>
          </a:ln>
        </p:spPr>
        <p:txBody>
          <a:bodyPr anchorCtr="0" anchor="b" bIns="30675" lIns="61375" spcFirstLastPara="1" rIns="61375" wrap="square" tIns="30675">
            <a:noAutofit/>
          </a:bodyPr>
          <a:lstStyle/>
          <a:p>
            <a:pPr indent="0" lvl="0" marL="0" marR="0" rtl="0" algn="r">
              <a:lnSpc>
                <a:spcPct val="100000"/>
              </a:lnSpc>
              <a:spcBef>
                <a:spcPts val="0"/>
              </a:spcBef>
              <a:spcAft>
                <a:spcPts val="0"/>
              </a:spcAft>
              <a:buClr>
                <a:srgbClr val="000000"/>
              </a:buClr>
              <a:buSzPts val="800"/>
              <a:buFont typeface="Times"/>
              <a:buNone/>
            </a:pPr>
            <a:fld id="{00000000-1234-1234-1234-123412341234}" type="slidenum">
              <a:rPr b="0" i="0" lang="en-US" sz="800" u="none">
                <a:solidFill>
                  <a:srgbClr val="000000"/>
                </a:solidFill>
                <a:latin typeface="Times"/>
                <a:ea typeface="Times"/>
                <a:cs typeface="Times"/>
                <a:sym typeface="Times"/>
              </a:rPr>
              <a:t>‹#›</a:t>
            </a:fld>
            <a:endParaRPr/>
          </a:p>
        </p:txBody>
      </p:sp>
      <p:sp>
        <p:nvSpPr>
          <p:cNvPr id="96" name="Google Shape;96;p1:notes"/>
          <p:cNvSpPr/>
          <p:nvPr>
            <p:ph idx="2" type="sldImg"/>
          </p:nvPr>
        </p:nvSpPr>
        <p:spPr>
          <a:xfrm>
            <a:off x="2192337" y="773112"/>
            <a:ext cx="2700337" cy="38179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 name="Google Shape;97;p1:notes"/>
          <p:cNvSpPr txBox="1"/>
          <p:nvPr>
            <p:ph idx="1" type="body"/>
          </p:nvPr>
        </p:nvSpPr>
        <p:spPr>
          <a:xfrm>
            <a:off x="962025" y="4848225"/>
            <a:ext cx="5210175" cy="4643437"/>
          </a:xfrm>
          <a:prstGeom prst="rect">
            <a:avLst/>
          </a:prstGeom>
          <a:noFill/>
          <a:ln>
            <a:noFill/>
          </a:ln>
        </p:spPr>
        <p:txBody>
          <a:bodyPr anchorCtr="0" anchor="t" bIns="30675" lIns="61375" spcFirstLastPara="1" rIns="61375" wrap="square" tIns="3067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2"/>
          <p:cNvSpPr txBox="1"/>
          <p:nvPr>
            <p:ph type="ctrTitle"/>
          </p:nvPr>
        </p:nvSpPr>
        <p:spPr>
          <a:xfrm>
            <a:off x="801688" y="4695825"/>
            <a:ext cx="9088437" cy="3241675"/>
          </a:xfrm>
          <a:prstGeom prst="rect">
            <a:avLst/>
          </a:prstGeom>
          <a:noFill/>
          <a:ln>
            <a:noFill/>
          </a:ln>
        </p:spPr>
        <p:txBody>
          <a:bodyPr anchorCtr="0" anchor="ctr" bIns="73700" lIns="147425" spcFirstLastPara="1" rIns="147425" wrap="square" tIns="73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2"/>
          <p:cNvSpPr txBox="1"/>
          <p:nvPr>
            <p:ph idx="1" type="subTitle"/>
          </p:nvPr>
        </p:nvSpPr>
        <p:spPr>
          <a:xfrm>
            <a:off x="1603375" y="8566150"/>
            <a:ext cx="7485063" cy="3863975"/>
          </a:xfrm>
          <a:prstGeom prst="rect">
            <a:avLst/>
          </a:prstGeom>
          <a:noFill/>
          <a:ln>
            <a:noFill/>
          </a:ln>
        </p:spPr>
        <p:txBody>
          <a:bodyPr anchorCtr="0" anchor="t" bIns="73700" lIns="147425" spcFirstLastPara="1" rIns="147425" wrap="square" tIns="73700">
            <a:noAutofit/>
          </a:bodyPr>
          <a:lstStyle>
            <a:lvl1pPr lvl="0" algn="ctr">
              <a:spcBef>
                <a:spcPts val="1040"/>
              </a:spcBef>
              <a:spcAft>
                <a:spcPts val="0"/>
              </a:spcAft>
              <a:buClr>
                <a:schemeClr val="dk1"/>
              </a:buClr>
              <a:buSzPts val="5200"/>
              <a:buFont typeface="Times"/>
              <a:buNone/>
              <a:defRPr/>
            </a:lvl1pPr>
            <a:lvl2pPr lvl="1" algn="ctr">
              <a:spcBef>
                <a:spcPts val="900"/>
              </a:spcBef>
              <a:spcAft>
                <a:spcPts val="0"/>
              </a:spcAft>
              <a:buClr>
                <a:schemeClr val="dk1"/>
              </a:buClr>
              <a:buSzPts val="4500"/>
              <a:buFont typeface="Times"/>
              <a:buNone/>
              <a:defRPr/>
            </a:lvl2pPr>
            <a:lvl3pPr lvl="2" algn="ctr">
              <a:spcBef>
                <a:spcPts val="780"/>
              </a:spcBef>
              <a:spcAft>
                <a:spcPts val="0"/>
              </a:spcAft>
              <a:buClr>
                <a:schemeClr val="dk1"/>
              </a:buClr>
              <a:buSzPts val="3900"/>
              <a:buFont typeface="Times"/>
              <a:buNone/>
              <a:defRPr/>
            </a:lvl3pPr>
            <a:lvl4pPr lvl="3" algn="ctr">
              <a:spcBef>
                <a:spcPts val="640"/>
              </a:spcBef>
              <a:spcAft>
                <a:spcPts val="0"/>
              </a:spcAft>
              <a:buClr>
                <a:schemeClr val="dk1"/>
              </a:buClr>
              <a:buSzPts val="3200"/>
              <a:buFont typeface="Times"/>
              <a:buNone/>
              <a:defRPr/>
            </a:lvl4pPr>
            <a:lvl5pPr lvl="4" algn="ctr">
              <a:spcBef>
                <a:spcPts val="640"/>
              </a:spcBef>
              <a:spcAft>
                <a:spcPts val="0"/>
              </a:spcAft>
              <a:buClr>
                <a:schemeClr val="dk1"/>
              </a:buClr>
              <a:buSzPts val="3200"/>
              <a:buFont typeface="Times"/>
              <a:buNone/>
              <a:defRPr/>
            </a:lvl5pPr>
            <a:lvl6pPr lvl="5" algn="ctr">
              <a:spcBef>
                <a:spcPts val="640"/>
              </a:spcBef>
              <a:spcAft>
                <a:spcPts val="0"/>
              </a:spcAft>
              <a:buClr>
                <a:schemeClr val="dk1"/>
              </a:buClr>
              <a:buSzPts val="3200"/>
              <a:buFont typeface="Times"/>
              <a:buNone/>
              <a:defRPr/>
            </a:lvl6pPr>
            <a:lvl7pPr lvl="6" algn="ctr">
              <a:spcBef>
                <a:spcPts val="640"/>
              </a:spcBef>
              <a:spcAft>
                <a:spcPts val="0"/>
              </a:spcAft>
              <a:buClr>
                <a:schemeClr val="dk1"/>
              </a:buClr>
              <a:buSzPts val="3200"/>
              <a:buFont typeface="Times"/>
              <a:buNone/>
              <a:defRPr/>
            </a:lvl7pPr>
            <a:lvl8pPr lvl="7" algn="ctr">
              <a:spcBef>
                <a:spcPts val="640"/>
              </a:spcBef>
              <a:spcAft>
                <a:spcPts val="0"/>
              </a:spcAft>
              <a:buClr>
                <a:schemeClr val="dk1"/>
              </a:buClr>
              <a:buSzPts val="3200"/>
              <a:buFont typeface="Times"/>
              <a:buNone/>
              <a:defRPr/>
            </a:lvl8pPr>
            <a:lvl9pPr lvl="8" algn="ctr">
              <a:spcBef>
                <a:spcPts val="640"/>
              </a:spcBef>
              <a:spcAft>
                <a:spcPts val="0"/>
              </a:spcAft>
              <a:buClr>
                <a:schemeClr val="dk1"/>
              </a:buClr>
              <a:buSzPts val="3200"/>
              <a:buFont typeface="Times"/>
              <a:buNone/>
              <a:defRPr/>
            </a:lvl9pPr>
          </a:lstStyle>
          <a:p/>
        </p:txBody>
      </p:sp>
      <p:sp>
        <p:nvSpPr>
          <p:cNvPr id="28" name="Google Shape;28;p2"/>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2" name="Shape 82"/>
        <p:cNvGrpSpPr/>
        <p:nvPr/>
      </p:nvGrpSpPr>
      <p:grpSpPr>
        <a:xfrm>
          <a:off x="0" y="0"/>
          <a:ext cx="0" cy="0"/>
          <a:chOff x="0" y="0"/>
          <a:chExt cx="0" cy="0"/>
        </a:xfrm>
      </p:grpSpPr>
      <p:sp>
        <p:nvSpPr>
          <p:cNvPr id="83" name="Google Shape;83;p11"/>
          <p:cNvSpPr txBox="1"/>
          <p:nvPr>
            <p:ph type="title"/>
          </p:nvPr>
        </p:nvSpPr>
        <p:spPr>
          <a:xfrm>
            <a:off x="844550" y="9713913"/>
            <a:ext cx="9088438" cy="3003550"/>
          </a:xfrm>
          <a:prstGeom prst="rect">
            <a:avLst/>
          </a:prstGeom>
          <a:noFill/>
          <a:ln>
            <a:noFill/>
          </a:ln>
        </p:spPr>
        <p:txBody>
          <a:bodyPr anchorCtr="0" anchor="t" bIns="73700" lIns="147425" spcFirstLastPara="1" rIns="147425" wrap="square" tIns="73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4" name="Google Shape;84;p11"/>
          <p:cNvSpPr txBox="1"/>
          <p:nvPr>
            <p:ph idx="1" type="body"/>
          </p:nvPr>
        </p:nvSpPr>
        <p:spPr>
          <a:xfrm>
            <a:off x="844550" y="6407150"/>
            <a:ext cx="9088438" cy="3306763"/>
          </a:xfrm>
          <a:prstGeom prst="rect">
            <a:avLst/>
          </a:prstGeom>
          <a:noFill/>
          <a:ln>
            <a:noFill/>
          </a:ln>
        </p:spPr>
        <p:txBody>
          <a:bodyPr anchorCtr="0" anchor="b" bIns="73700" lIns="147425" spcFirstLastPara="1" rIns="147425" wrap="square" tIns="73700">
            <a:noAutofit/>
          </a:bodyPr>
          <a:lstStyle>
            <a:lvl1pPr indent="-228600" lvl="0" marL="457200" algn="l">
              <a:spcBef>
                <a:spcPts val="400"/>
              </a:spcBef>
              <a:spcAft>
                <a:spcPts val="0"/>
              </a:spcAft>
              <a:buClr>
                <a:schemeClr val="dk1"/>
              </a:buClr>
              <a:buSzPts val="2000"/>
              <a:buFont typeface="Times"/>
              <a:buNone/>
              <a:defRPr sz="2000"/>
            </a:lvl1pPr>
            <a:lvl2pPr indent="-228600" lvl="1" marL="914400" algn="l">
              <a:spcBef>
                <a:spcPts val="360"/>
              </a:spcBef>
              <a:spcAft>
                <a:spcPts val="0"/>
              </a:spcAft>
              <a:buClr>
                <a:schemeClr val="dk1"/>
              </a:buClr>
              <a:buSzPts val="1800"/>
              <a:buFont typeface="Times"/>
              <a:buNone/>
              <a:defRPr sz="1800"/>
            </a:lvl2pPr>
            <a:lvl3pPr indent="-228600" lvl="2" marL="1371600" algn="l">
              <a:spcBef>
                <a:spcPts val="320"/>
              </a:spcBef>
              <a:spcAft>
                <a:spcPts val="0"/>
              </a:spcAft>
              <a:buClr>
                <a:schemeClr val="dk1"/>
              </a:buClr>
              <a:buSzPts val="1600"/>
              <a:buFont typeface="Times"/>
              <a:buNone/>
              <a:defRPr sz="1600"/>
            </a:lvl3pPr>
            <a:lvl4pPr indent="-228600" lvl="3" marL="1828800" algn="l">
              <a:spcBef>
                <a:spcPts val="280"/>
              </a:spcBef>
              <a:spcAft>
                <a:spcPts val="0"/>
              </a:spcAft>
              <a:buClr>
                <a:schemeClr val="dk1"/>
              </a:buClr>
              <a:buSzPts val="1400"/>
              <a:buFont typeface="Times"/>
              <a:buNone/>
              <a:defRPr sz="1400"/>
            </a:lvl4pPr>
            <a:lvl5pPr indent="-228600" lvl="4" marL="2286000" algn="l">
              <a:spcBef>
                <a:spcPts val="280"/>
              </a:spcBef>
              <a:spcAft>
                <a:spcPts val="0"/>
              </a:spcAft>
              <a:buClr>
                <a:schemeClr val="dk1"/>
              </a:buClr>
              <a:buSzPts val="1400"/>
              <a:buFont typeface="Times"/>
              <a:buNone/>
              <a:defRPr sz="1400"/>
            </a:lvl5pPr>
            <a:lvl6pPr indent="-228600" lvl="5" marL="2743200" algn="l">
              <a:spcBef>
                <a:spcPts val="280"/>
              </a:spcBef>
              <a:spcAft>
                <a:spcPts val="0"/>
              </a:spcAft>
              <a:buClr>
                <a:schemeClr val="dk1"/>
              </a:buClr>
              <a:buSzPts val="1400"/>
              <a:buFont typeface="Times"/>
              <a:buNone/>
              <a:defRPr sz="1400"/>
            </a:lvl6pPr>
            <a:lvl7pPr indent="-228600" lvl="6" marL="3200400" algn="l">
              <a:spcBef>
                <a:spcPts val="280"/>
              </a:spcBef>
              <a:spcAft>
                <a:spcPts val="0"/>
              </a:spcAft>
              <a:buClr>
                <a:schemeClr val="dk1"/>
              </a:buClr>
              <a:buSzPts val="1400"/>
              <a:buFont typeface="Times"/>
              <a:buNone/>
              <a:defRPr sz="1400"/>
            </a:lvl7pPr>
            <a:lvl8pPr indent="-228600" lvl="7" marL="3657600" algn="l">
              <a:spcBef>
                <a:spcPts val="280"/>
              </a:spcBef>
              <a:spcAft>
                <a:spcPts val="0"/>
              </a:spcAft>
              <a:buClr>
                <a:schemeClr val="dk1"/>
              </a:buClr>
              <a:buSzPts val="1400"/>
              <a:buFont typeface="Times"/>
              <a:buNone/>
              <a:defRPr sz="1400"/>
            </a:lvl8pPr>
            <a:lvl9pPr indent="-228600" lvl="8" marL="4114800" algn="l">
              <a:spcBef>
                <a:spcPts val="280"/>
              </a:spcBef>
              <a:spcAft>
                <a:spcPts val="0"/>
              </a:spcAft>
              <a:buClr>
                <a:schemeClr val="dk1"/>
              </a:buClr>
              <a:buSzPts val="1400"/>
              <a:buFont typeface="Times"/>
              <a:buNone/>
              <a:defRPr sz="1400"/>
            </a:lvl9pPr>
          </a:lstStyle>
          <a:p/>
        </p:txBody>
      </p:sp>
      <p:sp>
        <p:nvSpPr>
          <p:cNvPr id="85" name="Google Shape;85;p11"/>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1"/>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1"/>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8" name="Shape 88"/>
        <p:cNvGrpSpPr/>
        <p:nvPr/>
      </p:nvGrpSpPr>
      <p:grpSpPr>
        <a:xfrm>
          <a:off x="0" y="0"/>
          <a:ext cx="0" cy="0"/>
          <a:chOff x="0" y="0"/>
          <a:chExt cx="0" cy="0"/>
        </a:xfrm>
      </p:grpSpPr>
      <p:sp>
        <p:nvSpPr>
          <p:cNvPr id="89" name="Google Shape;89;p12"/>
          <p:cNvSpPr txBox="1"/>
          <p:nvPr>
            <p:ph type="title"/>
          </p:nvPr>
        </p:nvSpPr>
        <p:spPr>
          <a:xfrm>
            <a:off x="801687" y="1346200"/>
            <a:ext cx="9088437" cy="2517775"/>
          </a:xfrm>
          <a:prstGeom prst="rect">
            <a:avLst/>
          </a:prstGeom>
          <a:noFill/>
          <a:ln>
            <a:noFill/>
          </a:ln>
        </p:spPr>
        <p:txBody>
          <a:bodyPr anchorCtr="0" anchor="ctr" bIns="73700" lIns="147425" spcFirstLastPara="1" rIns="147425" wrap="square" tIns="73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0" name="Google Shape;90;p12"/>
          <p:cNvSpPr txBox="1"/>
          <p:nvPr>
            <p:ph idx="1" type="body"/>
          </p:nvPr>
        </p:nvSpPr>
        <p:spPr>
          <a:xfrm>
            <a:off x="798512" y="4343400"/>
            <a:ext cx="9088437" cy="9070975"/>
          </a:xfrm>
          <a:prstGeom prst="rect">
            <a:avLst/>
          </a:prstGeom>
          <a:noFill/>
          <a:ln>
            <a:noFill/>
          </a:ln>
        </p:spPr>
        <p:txBody>
          <a:bodyPr anchorCtr="0" anchor="t" bIns="73700" lIns="147425" spcFirstLastPara="1" rIns="147425" wrap="square" tIns="73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1" name="Google Shape;91;p12"/>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2"/>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2"/>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1" name="Shape 31"/>
        <p:cNvGrpSpPr/>
        <p:nvPr/>
      </p:nvGrpSpPr>
      <p:grpSpPr>
        <a:xfrm>
          <a:off x="0" y="0"/>
          <a:ext cx="0" cy="0"/>
          <a:chOff x="0" y="0"/>
          <a:chExt cx="0" cy="0"/>
        </a:xfrm>
      </p:grpSpPr>
      <p:sp>
        <p:nvSpPr>
          <p:cNvPr id="32" name="Google Shape;32;p3"/>
          <p:cNvSpPr txBox="1"/>
          <p:nvPr>
            <p:ph type="title"/>
          </p:nvPr>
        </p:nvSpPr>
        <p:spPr>
          <a:xfrm rot="5400000">
            <a:off x="2720182" y="6244432"/>
            <a:ext cx="12068175" cy="2271712"/>
          </a:xfrm>
          <a:prstGeom prst="rect">
            <a:avLst/>
          </a:prstGeom>
          <a:noFill/>
          <a:ln>
            <a:noFill/>
          </a:ln>
        </p:spPr>
        <p:txBody>
          <a:bodyPr anchorCtr="0" anchor="ctr" bIns="73700" lIns="147425" spcFirstLastPara="1" rIns="147425" wrap="square" tIns="73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3"/>
          <p:cNvSpPr txBox="1"/>
          <p:nvPr>
            <p:ph idx="1" type="body"/>
          </p:nvPr>
        </p:nvSpPr>
        <p:spPr>
          <a:xfrm rot="5400000">
            <a:off x="-1901824" y="4046538"/>
            <a:ext cx="12068175" cy="6667500"/>
          </a:xfrm>
          <a:prstGeom prst="rect">
            <a:avLst/>
          </a:prstGeom>
          <a:noFill/>
          <a:ln>
            <a:noFill/>
          </a:ln>
        </p:spPr>
        <p:txBody>
          <a:bodyPr anchorCtr="0" anchor="t" bIns="73700" lIns="147425" spcFirstLastPara="1" rIns="147425" wrap="square" tIns="73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 name="Google Shape;34;p3"/>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7" name="Shape 37"/>
        <p:cNvGrpSpPr/>
        <p:nvPr/>
      </p:nvGrpSpPr>
      <p:grpSpPr>
        <a:xfrm>
          <a:off x="0" y="0"/>
          <a:ext cx="0" cy="0"/>
          <a:chOff x="0" y="0"/>
          <a:chExt cx="0" cy="0"/>
        </a:xfrm>
      </p:grpSpPr>
      <p:sp>
        <p:nvSpPr>
          <p:cNvPr id="38" name="Google Shape;38;p4"/>
          <p:cNvSpPr txBox="1"/>
          <p:nvPr>
            <p:ph type="title"/>
          </p:nvPr>
        </p:nvSpPr>
        <p:spPr>
          <a:xfrm>
            <a:off x="801687" y="1346200"/>
            <a:ext cx="9088437" cy="2517775"/>
          </a:xfrm>
          <a:prstGeom prst="rect">
            <a:avLst/>
          </a:prstGeom>
          <a:noFill/>
          <a:ln>
            <a:noFill/>
          </a:ln>
        </p:spPr>
        <p:txBody>
          <a:bodyPr anchorCtr="0" anchor="ctr" bIns="73700" lIns="147425" spcFirstLastPara="1" rIns="147425" wrap="square" tIns="73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 name="Google Shape;39;p4"/>
          <p:cNvSpPr txBox="1"/>
          <p:nvPr>
            <p:ph idx="1" type="body"/>
          </p:nvPr>
        </p:nvSpPr>
        <p:spPr>
          <a:xfrm rot="5400000">
            <a:off x="807243" y="4334669"/>
            <a:ext cx="9070975" cy="9088437"/>
          </a:xfrm>
          <a:prstGeom prst="rect">
            <a:avLst/>
          </a:prstGeom>
          <a:noFill/>
          <a:ln>
            <a:noFill/>
          </a:ln>
        </p:spPr>
        <p:txBody>
          <a:bodyPr anchorCtr="0" anchor="t" bIns="73700" lIns="147425" spcFirstLastPara="1" rIns="147425" wrap="square" tIns="73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0" name="Google Shape;40;p4"/>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4"/>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3" name="Shape 43"/>
        <p:cNvGrpSpPr/>
        <p:nvPr/>
      </p:nvGrpSpPr>
      <p:grpSpPr>
        <a:xfrm>
          <a:off x="0" y="0"/>
          <a:ext cx="0" cy="0"/>
          <a:chOff x="0" y="0"/>
          <a:chExt cx="0" cy="0"/>
        </a:xfrm>
      </p:grpSpPr>
      <p:sp>
        <p:nvSpPr>
          <p:cNvPr id="44" name="Google Shape;44;p5"/>
          <p:cNvSpPr txBox="1"/>
          <p:nvPr>
            <p:ph type="title"/>
          </p:nvPr>
        </p:nvSpPr>
        <p:spPr>
          <a:xfrm>
            <a:off x="2095500" y="10582275"/>
            <a:ext cx="6415088" cy="1249363"/>
          </a:xfrm>
          <a:prstGeom prst="rect">
            <a:avLst/>
          </a:prstGeom>
          <a:noFill/>
          <a:ln>
            <a:noFill/>
          </a:ln>
        </p:spPr>
        <p:txBody>
          <a:bodyPr anchorCtr="0" anchor="b" bIns="73700" lIns="147425" spcFirstLastPara="1" rIns="147425" wrap="square" tIns="73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5" name="Google Shape;45;p5"/>
          <p:cNvSpPr/>
          <p:nvPr>
            <p:ph idx="2" type="pic"/>
          </p:nvPr>
        </p:nvSpPr>
        <p:spPr>
          <a:xfrm>
            <a:off x="2095500" y="1350963"/>
            <a:ext cx="6415088" cy="9070975"/>
          </a:xfrm>
          <a:prstGeom prst="rect">
            <a:avLst/>
          </a:prstGeom>
          <a:noFill/>
          <a:ln>
            <a:noFill/>
          </a:ln>
        </p:spPr>
      </p:sp>
      <p:sp>
        <p:nvSpPr>
          <p:cNvPr id="46" name="Google Shape;46;p5"/>
          <p:cNvSpPr txBox="1"/>
          <p:nvPr>
            <p:ph idx="1" type="body"/>
          </p:nvPr>
        </p:nvSpPr>
        <p:spPr>
          <a:xfrm>
            <a:off x="2095500" y="11831638"/>
            <a:ext cx="6415088" cy="1774825"/>
          </a:xfrm>
          <a:prstGeom prst="rect">
            <a:avLst/>
          </a:prstGeom>
          <a:noFill/>
          <a:ln>
            <a:noFill/>
          </a:ln>
        </p:spPr>
        <p:txBody>
          <a:bodyPr anchorCtr="0" anchor="t" bIns="73700" lIns="147425" spcFirstLastPara="1" rIns="147425" wrap="square" tIns="73700">
            <a:noAutofit/>
          </a:bodyPr>
          <a:lstStyle>
            <a:lvl1pPr indent="-228600" lvl="0" marL="457200" algn="l">
              <a:spcBef>
                <a:spcPts val="280"/>
              </a:spcBef>
              <a:spcAft>
                <a:spcPts val="0"/>
              </a:spcAft>
              <a:buClr>
                <a:schemeClr val="dk1"/>
              </a:buClr>
              <a:buSzPts val="1400"/>
              <a:buFont typeface="Times"/>
              <a:buNone/>
              <a:defRPr sz="1400"/>
            </a:lvl1pPr>
            <a:lvl2pPr indent="-228600" lvl="1" marL="914400" algn="l">
              <a:spcBef>
                <a:spcPts val="240"/>
              </a:spcBef>
              <a:spcAft>
                <a:spcPts val="0"/>
              </a:spcAft>
              <a:buClr>
                <a:schemeClr val="dk1"/>
              </a:buClr>
              <a:buSzPts val="1200"/>
              <a:buFont typeface="Times"/>
              <a:buNone/>
              <a:defRPr sz="1200"/>
            </a:lvl2pPr>
            <a:lvl3pPr indent="-228600" lvl="2" marL="1371600" algn="l">
              <a:spcBef>
                <a:spcPts val="200"/>
              </a:spcBef>
              <a:spcAft>
                <a:spcPts val="0"/>
              </a:spcAft>
              <a:buClr>
                <a:schemeClr val="dk1"/>
              </a:buClr>
              <a:buSzPts val="1000"/>
              <a:buFont typeface="Times"/>
              <a:buNone/>
              <a:defRPr sz="1000"/>
            </a:lvl3pPr>
            <a:lvl4pPr indent="-228600" lvl="3" marL="1828800" algn="l">
              <a:spcBef>
                <a:spcPts val="180"/>
              </a:spcBef>
              <a:spcAft>
                <a:spcPts val="0"/>
              </a:spcAft>
              <a:buClr>
                <a:schemeClr val="dk1"/>
              </a:buClr>
              <a:buSzPts val="900"/>
              <a:buFont typeface="Times"/>
              <a:buNone/>
              <a:defRPr sz="900"/>
            </a:lvl4pPr>
            <a:lvl5pPr indent="-228600" lvl="4" marL="2286000" algn="l">
              <a:spcBef>
                <a:spcPts val="180"/>
              </a:spcBef>
              <a:spcAft>
                <a:spcPts val="0"/>
              </a:spcAft>
              <a:buClr>
                <a:schemeClr val="dk1"/>
              </a:buClr>
              <a:buSzPts val="900"/>
              <a:buFont typeface="Times"/>
              <a:buNone/>
              <a:defRPr sz="900"/>
            </a:lvl5pPr>
            <a:lvl6pPr indent="-228600" lvl="5" marL="2743200" algn="l">
              <a:spcBef>
                <a:spcPts val="180"/>
              </a:spcBef>
              <a:spcAft>
                <a:spcPts val="0"/>
              </a:spcAft>
              <a:buClr>
                <a:schemeClr val="dk1"/>
              </a:buClr>
              <a:buSzPts val="900"/>
              <a:buFont typeface="Times"/>
              <a:buNone/>
              <a:defRPr sz="900"/>
            </a:lvl6pPr>
            <a:lvl7pPr indent="-228600" lvl="6" marL="3200400" algn="l">
              <a:spcBef>
                <a:spcPts val="180"/>
              </a:spcBef>
              <a:spcAft>
                <a:spcPts val="0"/>
              </a:spcAft>
              <a:buClr>
                <a:schemeClr val="dk1"/>
              </a:buClr>
              <a:buSzPts val="900"/>
              <a:buFont typeface="Times"/>
              <a:buNone/>
              <a:defRPr sz="900"/>
            </a:lvl7pPr>
            <a:lvl8pPr indent="-228600" lvl="7" marL="3657600" algn="l">
              <a:spcBef>
                <a:spcPts val="180"/>
              </a:spcBef>
              <a:spcAft>
                <a:spcPts val="0"/>
              </a:spcAft>
              <a:buClr>
                <a:schemeClr val="dk1"/>
              </a:buClr>
              <a:buSzPts val="900"/>
              <a:buFont typeface="Times"/>
              <a:buNone/>
              <a:defRPr sz="900"/>
            </a:lvl8pPr>
            <a:lvl9pPr indent="-228600" lvl="8" marL="4114800" algn="l">
              <a:spcBef>
                <a:spcPts val="180"/>
              </a:spcBef>
              <a:spcAft>
                <a:spcPts val="0"/>
              </a:spcAft>
              <a:buClr>
                <a:schemeClr val="dk1"/>
              </a:buClr>
              <a:buSzPts val="900"/>
              <a:buFont typeface="Times"/>
              <a:buNone/>
              <a:defRPr sz="900"/>
            </a:lvl9pPr>
          </a:lstStyle>
          <a:p/>
        </p:txBody>
      </p:sp>
      <p:sp>
        <p:nvSpPr>
          <p:cNvPr id="47" name="Google Shape;47;p5"/>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5"/>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5"/>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0" name="Shape 50"/>
        <p:cNvGrpSpPr/>
        <p:nvPr/>
      </p:nvGrpSpPr>
      <p:grpSpPr>
        <a:xfrm>
          <a:off x="0" y="0"/>
          <a:ext cx="0" cy="0"/>
          <a:chOff x="0" y="0"/>
          <a:chExt cx="0" cy="0"/>
        </a:xfrm>
      </p:grpSpPr>
      <p:sp>
        <p:nvSpPr>
          <p:cNvPr id="51" name="Google Shape;51;p6"/>
          <p:cNvSpPr txBox="1"/>
          <p:nvPr>
            <p:ph type="title"/>
          </p:nvPr>
        </p:nvSpPr>
        <p:spPr>
          <a:xfrm>
            <a:off x="534988" y="601663"/>
            <a:ext cx="3517900" cy="2562225"/>
          </a:xfrm>
          <a:prstGeom prst="rect">
            <a:avLst/>
          </a:prstGeom>
          <a:noFill/>
          <a:ln>
            <a:noFill/>
          </a:ln>
        </p:spPr>
        <p:txBody>
          <a:bodyPr anchorCtr="0" anchor="b" bIns="73700" lIns="147425" spcFirstLastPara="1" rIns="147425" wrap="square" tIns="73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6"/>
          <p:cNvSpPr txBox="1"/>
          <p:nvPr>
            <p:ph idx="1" type="body"/>
          </p:nvPr>
        </p:nvSpPr>
        <p:spPr>
          <a:xfrm>
            <a:off x="4179888" y="601663"/>
            <a:ext cx="5976937" cy="12903200"/>
          </a:xfrm>
          <a:prstGeom prst="rect">
            <a:avLst/>
          </a:prstGeom>
          <a:noFill/>
          <a:ln>
            <a:noFill/>
          </a:ln>
        </p:spPr>
        <p:txBody>
          <a:bodyPr anchorCtr="0" anchor="t" bIns="73700" lIns="147425" spcFirstLastPara="1" rIns="147425" wrap="square" tIns="73700">
            <a:noAutofit/>
          </a:bodyPr>
          <a:lstStyle>
            <a:lvl1pPr indent="-431800" lvl="0" marL="457200" algn="l">
              <a:spcBef>
                <a:spcPts val="640"/>
              </a:spcBef>
              <a:spcAft>
                <a:spcPts val="0"/>
              </a:spcAft>
              <a:buClr>
                <a:schemeClr val="dk1"/>
              </a:buClr>
              <a:buSzPts val="3200"/>
              <a:buFont typeface="Times"/>
              <a:buChar char="•"/>
              <a:defRPr sz="3200"/>
            </a:lvl1pPr>
            <a:lvl2pPr indent="-406400" lvl="1" marL="914400" algn="l">
              <a:spcBef>
                <a:spcPts val="560"/>
              </a:spcBef>
              <a:spcAft>
                <a:spcPts val="0"/>
              </a:spcAft>
              <a:buClr>
                <a:schemeClr val="dk1"/>
              </a:buClr>
              <a:buSzPts val="2800"/>
              <a:buFont typeface="Times"/>
              <a:buChar char="–"/>
              <a:defRPr sz="2800"/>
            </a:lvl2pPr>
            <a:lvl3pPr indent="-381000" lvl="2" marL="1371600" algn="l">
              <a:spcBef>
                <a:spcPts val="480"/>
              </a:spcBef>
              <a:spcAft>
                <a:spcPts val="0"/>
              </a:spcAft>
              <a:buClr>
                <a:schemeClr val="dk1"/>
              </a:buClr>
              <a:buSzPts val="2400"/>
              <a:buFont typeface="Times"/>
              <a:buChar char="•"/>
              <a:defRPr sz="2400"/>
            </a:lvl3pPr>
            <a:lvl4pPr indent="-355600" lvl="3" marL="1828800" algn="l">
              <a:spcBef>
                <a:spcPts val="400"/>
              </a:spcBef>
              <a:spcAft>
                <a:spcPts val="0"/>
              </a:spcAft>
              <a:buClr>
                <a:schemeClr val="dk1"/>
              </a:buClr>
              <a:buSzPts val="2000"/>
              <a:buFont typeface="Times"/>
              <a:buChar char="–"/>
              <a:defRPr sz="2000"/>
            </a:lvl4pPr>
            <a:lvl5pPr indent="-355600" lvl="4" marL="2286000" algn="l">
              <a:spcBef>
                <a:spcPts val="400"/>
              </a:spcBef>
              <a:spcAft>
                <a:spcPts val="0"/>
              </a:spcAft>
              <a:buClr>
                <a:schemeClr val="dk1"/>
              </a:buClr>
              <a:buSzPts val="2000"/>
              <a:buFont typeface="Times"/>
              <a:buChar char="»"/>
              <a:defRPr sz="2000"/>
            </a:lvl5pPr>
            <a:lvl6pPr indent="-355600" lvl="5" marL="2743200" algn="l">
              <a:spcBef>
                <a:spcPts val="400"/>
              </a:spcBef>
              <a:spcAft>
                <a:spcPts val="0"/>
              </a:spcAft>
              <a:buClr>
                <a:schemeClr val="dk1"/>
              </a:buClr>
              <a:buSzPts val="2000"/>
              <a:buFont typeface="Times"/>
              <a:buChar char="»"/>
              <a:defRPr sz="2000"/>
            </a:lvl6pPr>
            <a:lvl7pPr indent="-355600" lvl="6" marL="3200400" algn="l">
              <a:spcBef>
                <a:spcPts val="400"/>
              </a:spcBef>
              <a:spcAft>
                <a:spcPts val="0"/>
              </a:spcAft>
              <a:buClr>
                <a:schemeClr val="dk1"/>
              </a:buClr>
              <a:buSzPts val="2000"/>
              <a:buFont typeface="Times"/>
              <a:buChar char="»"/>
              <a:defRPr sz="2000"/>
            </a:lvl7pPr>
            <a:lvl8pPr indent="-355600" lvl="7" marL="3657600" algn="l">
              <a:spcBef>
                <a:spcPts val="400"/>
              </a:spcBef>
              <a:spcAft>
                <a:spcPts val="0"/>
              </a:spcAft>
              <a:buClr>
                <a:schemeClr val="dk1"/>
              </a:buClr>
              <a:buSzPts val="2000"/>
              <a:buFont typeface="Times"/>
              <a:buChar char="»"/>
              <a:defRPr sz="2000"/>
            </a:lvl8pPr>
            <a:lvl9pPr indent="-355600" lvl="8" marL="4114800" algn="l">
              <a:spcBef>
                <a:spcPts val="400"/>
              </a:spcBef>
              <a:spcAft>
                <a:spcPts val="0"/>
              </a:spcAft>
              <a:buClr>
                <a:schemeClr val="dk1"/>
              </a:buClr>
              <a:buSzPts val="2000"/>
              <a:buFont typeface="Times"/>
              <a:buChar char="»"/>
              <a:defRPr sz="2000"/>
            </a:lvl9pPr>
          </a:lstStyle>
          <a:p/>
        </p:txBody>
      </p:sp>
      <p:sp>
        <p:nvSpPr>
          <p:cNvPr id="53" name="Google Shape;53;p6"/>
          <p:cNvSpPr txBox="1"/>
          <p:nvPr>
            <p:ph idx="2" type="body"/>
          </p:nvPr>
        </p:nvSpPr>
        <p:spPr>
          <a:xfrm>
            <a:off x="534988" y="3163888"/>
            <a:ext cx="3517900" cy="10340975"/>
          </a:xfrm>
          <a:prstGeom prst="rect">
            <a:avLst/>
          </a:prstGeom>
          <a:noFill/>
          <a:ln>
            <a:noFill/>
          </a:ln>
        </p:spPr>
        <p:txBody>
          <a:bodyPr anchorCtr="0" anchor="t" bIns="73700" lIns="147425" spcFirstLastPara="1" rIns="147425" wrap="square" tIns="73700">
            <a:noAutofit/>
          </a:bodyPr>
          <a:lstStyle>
            <a:lvl1pPr indent="-228600" lvl="0" marL="457200" algn="l">
              <a:spcBef>
                <a:spcPts val="280"/>
              </a:spcBef>
              <a:spcAft>
                <a:spcPts val="0"/>
              </a:spcAft>
              <a:buClr>
                <a:schemeClr val="dk1"/>
              </a:buClr>
              <a:buSzPts val="1400"/>
              <a:buFont typeface="Times"/>
              <a:buNone/>
              <a:defRPr sz="1400"/>
            </a:lvl1pPr>
            <a:lvl2pPr indent="-228600" lvl="1" marL="914400" algn="l">
              <a:spcBef>
                <a:spcPts val="240"/>
              </a:spcBef>
              <a:spcAft>
                <a:spcPts val="0"/>
              </a:spcAft>
              <a:buClr>
                <a:schemeClr val="dk1"/>
              </a:buClr>
              <a:buSzPts val="1200"/>
              <a:buFont typeface="Times"/>
              <a:buNone/>
              <a:defRPr sz="1200"/>
            </a:lvl2pPr>
            <a:lvl3pPr indent="-228600" lvl="2" marL="1371600" algn="l">
              <a:spcBef>
                <a:spcPts val="200"/>
              </a:spcBef>
              <a:spcAft>
                <a:spcPts val="0"/>
              </a:spcAft>
              <a:buClr>
                <a:schemeClr val="dk1"/>
              </a:buClr>
              <a:buSzPts val="1000"/>
              <a:buFont typeface="Times"/>
              <a:buNone/>
              <a:defRPr sz="1000"/>
            </a:lvl3pPr>
            <a:lvl4pPr indent="-228600" lvl="3" marL="1828800" algn="l">
              <a:spcBef>
                <a:spcPts val="180"/>
              </a:spcBef>
              <a:spcAft>
                <a:spcPts val="0"/>
              </a:spcAft>
              <a:buClr>
                <a:schemeClr val="dk1"/>
              </a:buClr>
              <a:buSzPts val="900"/>
              <a:buFont typeface="Times"/>
              <a:buNone/>
              <a:defRPr sz="900"/>
            </a:lvl4pPr>
            <a:lvl5pPr indent="-228600" lvl="4" marL="2286000" algn="l">
              <a:spcBef>
                <a:spcPts val="180"/>
              </a:spcBef>
              <a:spcAft>
                <a:spcPts val="0"/>
              </a:spcAft>
              <a:buClr>
                <a:schemeClr val="dk1"/>
              </a:buClr>
              <a:buSzPts val="900"/>
              <a:buFont typeface="Times"/>
              <a:buNone/>
              <a:defRPr sz="900"/>
            </a:lvl5pPr>
            <a:lvl6pPr indent="-228600" lvl="5" marL="2743200" algn="l">
              <a:spcBef>
                <a:spcPts val="180"/>
              </a:spcBef>
              <a:spcAft>
                <a:spcPts val="0"/>
              </a:spcAft>
              <a:buClr>
                <a:schemeClr val="dk1"/>
              </a:buClr>
              <a:buSzPts val="900"/>
              <a:buFont typeface="Times"/>
              <a:buNone/>
              <a:defRPr sz="900"/>
            </a:lvl6pPr>
            <a:lvl7pPr indent="-228600" lvl="6" marL="3200400" algn="l">
              <a:spcBef>
                <a:spcPts val="180"/>
              </a:spcBef>
              <a:spcAft>
                <a:spcPts val="0"/>
              </a:spcAft>
              <a:buClr>
                <a:schemeClr val="dk1"/>
              </a:buClr>
              <a:buSzPts val="900"/>
              <a:buFont typeface="Times"/>
              <a:buNone/>
              <a:defRPr sz="900"/>
            </a:lvl7pPr>
            <a:lvl8pPr indent="-228600" lvl="7" marL="3657600" algn="l">
              <a:spcBef>
                <a:spcPts val="180"/>
              </a:spcBef>
              <a:spcAft>
                <a:spcPts val="0"/>
              </a:spcAft>
              <a:buClr>
                <a:schemeClr val="dk1"/>
              </a:buClr>
              <a:buSzPts val="900"/>
              <a:buFont typeface="Times"/>
              <a:buNone/>
              <a:defRPr sz="900"/>
            </a:lvl8pPr>
            <a:lvl9pPr indent="-228600" lvl="8" marL="4114800" algn="l">
              <a:spcBef>
                <a:spcPts val="180"/>
              </a:spcBef>
              <a:spcAft>
                <a:spcPts val="0"/>
              </a:spcAft>
              <a:buClr>
                <a:schemeClr val="dk1"/>
              </a:buClr>
              <a:buSzPts val="900"/>
              <a:buFont typeface="Times"/>
              <a:buNone/>
              <a:defRPr sz="900"/>
            </a:lvl9pPr>
          </a:lstStyle>
          <a:p/>
        </p:txBody>
      </p:sp>
      <p:sp>
        <p:nvSpPr>
          <p:cNvPr id="54" name="Google Shape;54;p6"/>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6"/>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6"/>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7"/>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7"/>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7"/>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8"/>
          <p:cNvSpPr txBox="1"/>
          <p:nvPr>
            <p:ph type="title"/>
          </p:nvPr>
        </p:nvSpPr>
        <p:spPr>
          <a:xfrm>
            <a:off x="801687" y="1346200"/>
            <a:ext cx="9088437" cy="2517775"/>
          </a:xfrm>
          <a:prstGeom prst="rect">
            <a:avLst/>
          </a:prstGeom>
          <a:noFill/>
          <a:ln>
            <a:noFill/>
          </a:ln>
        </p:spPr>
        <p:txBody>
          <a:bodyPr anchorCtr="0" anchor="ctr" bIns="73700" lIns="147425" spcFirstLastPara="1" rIns="147425" wrap="square" tIns="73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3" name="Google Shape;63;p8"/>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8"/>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8"/>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6" name="Shape 66"/>
        <p:cNvGrpSpPr/>
        <p:nvPr/>
      </p:nvGrpSpPr>
      <p:grpSpPr>
        <a:xfrm>
          <a:off x="0" y="0"/>
          <a:ext cx="0" cy="0"/>
          <a:chOff x="0" y="0"/>
          <a:chExt cx="0" cy="0"/>
        </a:xfrm>
      </p:grpSpPr>
      <p:sp>
        <p:nvSpPr>
          <p:cNvPr id="67" name="Google Shape;67;p9"/>
          <p:cNvSpPr txBox="1"/>
          <p:nvPr>
            <p:ph type="title"/>
          </p:nvPr>
        </p:nvSpPr>
        <p:spPr>
          <a:xfrm>
            <a:off x="534988" y="604838"/>
            <a:ext cx="9621837" cy="2520950"/>
          </a:xfrm>
          <a:prstGeom prst="rect">
            <a:avLst/>
          </a:prstGeom>
          <a:noFill/>
          <a:ln>
            <a:noFill/>
          </a:ln>
        </p:spPr>
        <p:txBody>
          <a:bodyPr anchorCtr="0" anchor="ctr" bIns="73700" lIns="147425" spcFirstLastPara="1" rIns="147425" wrap="square" tIns="73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8" name="Google Shape;68;p9"/>
          <p:cNvSpPr txBox="1"/>
          <p:nvPr>
            <p:ph idx="1" type="body"/>
          </p:nvPr>
        </p:nvSpPr>
        <p:spPr>
          <a:xfrm>
            <a:off x="534988" y="3384550"/>
            <a:ext cx="4724400" cy="1409700"/>
          </a:xfrm>
          <a:prstGeom prst="rect">
            <a:avLst/>
          </a:prstGeom>
          <a:noFill/>
          <a:ln>
            <a:noFill/>
          </a:ln>
        </p:spPr>
        <p:txBody>
          <a:bodyPr anchorCtr="0" anchor="b" bIns="73700" lIns="147425" spcFirstLastPara="1" rIns="147425" wrap="square" tIns="73700">
            <a:noAutofit/>
          </a:bodyPr>
          <a:lstStyle>
            <a:lvl1pPr indent="-228600" lvl="0" marL="457200" algn="l">
              <a:spcBef>
                <a:spcPts val="480"/>
              </a:spcBef>
              <a:spcAft>
                <a:spcPts val="0"/>
              </a:spcAft>
              <a:buClr>
                <a:schemeClr val="dk1"/>
              </a:buClr>
              <a:buSzPts val="2400"/>
              <a:buFont typeface="Times"/>
              <a:buNone/>
              <a:defRPr b="1" sz="2400"/>
            </a:lvl1pPr>
            <a:lvl2pPr indent="-228600" lvl="1" marL="914400" algn="l">
              <a:spcBef>
                <a:spcPts val="400"/>
              </a:spcBef>
              <a:spcAft>
                <a:spcPts val="0"/>
              </a:spcAft>
              <a:buClr>
                <a:schemeClr val="dk1"/>
              </a:buClr>
              <a:buSzPts val="2000"/>
              <a:buFont typeface="Times"/>
              <a:buNone/>
              <a:defRPr b="1" sz="2000"/>
            </a:lvl2pPr>
            <a:lvl3pPr indent="-228600" lvl="2" marL="1371600" algn="l">
              <a:spcBef>
                <a:spcPts val="360"/>
              </a:spcBef>
              <a:spcAft>
                <a:spcPts val="0"/>
              </a:spcAft>
              <a:buClr>
                <a:schemeClr val="dk1"/>
              </a:buClr>
              <a:buSzPts val="1800"/>
              <a:buFont typeface="Times"/>
              <a:buNone/>
              <a:defRPr b="1" sz="1800"/>
            </a:lvl3pPr>
            <a:lvl4pPr indent="-228600" lvl="3" marL="1828800" algn="l">
              <a:spcBef>
                <a:spcPts val="320"/>
              </a:spcBef>
              <a:spcAft>
                <a:spcPts val="0"/>
              </a:spcAft>
              <a:buClr>
                <a:schemeClr val="dk1"/>
              </a:buClr>
              <a:buSzPts val="1600"/>
              <a:buFont typeface="Times"/>
              <a:buNone/>
              <a:defRPr b="1" sz="1600"/>
            </a:lvl4pPr>
            <a:lvl5pPr indent="-228600" lvl="4" marL="2286000" algn="l">
              <a:spcBef>
                <a:spcPts val="320"/>
              </a:spcBef>
              <a:spcAft>
                <a:spcPts val="0"/>
              </a:spcAft>
              <a:buClr>
                <a:schemeClr val="dk1"/>
              </a:buClr>
              <a:buSzPts val="1600"/>
              <a:buFont typeface="Times"/>
              <a:buNone/>
              <a:defRPr b="1" sz="1600"/>
            </a:lvl5pPr>
            <a:lvl6pPr indent="-228600" lvl="5" marL="2743200" algn="l">
              <a:spcBef>
                <a:spcPts val="320"/>
              </a:spcBef>
              <a:spcAft>
                <a:spcPts val="0"/>
              </a:spcAft>
              <a:buClr>
                <a:schemeClr val="dk1"/>
              </a:buClr>
              <a:buSzPts val="1600"/>
              <a:buFont typeface="Times"/>
              <a:buNone/>
              <a:defRPr b="1" sz="1600"/>
            </a:lvl6pPr>
            <a:lvl7pPr indent="-228600" lvl="6" marL="3200400" algn="l">
              <a:spcBef>
                <a:spcPts val="320"/>
              </a:spcBef>
              <a:spcAft>
                <a:spcPts val="0"/>
              </a:spcAft>
              <a:buClr>
                <a:schemeClr val="dk1"/>
              </a:buClr>
              <a:buSzPts val="1600"/>
              <a:buFont typeface="Times"/>
              <a:buNone/>
              <a:defRPr b="1" sz="1600"/>
            </a:lvl7pPr>
            <a:lvl8pPr indent="-228600" lvl="7" marL="3657600" algn="l">
              <a:spcBef>
                <a:spcPts val="320"/>
              </a:spcBef>
              <a:spcAft>
                <a:spcPts val="0"/>
              </a:spcAft>
              <a:buClr>
                <a:schemeClr val="dk1"/>
              </a:buClr>
              <a:buSzPts val="1600"/>
              <a:buFont typeface="Times"/>
              <a:buNone/>
              <a:defRPr b="1" sz="1600"/>
            </a:lvl8pPr>
            <a:lvl9pPr indent="-228600" lvl="8" marL="4114800" algn="l">
              <a:spcBef>
                <a:spcPts val="320"/>
              </a:spcBef>
              <a:spcAft>
                <a:spcPts val="0"/>
              </a:spcAft>
              <a:buClr>
                <a:schemeClr val="dk1"/>
              </a:buClr>
              <a:buSzPts val="1600"/>
              <a:buFont typeface="Times"/>
              <a:buNone/>
              <a:defRPr b="1" sz="1600"/>
            </a:lvl9pPr>
          </a:lstStyle>
          <a:p/>
        </p:txBody>
      </p:sp>
      <p:sp>
        <p:nvSpPr>
          <p:cNvPr id="69" name="Google Shape;69;p9"/>
          <p:cNvSpPr txBox="1"/>
          <p:nvPr>
            <p:ph idx="2" type="body"/>
          </p:nvPr>
        </p:nvSpPr>
        <p:spPr>
          <a:xfrm>
            <a:off x="534988" y="4794250"/>
            <a:ext cx="4724400" cy="8710613"/>
          </a:xfrm>
          <a:prstGeom prst="rect">
            <a:avLst/>
          </a:prstGeom>
          <a:noFill/>
          <a:ln>
            <a:noFill/>
          </a:ln>
        </p:spPr>
        <p:txBody>
          <a:bodyPr anchorCtr="0" anchor="t" bIns="73700" lIns="147425" spcFirstLastPara="1" rIns="147425" wrap="square" tIns="73700">
            <a:noAutofit/>
          </a:bodyPr>
          <a:lstStyle>
            <a:lvl1pPr indent="-381000" lvl="0" marL="457200" algn="l">
              <a:spcBef>
                <a:spcPts val="480"/>
              </a:spcBef>
              <a:spcAft>
                <a:spcPts val="0"/>
              </a:spcAft>
              <a:buClr>
                <a:schemeClr val="dk1"/>
              </a:buClr>
              <a:buSzPts val="2400"/>
              <a:buFont typeface="Times"/>
              <a:buChar char="•"/>
              <a:defRPr sz="2400"/>
            </a:lvl1pPr>
            <a:lvl2pPr indent="-355600" lvl="1" marL="914400" algn="l">
              <a:spcBef>
                <a:spcPts val="400"/>
              </a:spcBef>
              <a:spcAft>
                <a:spcPts val="0"/>
              </a:spcAft>
              <a:buClr>
                <a:schemeClr val="dk1"/>
              </a:buClr>
              <a:buSzPts val="2000"/>
              <a:buFont typeface="Times"/>
              <a:buChar char="–"/>
              <a:defRPr sz="2000"/>
            </a:lvl2pPr>
            <a:lvl3pPr indent="-342900" lvl="2" marL="1371600" algn="l">
              <a:spcBef>
                <a:spcPts val="360"/>
              </a:spcBef>
              <a:spcAft>
                <a:spcPts val="0"/>
              </a:spcAft>
              <a:buClr>
                <a:schemeClr val="dk1"/>
              </a:buClr>
              <a:buSzPts val="1800"/>
              <a:buFont typeface="Times"/>
              <a:buChar char="•"/>
              <a:defRPr sz="1800"/>
            </a:lvl3pPr>
            <a:lvl4pPr indent="-330200" lvl="3" marL="1828800" algn="l">
              <a:spcBef>
                <a:spcPts val="320"/>
              </a:spcBef>
              <a:spcAft>
                <a:spcPts val="0"/>
              </a:spcAft>
              <a:buClr>
                <a:schemeClr val="dk1"/>
              </a:buClr>
              <a:buSzPts val="1600"/>
              <a:buFont typeface="Times"/>
              <a:buChar char="–"/>
              <a:defRPr sz="1600"/>
            </a:lvl4pPr>
            <a:lvl5pPr indent="-330200" lvl="4" marL="2286000" algn="l">
              <a:spcBef>
                <a:spcPts val="320"/>
              </a:spcBef>
              <a:spcAft>
                <a:spcPts val="0"/>
              </a:spcAft>
              <a:buClr>
                <a:schemeClr val="dk1"/>
              </a:buClr>
              <a:buSzPts val="1600"/>
              <a:buFont typeface="Times"/>
              <a:buChar char="»"/>
              <a:defRPr sz="1600"/>
            </a:lvl5pPr>
            <a:lvl6pPr indent="-330200" lvl="5" marL="2743200" algn="l">
              <a:spcBef>
                <a:spcPts val="320"/>
              </a:spcBef>
              <a:spcAft>
                <a:spcPts val="0"/>
              </a:spcAft>
              <a:buClr>
                <a:schemeClr val="dk1"/>
              </a:buClr>
              <a:buSzPts val="1600"/>
              <a:buFont typeface="Times"/>
              <a:buChar char="»"/>
              <a:defRPr sz="1600"/>
            </a:lvl6pPr>
            <a:lvl7pPr indent="-330200" lvl="6" marL="3200400" algn="l">
              <a:spcBef>
                <a:spcPts val="320"/>
              </a:spcBef>
              <a:spcAft>
                <a:spcPts val="0"/>
              </a:spcAft>
              <a:buClr>
                <a:schemeClr val="dk1"/>
              </a:buClr>
              <a:buSzPts val="1600"/>
              <a:buFont typeface="Times"/>
              <a:buChar char="»"/>
              <a:defRPr sz="1600"/>
            </a:lvl7pPr>
            <a:lvl8pPr indent="-330200" lvl="7" marL="3657600" algn="l">
              <a:spcBef>
                <a:spcPts val="320"/>
              </a:spcBef>
              <a:spcAft>
                <a:spcPts val="0"/>
              </a:spcAft>
              <a:buClr>
                <a:schemeClr val="dk1"/>
              </a:buClr>
              <a:buSzPts val="1600"/>
              <a:buFont typeface="Times"/>
              <a:buChar char="»"/>
              <a:defRPr sz="1600"/>
            </a:lvl8pPr>
            <a:lvl9pPr indent="-330200" lvl="8" marL="4114800" algn="l">
              <a:spcBef>
                <a:spcPts val="320"/>
              </a:spcBef>
              <a:spcAft>
                <a:spcPts val="0"/>
              </a:spcAft>
              <a:buClr>
                <a:schemeClr val="dk1"/>
              </a:buClr>
              <a:buSzPts val="1600"/>
              <a:buFont typeface="Times"/>
              <a:buChar char="»"/>
              <a:defRPr sz="1600"/>
            </a:lvl9pPr>
          </a:lstStyle>
          <a:p/>
        </p:txBody>
      </p:sp>
      <p:sp>
        <p:nvSpPr>
          <p:cNvPr id="70" name="Google Shape;70;p9"/>
          <p:cNvSpPr txBox="1"/>
          <p:nvPr>
            <p:ph idx="3" type="body"/>
          </p:nvPr>
        </p:nvSpPr>
        <p:spPr>
          <a:xfrm>
            <a:off x="5430838" y="3384550"/>
            <a:ext cx="4725987" cy="1409700"/>
          </a:xfrm>
          <a:prstGeom prst="rect">
            <a:avLst/>
          </a:prstGeom>
          <a:noFill/>
          <a:ln>
            <a:noFill/>
          </a:ln>
        </p:spPr>
        <p:txBody>
          <a:bodyPr anchorCtr="0" anchor="b" bIns="73700" lIns="147425" spcFirstLastPara="1" rIns="147425" wrap="square" tIns="73700">
            <a:noAutofit/>
          </a:bodyPr>
          <a:lstStyle>
            <a:lvl1pPr indent="-228600" lvl="0" marL="457200" algn="l">
              <a:spcBef>
                <a:spcPts val="480"/>
              </a:spcBef>
              <a:spcAft>
                <a:spcPts val="0"/>
              </a:spcAft>
              <a:buClr>
                <a:schemeClr val="dk1"/>
              </a:buClr>
              <a:buSzPts val="2400"/>
              <a:buFont typeface="Times"/>
              <a:buNone/>
              <a:defRPr b="1" sz="2400"/>
            </a:lvl1pPr>
            <a:lvl2pPr indent="-228600" lvl="1" marL="914400" algn="l">
              <a:spcBef>
                <a:spcPts val="400"/>
              </a:spcBef>
              <a:spcAft>
                <a:spcPts val="0"/>
              </a:spcAft>
              <a:buClr>
                <a:schemeClr val="dk1"/>
              </a:buClr>
              <a:buSzPts val="2000"/>
              <a:buFont typeface="Times"/>
              <a:buNone/>
              <a:defRPr b="1" sz="2000"/>
            </a:lvl2pPr>
            <a:lvl3pPr indent="-228600" lvl="2" marL="1371600" algn="l">
              <a:spcBef>
                <a:spcPts val="360"/>
              </a:spcBef>
              <a:spcAft>
                <a:spcPts val="0"/>
              </a:spcAft>
              <a:buClr>
                <a:schemeClr val="dk1"/>
              </a:buClr>
              <a:buSzPts val="1800"/>
              <a:buFont typeface="Times"/>
              <a:buNone/>
              <a:defRPr b="1" sz="1800"/>
            </a:lvl3pPr>
            <a:lvl4pPr indent="-228600" lvl="3" marL="1828800" algn="l">
              <a:spcBef>
                <a:spcPts val="320"/>
              </a:spcBef>
              <a:spcAft>
                <a:spcPts val="0"/>
              </a:spcAft>
              <a:buClr>
                <a:schemeClr val="dk1"/>
              </a:buClr>
              <a:buSzPts val="1600"/>
              <a:buFont typeface="Times"/>
              <a:buNone/>
              <a:defRPr b="1" sz="1600"/>
            </a:lvl4pPr>
            <a:lvl5pPr indent="-228600" lvl="4" marL="2286000" algn="l">
              <a:spcBef>
                <a:spcPts val="320"/>
              </a:spcBef>
              <a:spcAft>
                <a:spcPts val="0"/>
              </a:spcAft>
              <a:buClr>
                <a:schemeClr val="dk1"/>
              </a:buClr>
              <a:buSzPts val="1600"/>
              <a:buFont typeface="Times"/>
              <a:buNone/>
              <a:defRPr b="1" sz="1600"/>
            </a:lvl5pPr>
            <a:lvl6pPr indent="-228600" lvl="5" marL="2743200" algn="l">
              <a:spcBef>
                <a:spcPts val="320"/>
              </a:spcBef>
              <a:spcAft>
                <a:spcPts val="0"/>
              </a:spcAft>
              <a:buClr>
                <a:schemeClr val="dk1"/>
              </a:buClr>
              <a:buSzPts val="1600"/>
              <a:buFont typeface="Times"/>
              <a:buNone/>
              <a:defRPr b="1" sz="1600"/>
            </a:lvl6pPr>
            <a:lvl7pPr indent="-228600" lvl="6" marL="3200400" algn="l">
              <a:spcBef>
                <a:spcPts val="320"/>
              </a:spcBef>
              <a:spcAft>
                <a:spcPts val="0"/>
              </a:spcAft>
              <a:buClr>
                <a:schemeClr val="dk1"/>
              </a:buClr>
              <a:buSzPts val="1600"/>
              <a:buFont typeface="Times"/>
              <a:buNone/>
              <a:defRPr b="1" sz="1600"/>
            </a:lvl7pPr>
            <a:lvl8pPr indent="-228600" lvl="7" marL="3657600" algn="l">
              <a:spcBef>
                <a:spcPts val="320"/>
              </a:spcBef>
              <a:spcAft>
                <a:spcPts val="0"/>
              </a:spcAft>
              <a:buClr>
                <a:schemeClr val="dk1"/>
              </a:buClr>
              <a:buSzPts val="1600"/>
              <a:buFont typeface="Times"/>
              <a:buNone/>
              <a:defRPr b="1" sz="1600"/>
            </a:lvl8pPr>
            <a:lvl9pPr indent="-228600" lvl="8" marL="4114800" algn="l">
              <a:spcBef>
                <a:spcPts val="320"/>
              </a:spcBef>
              <a:spcAft>
                <a:spcPts val="0"/>
              </a:spcAft>
              <a:buClr>
                <a:schemeClr val="dk1"/>
              </a:buClr>
              <a:buSzPts val="1600"/>
              <a:buFont typeface="Times"/>
              <a:buNone/>
              <a:defRPr b="1" sz="1600"/>
            </a:lvl9pPr>
          </a:lstStyle>
          <a:p/>
        </p:txBody>
      </p:sp>
      <p:sp>
        <p:nvSpPr>
          <p:cNvPr id="71" name="Google Shape;71;p9"/>
          <p:cNvSpPr txBox="1"/>
          <p:nvPr>
            <p:ph idx="4" type="body"/>
          </p:nvPr>
        </p:nvSpPr>
        <p:spPr>
          <a:xfrm>
            <a:off x="5430838" y="4794250"/>
            <a:ext cx="4725987" cy="8710613"/>
          </a:xfrm>
          <a:prstGeom prst="rect">
            <a:avLst/>
          </a:prstGeom>
          <a:noFill/>
          <a:ln>
            <a:noFill/>
          </a:ln>
        </p:spPr>
        <p:txBody>
          <a:bodyPr anchorCtr="0" anchor="t" bIns="73700" lIns="147425" spcFirstLastPara="1" rIns="147425" wrap="square" tIns="73700">
            <a:noAutofit/>
          </a:bodyPr>
          <a:lstStyle>
            <a:lvl1pPr indent="-381000" lvl="0" marL="457200" algn="l">
              <a:spcBef>
                <a:spcPts val="480"/>
              </a:spcBef>
              <a:spcAft>
                <a:spcPts val="0"/>
              </a:spcAft>
              <a:buClr>
                <a:schemeClr val="dk1"/>
              </a:buClr>
              <a:buSzPts val="2400"/>
              <a:buFont typeface="Times"/>
              <a:buChar char="•"/>
              <a:defRPr sz="2400"/>
            </a:lvl1pPr>
            <a:lvl2pPr indent="-355600" lvl="1" marL="914400" algn="l">
              <a:spcBef>
                <a:spcPts val="400"/>
              </a:spcBef>
              <a:spcAft>
                <a:spcPts val="0"/>
              </a:spcAft>
              <a:buClr>
                <a:schemeClr val="dk1"/>
              </a:buClr>
              <a:buSzPts val="2000"/>
              <a:buFont typeface="Times"/>
              <a:buChar char="–"/>
              <a:defRPr sz="2000"/>
            </a:lvl2pPr>
            <a:lvl3pPr indent="-342900" lvl="2" marL="1371600" algn="l">
              <a:spcBef>
                <a:spcPts val="360"/>
              </a:spcBef>
              <a:spcAft>
                <a:spcPts val="0"/>
              </a:spcAft>
              <a:buClr>
                <a:schemeClr val="dk1"/>
              </a:buClr>
              <a:buSzPts val="1800"/>
              <a:buFont typeface="Times"/>
              <a:buChar char="•"/>
              <a:defRPr sz="1800"/>
            </a:lvl3pPr>
            <a:lvl4pPr indent="-330200" lvl="3" marL="1828800" algn="l">
              <a:spcBef>
                <a:spcPts val="320"/>
              </a:spcBef>
              <a:spcAft>
                <a:spcPts val="0"/>
              </a:spcAft>
              <a:buClr>
                <a:schemeClr val="dk1"/>
              </a:buClr>
              <a:buSzPts val="1600"/>
              <a:buFont typeface="Times"/>
              <a:buChar char="–"/>
              <a:defRPr sz="1600"/>
            </a:lvl4pPr>
            <a:lvl5pPr indent="-330200" lvl="4" marL="2286000" algn="l">
              <a:spcBef>
                <a:spcPts val="320"/>
              </a:spcBef>
              <a:spcAft>
                <a:spcPts val="0"/>
              </a:spcAft>
              <a:buClr>
                <a:schemeClr val="dk1"/>
              </a:buClr>
              <a:buSzPts val="1600"/>
              <a:buFont typeface="Times"/>
              <a:buChar char="»"/>
              <a:defRPr sz="1600"/>
            </a:lvl5pPr>
            <a:lvl6pPr indent="-330200" lvl="5" marL="2743200" algn="l">
              <a:spcBef>
                <a:spcPts val="320"/>
              </a:spcBef>
              <a:spcAft>
                <a:spcPts val="0"/>
              </a:spcAft>
              <a:buClr>
                <a:schemeClr val="dk1"/>
              </a:buClr>
              <a:buSzPts val="1600"/>
              <a:buFont typeface="Times"/>
              <a:buChar char="»"/>
              <a:defRPr sz="1600"/>
            </a:lvl6pPr>
            <a:lvl7pPr indent="-330200" lvl="6" marL="3200400" algn="l">
              <a:spcBef>
                <a:spcPts val="320"/>
              </a:spcBef>
              <a:spcAft>
                <a:spcPts val="0"/>
              </a:spcAft>
              <a:buClr>
                <a:schemeClr val="dk1"/>
              </a:buClr>
              <a:buSzPts val="1600"/>
              <a:buFont typeface="Times"/>
              <a:buChar char="»"/>
              <a:defRPr sz="1600"/>
            </a:lvl7pPr>
            <a:lvl8pPr indent="-330200" lvl="7" marL="3657600" algn="l">
              <a:spcBef>
                <a:spcPts val="320"/>
              </a:spcBef>
              <a:spcAft>
                <a:spcPts val="0"/>
              </a:spcAft>
              <a:buClr>
                <a:schemeClr val="dk1"/>
              </a:buClr>
              <a:buSzPts val="1600"/>
              <a:buFont typeface="Times"/>
              <a:buChar char="»"/>
              <a:defRPr sz="1600"/>
            </a:lvl8pPr>
            <a:lvl9pPr indent="-330200" lvl="8" marL="4114800" algn="l">
              <a:spcBef>
                <a:spcPts val="320"/>
              </a:spcBef>
              <a:spcAft>
                <a:spcPts val="0"/>
              </a:spcAft>
              <a:buClr>
                <a:schemeClr val="dk1"/>
              </a:buClr>
              <a:buSzPts val="1600"/>
              <a:buFont typeface="Times"/>
              <a:buChar char="»"/>
              <a:defRPr sz="1600"/>
            </a:lvl9pPr>
          </a:lstStyle>
          <a:p/>
        </p:txBody>
      </p:sp>
      <p:sp>
        <p:nvSpPr>
          <p:cNvPr id="72" name="Google Shape;72;p9"/>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9"/>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9"/>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5" name="Shape 75"/>
        <p:cNvGrpSpPr/>
        <p:nvPr/>
      </p:nvGrpSpPr>
      <p:grpSpPr>
        <a:xfrm>
          <a:off x="0" y="0"/>
          <a:ext cx="0" cy="0"/>
          <a:chOff x="0" y="0"/>
          <a:chExt cx="0" cy="0"/>
        </a:xfrm>
      </p:grpSpPr>
      <p:sp>
        <p:nvSpPr>
          <p:cNvPr id="76" name="Google Shape;76;p10"/>
          <p:cNvSpPr txBox="1"/>
          <p:nvPr>
            <p:ph type="title"/>
          </p:nvPr>
        </p:nvSpPr>
        <p:spPr>
          <a:xfrm>
            <a:off x="801687" y="1346200"/>
            <a:ext cx="9088437" cy="2517775"/>
          </a:xfrm>
          <a:prstGeom prst="rect">
            <a:avLst/>
          </a:prstGeom>
          <a:noFill/>
          <a:ln>
            <a:noFill/>
          </a:ln>
        </p:spPr>
        <p:txBody>
          <a:bodyPr anchorCtr="0" anchor="ctr" bIns="73700" lIns="147425" spcFirstLastPara="1" rIns="147425" wrap="square" tIns="73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7" name="Google Shape;77;p10"/>
          <p:cNvSpPr txBox="1"/>
          <p:nvPr>
            <p:ph idx="1" type="body"/>
          </p:nvPr>
        </p:nvSpPr>
        <p:spPr>
          <a:xfrm>
            <a:off x="798513" y="4343400"/>
            <a:ext cx="4467225" cy="9070975"/>
          </a:xfrm>
          <a:prstGeom prst="rect">
            <a:avLst/>
          </a:prstGeom>
          <a:noFill/>
          <a:ln>
            <a:noFill/>
          </a:ln>
        </p:spPr>
        <p:txBody>
          <a:bodyPr anchorCtr="0" anchor="t" bIns="73700" lIns="147425" spcFirstLastPara="1" rIns="147425" wrap="square" tIns="73700">
            <a:noAutofit/>
          </a:bodyPr>
          <a:lstStyle>
            <a:lvl1pPr indent="-406400" lvl="0" marL="457200" algn="l">
              <a:spcBef>
                <a:spcPts val="560"/>
              </a:spcBef>
              <a:spcAft>
                <a:spcPts val="0"/>
              </a:spcAft>
              <a:buClr>
                <a:schemeClr val="dk1"/>
              </a:buClr>
              <a:buSzPts val="2800"/>
              <a:buFont typeface="Times"/>
              <a:buChar char="•"/>
              <a:defRPr sz="2800"/>
            </a:lvl1pPr>
            <a:lvl2pPr indent="-381000" lvl="1" marL="914400" algn="l">
              <a:spcBef>
                <a:spcPts val="480"/>
              </a:spcBef>
              <a:spcAft>
                <a:spcPts val="0"/>
              </a:spcAft>
              <a:buClr>
                <a:schemeClr val="dk1"/>
              </a:buClr>
              <a:buSzPts val="2400"/>
              <a:buFont typeface="Times"/>
              <a:buChar char="–"/>
              <a:defRPr sz="2400"/>
            </a:lvl2pPr>
            <a:lvl3pPr indent="-355600" lvl="2" marL="1371600" algn="l">
              <a:spcBef>
                <a:spcPts val="400"/>
              </a:spcBef>
              <a:spcAft>
                <a:spcPts val="0"/>
              </a:spcAft>
              <a:buClr>
                <a:schemeClr val="dk1"/>
              </a:buClr>
              <a:buSzPts val="2000"/>
              <a:buFont typeface="Times"/>
              <a:buChar char="•"/>
              <a:defRPr sz="2000"/>
            </a:lvl3pPr>
            <a:lvl4pPr indent="-342900" lvl="3" marL="1828800" algn="l">
              <a:spcBef>
                <a:spcPts val="360"/>
              </a:spcBef>
              <a:spcAft>
                <a:spcPts val="0"/>
              </a:spcAft>
              <a:buClr>
                <a:schemeClr val="dk1"/>
              </a:buClr>
              <a:buSzPts val="1800"/>
              <a:buFont typeface="Times"/>
              <a:buChar char="–"/>
              <a:defRPr sz="1800"/>
            </a:lvl4pPr>
            <a:lvl5pPr indent="-342900" lvl="4" marL="2286000" algn="l">
              <a:spcBef>
                <a:spcPts val="360"/>
              </a:spcBef>
              <a:spcAft>
                <a:spcPts val="0"/>
              </a:spcAft>
              <a:buClr>
                <a:schemeClr val="dk1"/>
              </a:buClr>
              <a:buSzPts val="1800"/>
              <a:buFont typeface="Times"/>
              <a:buChar char="»"/>
              <a:defRPr sz="1800"/>
            </a:lvl5pPr>
            <a:lvl6pPr indent="-342900" lvl="5" marL="2743200" algn="l">
              <a:spcBef>
                <a:spcPts val="360"/>
              </a:spcBef>
              <a:spcAft>
                <a:spcPts val="0"/>
              </a:spcAft>
              <a:buClr>
                <a:schemeClr val="dk1"/>
              </a:buClr>
              <a:buSzPts val="1800"/>
              <a:buFont typeface="Times"/>
              <a:buChar char="»"/>
              <a:defRPr sz="1800"/>
            </a:lvl6pPr>
            <a:lvl7pPr indent="-342900" lvl="6" marL="3200400" algn="l">
              <a:spcBef>
                <a:spcPts val="360"/>
              </a:spcBef>
              <a:spcAft>
                <a:spcPts val="0"/>
              </a:spcAft>
              <a:buClr>
                <a:schemeClr val="dk1"/>
              </a:buClr>
              <a:buSzPts val="1800"/>
              <a:buFont typeface="Times"/>
              <a:buChar char="»"/>
              <a:defRPr sz="1800"/>
            </a:lvl7pPr>
            <a:lvl8pPr indent="-342900" lvl="7" marL="3657600" algn="l">
              <a:spcBef>
                <a:spcPts val="360"/>
              </a:spcBef>
              <a:spcAft>
                <a:spcPts val="0"/>
              </a:spcAft>
              <a:buClr>
                <a:schemeClr val="dk1"/>
              </a:buClr>
              <a:buSzPts val="1800"/>
              <a:buFont typeface="Times"/>
              <a:buChar char="»"/>
              <a:defRPr sz="1800"/>
            </a:lvl8pPr>
            <a:lvl9pPr indent="-342900" lvl="8" marL="4114800" algn="l">
              <a:spcBef>
                <a:spcPts val="360"/>
              </a:spcBef>
              <a:spcAft>
                <a:spcPts val="0"/>
              </a:spcAft>
              <a:buClr>
                <a:schemeClr val="dk1"/>
              </a:buClr>
              <a:buSzPts val="1800"/>
              <a:buFont typeface="Times"/>
              <a:buChar char="»"/>
              <a:defRPr sz="1800"/>
            </a:lvl9pPr>
          </a:lstStyle>
          <a:p/>
        </p:txBody>
      </p:sp>
      <p:sp>
        <p:nvSpPr>
          <p:cNvPr id="78" name="Google Shape;78;p10"/>
          <p:cNvSpPr txBox="1"/>
          <p:nvPr>
            <p:ph idx="2" type="body"/>
          </p:nvPr>
        </p:nvSpPr>
        <p:spPr>
          <a:xfrm>
            <a:off x="5418138" y="4343400"/>
            <a:ext cx="4468812" cy="9070975"/>
          </a:xfrm>
          <a:prstGeom prst="rect">
            <a:avLst/>
          </a:prstGeom>
          <a:noFill/>
          <a:ln>
            <a:noFill/>
          </a:ln>
        </p:spPr>
        <p:txBody>
          <a:bodyPr anchorCtr="0" anchor="t" bIns="73700" lIns="147425" spcFirstLastPara="1" rIns="147425" wrap="square" tIns="73700">
            <a:noAutofit/>
          </a:bodyPr>
          <a:lstStyle>
            <a:lvl1pPr indent="-406400" lvl="0" marL="457200" algn="l">
              <a:spcBef>
                <a:spcPts val="560"/>
              </a:spcBef>
              <a:spcAft>
                <a:spcPts val="0"/>
              </a:spcAft>
              <a:buClr>
                <a:schemeClr val="dk1"/>
              </a:buClr>
              <a:buSzPts val="2800"/>
              <a:buFont typeface="Times"/>
              <a:buChar char="•"/>
              <a:defRPr sz="2800"/>
            </a:lvl1pPr>
            <a:lvl2pPr indent="-381000" lvl="1" marL="914400" algn="l">
              <a:spcBef>
                <a:spcPts val="480"/>
              </a:spcBef>
              <a:spcAft>
                <a:spcPts val="0"/>
              </a:spcAft>
              <a:buClr>
                <a:schemeClr val="dk1"/>
              </a:buClr>
              <a:buSzPts val="2400"/>
              <a:buFont typeface="Times"/>
              <a:buChar char="–"/>
              <a:defRPr sz="2400"/>
            </a:lvl2pPr>
            <a:lvl3pPr indent="-355600" lvl="2" marL="1371600" algn="l">
              <a:spcBef>
                <a:spcPts val="400"/>
              </a:spcBef>
              <a:spcAft>
                <a:spcPts val="0"/>
              </a:spcAft>
              <a:buClr>
                <a:schemeClr val="dk1"/>
              </a:buClr>
              <a:buSzPts val="2000"/>
              <a:buFont typeface="Times"/>
              <a:buChar char="•"/>
              <a:defRPr sz="2000"/>
            </a:lvl3pPr>
            <a:lvl4pPr indent="-342900" lvl="3" marL="1828800" algn="l">
              <a:spcBef>
                <a:spcPts val="360"/>
              </a:spcBef>
              <a:spcAft>
                <a:spcPts val="0"/>
              </a:spcAft>
              <a:buClr>
                <a:schemeClr val="dk1"/>
              </a:buClr>
              <a:buSzPts val="1800"/>
              <a:buFont typeface="Times"/>
              <a:buChar char="–"/>
              <a:defRPr sz="1800"/>
            </a:lvl4pPr>
            <a:lvl5pPr indent="-342900" lvl="4" marL="2286000" algn="l">
              <a:spcBef>
                <a:spcPts val="360"/>
              </a:spcBef>
              <a:spcAft>
                <a:spcPts val="0"/>
              </a:spcAft>
              <a:buClr>
                <a:schemeClr val="dk1"/>
              </a:buClr>
              <a:buSzPts val="1800"/>
              <a:buFont typeface="Times"/>
              <a:buChar char="»"/>
              <a:defRPr sz="1800"/>
            </a:lvl5pPr>
            <a:lvl6pPr indent="-342900" lvl="5" marL="2743200" algn="l">
              <a:spcBef>
                <a:spcPts val="360"/>
              </a:spcBef>
              <a:spcAft>
                <a:spcPts val="0"/>
              </a:spcAft>
              <a:buClr>
                <a:schemeClr val="dk1"/>
              </a:buClr>
              <a:buSzPts val="1800"/>
              <a:buFont typeface="Times"/>
              <a:buChar char="»"/>
              <a:defRPr sz="1800"/>
            </a:lvl6pPr>
            <a:lvl7pPr indent="-342900" lvl="6" marL="3200400" algn="l">
              <a:spcBef>
                <a:spcPts val="360"/>
              </a:spcBef>
              <a:spcAft>
                <a:spcPts val="0"/>
              </a:spcAft>
              <a:buClr>
                <a:schemeClr val="dk1"/>
              </a:buClr>
              <a:buSzPts val="1800"/>
              <a:buFont typeface="Times"/>
              <a:buChar char="»"/>
              <a:defRPr sz="1800"/>
            </a:lvl7pPr>
            <a:lvl8pPr indent="-342900" lvl="7" marL="3657600" algn="l">
              <a:spcBef>
                <a:spcPts val="360"/>
              </a:spcBef>
              <a:spcAft>
                <a:spcPts val="0"/>
              </a:spcAft>
              <a:buClr>
                <a:schemeClr val="dk1"/>
              </a:buClr>
              <a:buSzPts val="1800"/>
              <a:buFont typeface="Times"/>
              <a:buChar char="»"/>
              <a:defRPr sz="1800"/>
            </a:lvl8pPr>
            <a:lvl9pPr indent="-342900" lvl="8" marL="4114800" algn="l">
              <a:spcBef>
                <a:spcPts val="360"/>
              </a:spcBef>
              <a:spcAft>
                <a:spcPts val="0"/>
              </a:spcAft>
              <a:buClr>
                <a:schemeClr val="dk1"/>
              </a:buClr>
              <a:buSzPts val="1800"/>
              <a:buFont typeface="Times"/>
              <a:buChar char="»"/>
              <a:defRPr sz="1800"/>
            </a:lvl9pPr>
          </a:lstStyle>
          <a:p/>
        </p:txBody>
      </p:sp>
      <p:sp>
        <p:nvSpPr>
          <p:cNvPr id="79" name="Google Shape;79;p10"/>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0"/>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0"/>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nvSpPr>
        <p:spPr>
          <a:xfrm>
            <a:off x="360362" y="4019550"/>
            <a:ext cx="9967912" cy="10077450"/>
          </a:xfrm>
          <a:prstGeom prst="rect">
            <a:avLst/>
          </a:prstGeom>
          <a:solidFill>
            <a:srgbClr val="EAEAE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grpSp>
        <p:nvGrpSpPr>
          <p:cNvPr id="11" name="Google Shape;11;p1"/>
          <p:cNvGrpSpPr/>
          <p:nvPr/>
        </p:nvGrpSpPr>
        <p:grpSpPr>
          <a:xfrm>
            <a:off x="358775" y="368300"/>
            <a:ext cx="9969500" cy="2044700"/>
            <a:chOff x="226" y="232"/>
            <a:chExt cx="6280" cy="1288"/>
          </a:xfrm>
        </p:grpSpPr>
        <p:sp>
          <p:nvSpPr>
            <p:cNvPr id="12" name="Google Shape;12;p1"/>
            <p:cNvSpPr txBox="1"/>
            <p:nvPr/>
          </p:nvSpPr>
          <p:spPr>
            <a:xfrm>
              <a:off x="271" y="273"/>
              <a:ext cx="6189" cy="1247"/>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pic>
          <p:nvPicPr>
            <p:cNvPr id="13" name="Google Shape;13;p1"/>
            <p:cNvPicPr preferRelativeResize="0"/>
            <p:nvPr/>
          </p:nvPicPr>
          <p:blipFill rotWithShape="1">
            <a:blip r:embed="rId1">
              <a:alphaModFix/>
            </a:blip>
            <a:srcRect b="0" l="0" r="0" t="0"/>
            <a:stretch/>
          </p:blipFill>
          <p:spPr>
            <a:xfrm>
              <a:off x="226" y="232"/>
              <a:ext cx="6280" cy="1247"/>
            </a:xfrm>
            <a:prstGeom prst="rect">
              <a:avLst/>
            </a:prstGeom>
            <a:noFill/>
            <a:ln>
              <a:noFill/>
            </a:ln>
          </p:spPr>
        </p:pic>
      </p:grpSp>
      <p:sp>
        <p:nvSpPr>
          <p:cNvPr id="14" name="Google Shape;14;p1"/>
          <p:cNvSpPr txBox="1"/>
          <p:nvPr/>
        </p:nvSpPr>
        <p:spPr>
          <a:xfrm>
            <a:off x="360362" y="14243050"/>
            <a:ext cx="9967912" cy="539750"/>
          </a:xfrm>
          <a:prstGeom prst="rect">
            <a:avLst/>
          </a:prstGeom>
          <a:solidFill>
            <a:srgbClr val="2EAE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pic>
        <p:nvPicPr>
          <p:cNvPr id="15" name="Google Shape;15;p1"/>
          <p:cNvPicPr preferRelativeResize="0"/>
          <p:nvPr/>
        </p:nvPicPr>
        <p:blipFill rotWithShape="1">
          <a:blip r:embed="rId2">
            <a:alphaModFix/>
          </a:blip>
          <a:srcRect b="0" l="0" r="0" t="0"/>
          <a:stretch/>
        </p:blipFill>
        <p:spPr>
          <a:xfrm>
            <a:off x="657225" y="14355762"/>
            <a:ext cx="525462" cy="347662"/>
          </a:xfrm>
          <a:prstGeom prst="rect">
            <a:avLst/>
          </a:prstGeom>
          <a:noFill/>
          <a:ln>
            <a:noFill/>
          </a:ln>
        </p:spPr>
      </p:pic>
      <p:sp>
        <p:nvSpPr>
          <p:cNvPr id="16" name="Google Shape;16;p1"/>
          <p:cNvSpPr/>
          <p:nvPr/>
        </p:nvSpPr>
        <p:spPr>
          <a:xfrm>
            <a:off x="5629275" y="2936875"/>
            <a:ext cx="4408487" cy="1979612"/>
          </a:xfrm>
          <a:prstGeom prst="roundRect">
            <a:avLst>
              <a:gd fmla="val 16667" name="adj"/>
            </a:avLst>
          </a:prstGeom>
          <a:solidFill>
            <a:srgbClr val="D1F3F3"/>
          </a:solidFill>
          <a:ln cap="flat" cmpd="sng" w="19050">
            <a:solidFill>
              <a:srgbClr val="0073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17" name="Google Shape;17;p1"/>
          <p:cNvSpPr/>
          <p:nvPr/>
        </p:nvSpPr>
        <p:spPr>
          <a:xfrm>
            <a:off x="6932612" y="2651125"/>
            <a:ext cx="1800225" cy="431800"/>
          </a:xfrm>
          <a:prstGeom prst="ellipse">
            <a:avLst/>
          </a:prstGeom>
          <a:solidFill>
            <a:schemeClr val="lt1"/>
          </a:solidFill>
          <a:ln cap="flat" cmpd="sng" w="19050">
            <a:solidFill>
              <a:srgbClr val="0073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18" name="Google Shape;18;p1"/>
          <p:cNvSpPr/>
          <p:nvPr/>
        </p:nvSpPr>
        <p:spPr>
          <a:xfrm>
            <a:off x="657225" y="2936875"/>
            <a:ext cx="4408487" cy="1979612"/>
          </a:xfrm>
          <a:prstGeom prst="roundRect">
            <a:avLst>
              <a:gd fmla="val 16667" name="adj"/>
            </a:avLst>
          </a:prstGeom>
          <a:solidFill>
            <a:srgbClr val="D1F3F3"/>
          </a:solidFill>
          <a:ln cap="flat" cmpd="sng" w="19050">
            <a:solidFill>
              <a:srgbClr val="0073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19" name="Google Shape;19;p1"/>
          <p:cNvSpPr/>
          <p:nvPr/>
        </p:nvSpPr>
        <p:spPr>
          <a:xfrm>
            <a:off x="1960562" y="2651125"/>
            <a:ext cx="1800225" cy="431800"/>
          </a:xfrm>
          <a:prstGeom prst="ellipse">
            <a:avLst/>
          </a:prstGeom>
          <a:solidFill>
            <a:schemeClr val="lt1"/>
          </a:solidFill>
          <a:ln cap="flat" cmpd="sng" w="19050">
            <a:solidFill>
              <a:srgbClr val="0073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20" name="Google Shape;20;p1"/>
          <p:cNvSpPr txBox="1"/>
          <p:nvPr>
            <p:ph type="title"/>
          </p:nvPr>
        </p:nvSpPr>
        <p:spPr>
          <a:xfrm>
            <a:off x="801687" y="1346200"/>
            <a:ext cx="9088437" cy="2517775"/>
          </a:xfrm>
          <a:prstGeom prst="rect">
            <a:avLst/>
          </a:prstGeom>
          <a:noFill/>
          <a:ln>
            <a:noFill/>
          </a:ln>
        </p:spPr>
        <p:txBody>
          <a:bodyPr anchorCtr="0" anchor="ctr" bIns="73700" lIns="147425" spcFirstLastPara="1" rIns="147425" wrap="square" tIns="73700">
            <a:noAutofit/>
          </a:bodyPr>
          <a:lstStyle>
            <a:lvl1pPr lvl="0" marR="0" rtl="0" algn="ctr">
              <a:spcBef>
                <a:spcPts val="0"/>
              </a:spcBef>
              <a:spcAft>
                <a:spcPts val="0"/>
              </a:spcAft>
              <a:buSzPts val="1400"/>
              <a:buNone/>
              <a:defRPr b="0" i="0" sz="7100" u="none" cap="none" strike="noStrike">
                <a:solidFill>
                  <a:schemeClr val="dk2"/>
                </a:solidFill>
                <a:latin typeface="Times"/>
                <a:ea typeface="Times"/>
                <a:cs typeface="Times"/>
                <a:sym typeface="Times"/>
              </a:defRPr>
            </a:lvl1pPr>
            <a:lvl2pPr lvl="1" marR="0" rtl="0" algn="ctr">
              <a:spcBef>
                <a:spcPts val="0"/>
              </a:spcBef>
              <a:spcAft>
                <a:spcPts val="0"/>
              </a:spcAft>
              <a:buSzPts val="1400"/>
              <a:buNone/>
              <a:defRPr b="0" i="0" sz="7100" u="none" cap="none" strike="noStrike">
                <a:solidFill>
                  <a:schemeClr val="dk2"/>
                </a:solidFill>
                <a:latin typeface="Times"/>
                <a:ea typeface="Times"/>
                <a:cs typeface="Times"/>
                <a:sym typeface="Times"/>
              </a:defRPr>
            </a:lvl2pPr>
            <a:lvl3pPr lvl="2" marR="0" rtl="0" algn="ctr">
              <a:spcBef>
                <a:spcPts val="0"/>
              </a:spcBef>
              <a:spcAft>
                <a:spcPts val="0"/>
              </a:spcAft>
              <a:buSzPts val="1400"/>
              <a:buNone/>
              <a:defRPr b="0" i="0" sz="7100" u="none" cap="none" strike="noStrike">
                <a:solidFill>
                  <a:schemeClr val="dk2"/>
                </a:solidFill>
                <a:latin typeface="Times"/>
                <a:ea typeface="Times"/>
                <a:cs typeface="Times"/>
                <a:sym typeface="Times"/>
              </a:defRPr>
            </a:lvl3pPr>
            <a:lvl4pPr lvl="3" marR="0" rtl="0" algn="ctr">
              <a:spcBef>
                <a:spcPts val="0"/>
              </a:spcBef>
              <a:spcAft>
                <a:spcPts val="0"/>
              </a:spcAft>
              <a:buSzPts val="1400"/>
              <a:buNone/>
              <a:defRPr b="0" i="0" sz="7100" u="none" cap="none" strike="noStrike">
                <a:solidFill>
                  <a:schemeClr val="dk2"/>
                </a:solidFill>
                <a:latin typeface="Times"/>
                <a:ea typeface="Times"/>
                <a:cs typeface="Times"/>
                <a:sym typeface="Times"/>
              </a:defRPr>
            </a:lvl4pPr>
            <a:lvl5pPr lvl="4" marR="0" rtl="0" algn="ctr">
              <a:spcBef>
                <a:spcPts val="0"/>
              </a:spcBef>
              <a:spcAft>
                <a:spcPts val="0"/>
              </a:spcAft>
              <a:buSzPts val="1400"/>
              <a:buNone/>
              <a:defRPr b="0" i="0" sz="7100" u="none" cap="none" strike="noStrike">
                <a:solidFill>
                  <a:schemeClr val="dk2"/>
                </a:solidFill>
                <a:latin typeface="Times"/>
                <a:ea typeface="Times"/>
                <a:cs typeface="Times"/>
                <a:sym typeface="Times"/>
              </a:defRPr>
            </a:lvl5pPr>
            <a:lvl6pPr lvl="5" marR="0" rtl="0" algn="ctr">
              <a:spcBef>
                <a:spcPts val="0"/>
              </a:spcBef>
              <a:spcAft>
                <a:spcPts val="0"/>
              </a:spcAft>
              <a:buSzPts val="1400"/>
              <a:buNone/>
              <a:defRPr b="0" i="0" sz="7100" u="none" cap="none" strike="noStrike">
                <a:solidFill>
                  <a:schemeClr val="dk2"/>
                </a:solidFill>
                <a:latin typeface="Times"/>
                <a:ea typeface="Times"/>
                <a:cs typeface="Times"/>
                <a:sym typeface="Times"/>
              </a:defRPr>
            </a:lvl6pPr>
            <a:lvl7pPr lvl="6" marR="0" rtl="0" algn="ctr">
              <a:spcBef>
                <a:spcPts val="0"/>
              </a:spcBef>
              <a:spcAft>
                <a:spcPts val="0"/>
              </a:spcAft>
              <a:buSzPts val="1400"/>
              <a:buNone/>
              <a:defRPr b="0" i="0" sz="7100" u="none" cap="none" strike="noStrike">
                <a:solidFill>
                  <a:schemeClr val="dk2"/>
                </a:solidFill>
                <a:latin typeface="Times"/>
                <a:ea typeface="Times"/>
                <a:cs typeface="Times"/>
                <a:sym typeface="Times"/>
              </a:defRPr>
            </a:lvl7pPr>
            <a:lvl8pPr lvl="7" marR="0" rtl="0" algn="ctr">
              <a:spcBef>
                <a:spcPts val="0"/>
              </a:spcBef>
              <a:spcAft>
                <a:spcPts val="0"/>
              </a:spcAft>
              <a:buSzPts val="1400"/>
              <a:buNone/>
              <a:defRPr b="0" i="0" sz="7100" u="none" cap="none" strike="noStrike">
                <a:solidFill>
                  <a:schemeClr val="dk2"/>
                </a:solidFill>
                <a:latin typeface="Times"/>
                <a:ea typeface="Times"/>
                <a:cs typeface="Times"/>
                <a:sym typeface="Times"/>
              </a:defRPr>
            </a:lvl8pPr>
            <a:lvl9pPr lvl="8" marR="0" rtl="0" algn="ctr">
              <a:spcBef>
                <a:spcPts val="0"/>
              </a:spcBef>
              <a:spcAft>
                <a:spcPts val="0"/>
              </a:spcAft>
              <a:buSzPts val="1400"/>
              <a:buNone/>
              <a:defRPr b="0" i="0" sz="7100" u="none" cap="none" strike="noStrike">
                <a:solidFill>
                  <a:schemeClr val="dk2"/>
                </a:solidFill>
                <a:latin typeface="Times"/>
                <a:ea typeface="Times"/>
                <a:cs typeface="Times"/>
                <a:sym typeface="Times"/>
              </a:defRPr>
            </a:lvl9pPr>
          </a:lstStyle>
          <a:p/>
        </p:txBody>
      </p:sp>
      <p:sp>
        <p:nvSpPr>
          <p:cNvPr id="21" name="Google Shape;21;p1"/>
          <p:cNvSpPr txBox="1"/>
          <p:nvPr>
            <p:ph idx="1" type="body"/>
          </p:nvPr>
        </p:nvSpPr>
        <p:spPr>
          <a:xfrm>
            <a:off x="798512" y="4343400"/>
            <a:ext cx="9088437" cy="9070975"/>
          </a:xfrm>
          <a:prstGeom prst="rect">
            <a:avLst/>
          </a:prstGeom>
          <a:noFill/>
          <a:ln>
            <a:noFill/>
          </a:ln>
        </p:spPr>
        <p:txBody>
          <a:bodyPr anchorCtr="0" anchor="t" bIns="73700" lIns="147425" spcFirstLastPara="1" rIns="147425" wrap="square" tIns="73700">
            <a:noAutofit/>
          </a:bodyPr>
          <a:lstStyle>
            <a:lvl1pPr indent="-558800" lvl="0" marL="457200" marR="0" rtl="0" algn="l">
              <a:spcBef>
                <a:spcPts val="1040"/>
              </a:spcBef>
              <a:spcAft>
                <a:spcPts val="0"/>
              </a:spcAft>
              <a:buClr>
                <a:schemeClr val="dk1"/>
              </a:buClr>
              <a:buSzPts val="5200"/>
              <a:buFont typeface="Times"/>
              <a:buChar char="•"/>
              <a:defRPr b="0" i="0" sz="5200" u="none" cap="none" strike="noStrike">
                <a:solidFill>
                  <a:schemeClr val="dk1"/>
                </a:solidFill>
                <a:latin typeface="Times"/>
                <a:ea typeface="Times"/>
                <a:cs typeface="Times"/>
                <a:sym typeface="Times"/>
              </a:defRPr>
            </a:lvl1pPr>
            <a:lvl2pPr indent="-514350" lvl="1" marL="914400" marR="0" rtl="0" algn="l">
              <a:spcBef>
                <a:spcPts val="900"/>
              </a:spcBef>
              <a:spcAft>
                <a:spcPts val="0"/>
              </a:spcAft>
              <a:buClr>
                <a:schemeClr val="dk1"/>
              </a:buClr>
              <a:buSzPts val="4500"/>
              <a:buFont typeface="Times"/>
              <a:buChar char="–"/>
              <a:defRPr b="0" i="0" sz="4500" u="none" cap="none" strike="noStrike">
                <a:solidFill>
                  <a:schemeClr val="dk1"/>
                </a:solidFill>
                <a:latin typeface="Times"/>
                <a:ea typeface="Times"/>
                <a:cs typeface="Times"/>
                <a:sym typeface="Times"/>
              </a:defRPr>
            </a:lvl2pPr>
            <a:lvl3pPr indent="-476250" lvl="2" marL="1371600" marR="0" rtl="0" algn="l">
              <a:spcBef>
                <a:spcPts val="780"/>
              </a:spcBef>
              <a:spcAft>
                <a:spcPts val="0"/>
              </a:spcAft>
              <a:buClr>
                <a:schemeClr val="dk1"/>
              </a:buClr>
              <a:buSzPts val="3900"/>
              <a:buFont typeface="Times"/>
              <a:buChar char="•"/>
              <a:defRPr b="0" i="0" sz="3900" u="none" cap="none" strike="noStrike">
                <a:solidFill>
                  <a:schemeClr val="dk1"/>
                </a:solidFill>
                <a:latin typeface="Times"/>
                <a:ea typeface="Times"/>
                <a:cs typeface="Times"/>
                <a:sym typeface="Times"/>
              </a:defRPr>
            </a:lvl3pPr>
            <a:lvl4pPr indent="-431800" lvl="3" marL="1828800" marR="0" rtl="0" algn="l">
              <a:spcBef>
                <a:spcPts val="640"/>
              </a:spcBef>
              <a:spcAft>
                <a:spcPts val="0"/>
              </a:spcAft>
              <a:buClr>
                <a:schemeClr val="dk1"/>
              </a:buClr>
              <a:buSzPts val="3200"/>
              <a:buFont typeface="Times"/>
              <a:buChar char="–"/>
              <a:defRPr b="0" i="0" sz="3200" u="none" cap="none" strike="noStrike">
                <a:solidFill>
                  <a:schemeClr val="dk1"/>
                </a:solidFill>
                <a:latin typeface="Times"/>
                <a:ea typeface="Times"/>
                <a:cs typeface="Times"/>
                <a:sym typeface="Times"/>
              </a:defRPr>
            </a:lvl4pPr>
            <a:lvl5pPr indent="-431800" lvl="4" marL="2286000" marR="0" rtl="0" algn="l">
              <a:spcBef>
                <a:spcPts val="640"/>
              </a:spcBef>
              <a:spcAft>
                <a:spcPts val="0"/>
              </a:spcAft>
              <a:buClr>
                <a:schemeClr val="dk1"/>
              </a:buClr>
              <a:buSzPts val="3200"/>
              <a:buFont typeface="Times"/>
              <a:buChar char="»"/>
              <a:defRPr b="0" i="0" sz="3200" u="none" cap="none" strike="noStrike">
                <a:solidFill>
                  <a:schemeClr val="dk1"/>
                </a:solidFill>
                <a:latin typeface="Times"/>
                <a:ea typeface="Times"/>
                <a:cs typeface="Times"/>
                <a:sym typeface="Times"/>
              </a:defRPr>
            </a:lvl5pPr>
            <a:lvl6pPr indent="-431800" lvl="5" marL="2743200" marR="0" rtl="0" algn="l">
              <a:spcBef>
                <a:spcPts val="640"/>
              </a:spcBef>
              <a:spcAft>
                <a:spcPts val="0"/>
              </a:spcAft>
              <a:buClr>
                <a:schemeClr val="dk1"/>
              </a:buClr>
              <a:buSzPts val="3200"/>
              <a:buFont typeface="Times"/>
              <a:buChar char="»"/>
              <a:defRPr b="0" i="0" sz="3200" u="none" cap="none" strike="noStrike">
                <a:solidFill>
                  <a:schemeClr val="dk1"/>
                </a:solidFill>
                <a:latin typeface="Times"/>
                <a:ea typeface="Times"/>
                <a:cs typeface="Times"/>
                <a:sym typeface="Times"/>
              </a:defRPr>
            </a:lvl6pPr>
            <a:lvl7pPr indent="-431800" lvl="6" marL="3200400" marR="0" rtl="0" algn="l">
              <a:spcBef>
                <a:spcPts val="640"/>
              </a:spcBef>
              <a:spcAft>
                <a:spcPts val="0"/>
              </a:spcAft>
              <a:buClr>
                <a:schemeClr val="dk1"/>
              </a:buClr>
              <a:buSzPts val="3200"/>
              <a:buFont typeface="Times"/>
              <a:buChar char="»"/>
              <a:defRPr b="0" i="0" sz="3200" u="none" cap="none" strike="noStrike">
                <a:solidFill>
                  <a:schemeClr val="dk1"/>
                </a:solidFill>
                <a:latin typeface="Times"/>
                <a:ea typeface="Times"/>
                <a:cs typeface="Times"/>
                <a:sym typeface="Times"/>
              </a:defRPr>
            </a:lvl7pPr>
            <a:lvl8pPr indent="-431800" lvl="7" marL="3657600" marR="0" rtl="0" algn="l">
              <a:spcBef>
                <a:spcPts val="640"/>
              </a:spcBef>
              <a:spcAft>
                <a:spcPts val="0"/>
              </a:spcAft>
              <a:buClr>
                <a:schemeClr val="dk1"/>
              </a:buClr>
              <a:buSzPts val="3200"/>
              <a:buFont typeface="Times"/>
              <a:buChar char="»"/>
              <a:defRPr b="0" i="0" sz="3200" u="none" cap="none" strike="noStrike">
                <a:solidFill>
                  <a:schemeClr val="dk1"/>
                </a:solidFill>
                <a:latin typeface="Times"/>
                <a:ea typeface="Times"/>
                <a:cs typeface="Times"/>
                <a:sym typeface="Times"/>
              </a:defRPr>
            </a:lvl8pPr>
            <a:lvl9pPr indent="-431800" lvl="8" marL="4114800" marR="0" rtl="0" algn="l">
              <a:spcBef>
                <a:spcPts val="640"/>
              </a:spcBef>
              <a:spcAft>
                <a:spcPts val="0"/>
              </a:spcAft>
              <a:buClr>
                <a:schemeClr val="dk1"/>
              </a:buClr>
              <a:buSzPts val="3200"/>
              <a:buFont typeface="Times"/>
              <a:buChar char="»"/>
              <a:defRPr b="0" i="0" sz="3200" u="none" cap="none" strike="noStrike">
                <a:solidFill>
                  <a:schemeClr val="dk1"/>
                </a:solidFill>
                <a:latin typeface="Times"/>
                <a:ea typeface="Times"/>
                <a:cs typeface="Times"/>
                <a:sym typeface="Times"/>
              </a:defRPr>
            </a:lvl9pPr>
          </a:lstStyle>
          <a:p/>
        </p:txBody>
      </p:sp>
      <p:sp>
        <p:nvSpPr>
          <p:cNvPr id="22" name="Google Shape;22;p1"/>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marR="0" rtl="0" algn="l">
              <a:lnSpc>
                <a:spcPct val="100000"/>
              </a:lnSpc>
              <a:spcBef>
                <a:spcPts val="0"/>
              </a:spcBef>
              <a:spcAft>
                <a:spcPts val="0"/>
              </a:spcAft>
              <a:buSzPts val="1400"/>
              <a:buNone/>
              <a:defRPr b="0" i="0" sz="2400" u="non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23" name="Google Shape;23;p1"/>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marR="0" rtl="0" algn="l">
              <a:lnSpc>
                <a:spcPct val="100000"/>
              </a:lnSpc>
              <a:spcBef>
                <a:spcPts val="0"/>
              </a:spcBef>
              <a:spcAft>
                <a:spcPts val="0"/>
              </a:spcAft>
              <a:buSzPts val="1400"/>
              <a:buNone/>
              <a:defRPr b="0" i="0" sz="2400" u="non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24" name="Google Shape;24;p1"/>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rtl="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rtl="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rtl="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rtl="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rtl="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rtl="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rtl="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rtl="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rtl="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grpSp>
        <p:nvGrpSpPr>
          <p:cNvPr id="99" name="Google Shape;99;p13"/>
          <p:cNvGrpSpPr/>
          <p:nvPr/>
        </p:nvGrpSpPr>
        <p:grpSpPr>
          <a:xfrm>
            <a:off x="619137" y="8021612"/>
            <a:ext cx="9448800" cy="365125"/>
            <a:chOff x="620713" y="8243888"/>
            <a:chExt cx="9448800" cy="365125"/>
          </a:xfrm>
        </p:grpSpPr>
        <p:pic>
          <p:nvPicPr>
            <p:cNvPr id="100" name="Google Shape;100;p13"/>
            <p:cNvPicPr preferRelativeResize="0"/>
            <p:nvPr/>
          </p:nvPicPr>
          <p:blipFill rotWithShape="1">
            <a:blip r:embed="rId3">
              <a:alphaModFix/>
            </a:blip>
            <a:srcRect b="0" l="0" r="0" t="0"/>
            <a:stretch/>
          </p:blipFill>
          <p:spPr>
            <a:xfrm>
              <a:off x="658813" y="8243888"/>
              <a:ext cx="9371012" cy="365125"/>
            </a:xfrm>
            <a:prstGeom prst="rect">
              <a:avLst/>
            </a:prstGeom>
            <a:noFill/>
            <a:ln>
              <a:noFill/>
            </a:ln>
          </p:spPr>
        </p:pic>
        <p:sp>
          <p:nvSpPr>
            <p:cNvPr id="101" name="Google Shape;101;p13"/>
            <p:cNvSpPr txBox="1"/>
            <p:nvPr/>
          </p:nvSpPr>
          <p:spPr>
            <a:xfrm>
              <a:off x="620713" y="8304213"/>
              <a:ext cx="9448800" cy="2463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lt1"/>
                </a:buClr>
                <a:buSzPts val="1600"/>
                <a:buFont typeface="Arial"/>
                <a:buNone/>
              </a:pPr>
              <a:r>
                <a:rPr b="1" i="0" lang="en-US" sz="1600" u="none">
                  <a:solidFill>
                    <a:schemeClr val="lt1"/>
                  </a:solidFill>
                  <a:latin typeface="Arial"/>
                  <a:ea typeface="Arial"/>
                  <a:cs typeface="Arial"/>
                  <a:sym typeface="Arial"/>
                </a:rPr>
                <a:t>Description</a:t>
              </a:r>
              <a:endParaRPr/>
            </a:p>
          </p:txBody>
        </p:sp>
      </p:grpSp>
      <p:sp>
        <p:nvSpPr>
          <p:cNvPr id="102" name="Google Shape;102;p13"/>
          <p:cNvSpPr txBox="1"/>
          <p:nvPr>
            <p:ph type="ctrTitle"/>
          </p:nvPr>
        </p:nvSpPr>
        <p:spPr>
          <a:xfrm>
            <a:off x="392900" y="389462"/>
            <a:ext cx="9906000" cy="1788600"/>
          </a:xfrm>
          <a:prstGeom prst="rect">
            <a:avLst/>
          </a:prstGeom>
          <a:noFill/>
          <a:ln>
            <a:noFill/>
          </a:ln>
        </p:spPr>
        <p:txBody>
          <a:bodyPr anchorCtr="1" anchor="t" bIns="0" lIns="0" spcFirstLastPara="1" rIns="0" wrap="square" tIns="0">
            <a:spAutoFit/>
          </a:bodyPr>
          <a:lstStyle/>
          <a:p>
            <a:pPr indent="0" lvl="0" marL="0" rtl="0" algn="ctr">
              <a:lnSpc>
                <a:spcPct val="105000"/>
              </a:lnSpc>
              <a:spcBef>
                <a:spcPts val="0"/>
              </a:spcBef>
              <a:spcAft>
                <a:spcPts val="0"/>
              </a:spcAft>
              <a:buClr>
                <a:schemeClr val="dk1"/>
              </a:buClr>
              <a:buSzPts val="1100"/>
              <a:buFont typeface="Arial"/>
              <a:buNone/>
            </a:pPr>
            <a:r>
              <a:rPr b="1" lang="en-US" sz="2800">
                <a:solidFill>
                  <a:schemeClr val="lt1"/>
                </a:solidFill>
                <a:latin typeface="Arial"/>
                <a:ea typeface="Arial"/>
                <a:cs typeface="Arial"/>
                <a:sym typeface="Arial"/>
              </a:rPr>
              <a:t>BỘ DỮ LIỆU ĐA THỂ THỨC TIẾNG VIỆT VỀ HIỂU BIẾT VÀ</a:t>
            </a:r>
            <a:endParaRPr b="1" sz="2800">
              <a:solidFill>
                <a:schemeClr val="lt1"/>
              </a:solidFill>
              <a:latin typeface="Arial"/>
              <a:ea typeface="Arial"/>
              <a:cs typeface="Arial"/>
              <a:sym typeface="Arial"/>
            </a:endParaRPr>
          </a:p>
          <a:p>
            <a:pPr indent="0" lvl="0" marL="0" rtl="0" algn="ctr">
              <a:lnSpc>
                <a:spcPct val="105000"/>
              </a:lnSpc>
              <a:spcBef>
                <a:spcPts val="0"/>
              </a:spcBef>
              <a:spcAft>
                <a:spcPts val="0"/>
              </a:spcAft>
              <a:buClr>
                <a:schemeClr val="dk1"/>
              </a:buClr>
              <a:buSzPts val="1100"/>
              <a:buFont typeface="Arial"/>
              <a:buNone/>
            </a:pPr>
            <a:r>
              <a:rPr b="1" lang="en-US" sz="2800">
                <a:solidFill>
                  <a:schemeClr val="lt1"/>
                </a:solidFill>
                <a:latin typeface="Arial"/>
                <a:ea typeface="Arial"/>
                <a:cs typeface="Arial"/>
                <a:sym typeface="Arial"/>
              </a:rPr>
              <a:t>LUẬN LÝ KHOA HỌC TỰ NHIÊN (VMNSU)</a:t>
            </a:r>
            <a:endParaRPr b="1" sz="2800">
              <a:solidFill>
                <a:schemeClr val="lt1"/>
              </a:solidFill>
              <a:latin typeface="Arial"/>
              <a:ea typeface="Arial"/>
              <a:cs typeface="Arial"/>
              <a:sym typeface="Arial"/>
            </a:endParaRPr>
          </a:p>
          <a:p>
            <a:pPr indent="0" lvl="0" marL="0" rtl="0" algn="ctr">
              <a:lnSpc>
                <a:spcPct val="105000"/>
              </a:lnSpc>
              <a:spcBef>
                <a:spcPts val="0"/>
              </a:spcBef>
              <a:spcAft>
                <a:spcPts val="0"/>
              </a:spcAft>
              <a:buClr>
                <a:schemeClr val="dk1"/>
              </a:buClr>
              <a:buSzPts val="1100"/>
              <a:buFont typeface="Arial"/>
              <a:buNone/>
            </a:pPr>
            <a:r>
              <a:t/>
            </a:r>
            <a:endParaRPr b="1" sz="2800">
              <a:solidFill>
                <a:schemeClr val="lt1"/>
              </a:solidFill>
              <a:latin typeface="Arial"/>
              <a:ea typeface="Arial"/>
              <a:cs typeface="Arial"/>
              <a:sym typeface="Arial"/>
            </a:endParaRPr>
          </a:p>
          <a:p>
            <a:pPr indent="0" lvl="0" marL="0" rtl="0" algn="ctr">
              <a:lnSpc>
                <a:spcPct val="105000"/>
              </a:lnSpc>
              <a:spcBef>
                <a:spcPts val="0"/>
              </a:spcBef>
              <a:spcAft>
                <a:spcPts val="0"/>
              </a:spcAft>
              <a:buClr>
                <a:schemeClr val="lt1"/>
              </a:buClr>
              <a:buSzPts val="2800"/>
              <a:buFont typeface="Arial"/>
              <a:buNone/>
            </a:pPr>
            <a:r>
              <a:t/>
            </a:r>
            <a:endParaRPr b="1" sz="2800">
              <a:solidFill>
                <a:schemeClr val="lt1"/>
              </a:solidFill>
              <a:latin typeface="Arial"/>
              <a:ea typeface="Arial"/>
              <a:cs typeface="Arial"/>
              <a:sym typeface="Arial"/>
            </a:endParaRPr>
          </a:p>
        </p:txBody>
      </p:sp>
      <p:sp>
        <p:nvSpPr>
          <p:cNvPr id="103" name="Google Shape;103;p13"/>
          <p:cNvSpPr txBox="1"/>
          <p:nvPr/>
        </p:nvSpPr>
        <p:spPr>
          <a:xfrm>
            <a:off x="621512" y="5135250"/>
            <a:ext cx="9448800" cy="2463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lt1"/>
              </a:buClr>
              <a:buSzPts val="1600"/>
              <a:buFont typeface="Arial"/>
              <a:buNone/>
            </a:pPr>
            <a:r>
              <a:rPr b="1" i="0" lang="en-US" sz="1600" u="none">
                <a:solidFill>
                  <a:schemeClr val="lt1"/>
                </a:solidFill>
                <a:latin typeface="Arial"/>
                <a:ea typeface="Arial"/>
                <a:cs typeface="Arial"/>
                <a:sym typeface="Arial"/>
              </a:rPr>
              <a:t>Overview</a:t>
            </a:r>
            <a:endParaRPr/>
          </a:p>
        </p:txBody>
      </p:sp>
      <p:sp>
        <p:nvSpPr>
          <p:cNvPr id="104" name="Google Shape;104;p13"/>
          <p:cNvSpPr txBox="1"/>
          <p:nvPr/>
        </p:nvSpPr>
        <p:spPr>
          <a:xfrm>
            <a:off x="2089150" y="2720975"/>
            <a:ext cx="1524000"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98195"/>
              </a:buClr>
              <a:buSzPts val="1200"/>
              <a:buFont typeface="Tahoma"/>
              <a:buNone/>
            </a:pPr>
            <a:r>
              <a:rPr b="1" i="0" lang="en-US" sz="1200" u="none">
                <a:solidFill>
                  <a:srgbClr val="098195"/>
                </a:solidFill>
                <a:latin typeface="Tahoma"/>
                <a:ea typeface="Tahoma"/>
                <a:cs typeface="Tahoma"/>
                <a:sym typeface="Tahoma"/>
              </a:rPr>
              <a:t>What ?</a:t>
            </a:r>
            <a:endParaRPr/>
          </a:p>
        </p:txBody>
      </p:sp>
      <p:sp>
        <p:nvSpPr>
          <p:cNvPr id="105" name="Google Shape;105;p13"/>
          <p:cNvSpPr txBox="1"/>
          <p:nvPr/>
        </p:nvSpPr>
        <p:spPr>
          <a:xfrm>
            <a:off x="7051675" y="2720975"/>
            <a:ext cx="1524000"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98195"/>
              </a:buClr>
              <a:buSzPts val="1200"/>
              <a:buFont typeface="Tahoma"/>
              <a:buNone/>
            </a:pPr>
            <a:r>
              <a:rPr b="1" i="0" lang="en-US" sz="1200" u="none">
                <a:solidFill>
                  <a:srgbClr val="098195"/>
                </a:solidFill>
                <a:latin typeface="Tahoma"/>
                <a:ea typeface="Tahoma"/>
                <a:cs typeface="Tahoma"/>
                <a:sym typeface="Tahoma"/>
              </a:rPr>
              <a:t>Why ?</a:t>
            </a:r>
            <a:endParaRPr/>
          </a:p>
        </p:txBody>
      </p:sp>
      <p:sp>
        <p:nvSpPr>
          <p:cNvPr id="106" name="Google Shape;106;p13"/>
          <p:cNvSpPr txBox="1"/>
          <p:nvPr/>
        </p:nvSpPr>
        <p:spPr>
          <a:xfrm>
            <a:off x="2512575" y="1471062"/>
            <a:ext cx="20574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600"/>
              <a:buFont typeface="Arial"/>
              <a:buNone/>
            </a:pPr>
            <a:r>
              <a:rPr b="1" lang="en-US" sz="1600">
                <a:solidFill>
                  <a:schemeClr val="lt1"/>
                </a:solidFill>
              </a:rPr>
              <a:t>Đặng Hữu Phát</a:t>
            </a:r>
            <a:endParaRPr/>
          </a:p>
        </p:txBody>
      </p:sp>
      <p:sp>
        <p:nvSpPr>
          <p:cNvPr id="107" name="Google Shape;107;p13"/>
          <p:cNvSpPr txBox="1"/>
          <p:nvPr/>
        </p:nvSpPr>
        <p:spPr>
          <a:xfrm>
            <a:off x="6385987" y="1471062"/>
            <a:ext cx="23622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600"/>
              <a:buFont typeface="Arial"/>
              <a:buNone/>
            </a:pPr>
            <a:r>
              <a:rPr b="1" lang="en-US" sz="1600">
                <a:solidFill>
                  <a:schemeClr val="lt1"/>
                </a:solidFill>
              </a:rPr>
              <a:t>Phan Hoàng Phước</a:t>
            </a:r>
            <a:endParaRPr/>
          </a:p>
        </p:txBody>
      </p:sp>
      <p:sp>
        <p:nvSpPr>
          <p:cNvPr id="108" name="Google Shape;108;p13"/>
          <p:cNvSpPr txBox="1"/>
          <p:nvPr/>
        </p:nvSpPr>
        <p:spPr>
          <a:xfrm>
            <a:off x="1196975" y="1799950"/>
            <a:ext cx="3962400" cy="184800"/>
          </a:xfrm>
          <a:prstGeom prst="rect">
            <a:avLst/>
          </a:prstGeom>
          <a:noFill/>
          <a:ln>
            <a:noFill/>
          </a:ln>
        </p:spPr>
        <p:txBody>
          <a:bodyPr anchorCtr="1" anchor="t" bIns="0" lIns="0" spcFirstLastPara="1" rIns="0" wrap="square" tIns="0">
            <a:spAutoFit/>
          </a:bodyPr>
          <a:lstStyle/>
          <a:p>
            <a:pPr indent="-342900" lvl="0" marL="342900" marR="0" rtl="0" algn="ctr">
              <a:lnSpc>
                <a:spcPct val="105000"/>
              </a:lnSpc>
              <a:spcBef>
                <a:spcPts val="0"/>
              </a:spcBef>
              <a:spcAft>
                <a:spcPts val="0"/>
              </a:spcAft>
              <a:buClr>
                <a:schemeClr val="lt1"/>
              </a:buClr>
              <a:buSzPts val="1200"/>
              <a:buFont typeface="Arial"/>
              <a:buNone/>
            </a:pPr>
            <a:r>
              <a:rPr lang="en-US" sz="1200">
                <a:solidFill>
                  <a:schemeClr val="lt1"/>
                </a:solidFill>
              </a:rPr>
              <a:t>Trường Đại học Công nghệ thông tin TP. Hồ Chi Minh</a:t>
            </a:r>
            <a:endParaRPr/>
          </a:p>
        </p:txBody>
      </p:sp>
      <p:sp>
        <p:nvSpPr>
          <p:cNvPr id="109" name="Google Shape;109;p13"/>
          <p:cNvSpPr txBox="1"/>
          <p:nvPr/>
        </p:nvSpPr>
        <p:spPr>
          <a:xfrm>
            <a:off x="5356225" y="1799962"/>
            <a:ext cx="3962400" cy="440100"/>
          </a:xfrm>
          <a:prstGeom prst="rect">
            <a:avLst/>
          </a:prstGeom>
          <a:noFill/>
          <a:ln>
            <a:noFill/>
          </a:ln>
        </p:spPr>
        <p:txBody>
          <a:bodyPr anchorCtr="1" anchor="t" bIns="0" lIns="0" spcFirstLastPara="1" rIns="0" wrap="square" tIns="0">
            <a:spAutoFit/>
          </a:bodyPr>
          <a:lstStyle/>
          <a:p>
            <a:pPr indent="-342900" lvl="0" marL="342900" rtl="0" algn="ctr">
              <a:lnSpc>
                <a:spcPct val="105000"/>
              </a:lnSpc>
              <a:spcBef>
                <a:spcPts val="0"/>
              </a:spcBef>
              <a:spcAft>
                <a:spcPts val="0"/>
              </a:spcAft>
              <a:buClr>
                <a:schemeClr val="lt1"/>
              </a:buClr>
              <a:buSzPts val="1200"/>
              <a:buFont typeface="Arial"/>
              <a:buNone/>
            </a:pPr>
            <a:r>
              <a:rPr lang="en-US" sz="1200">
                <a:solidFill>
                  <a:schemeClr val="lt1"/>
                </a:solidFill>
              </a:rPr>
              <a:t>Trường Đại học Công nghệ thông tin TP. Hồ Chi Minh</a:t>
            </a:r>
            <a:endParaRPr>
              <a:solidFill>
                <a:schemeClr val="dk1"/>
              </a:solidFill>
            </a:endParaRPr>
          </a:p>
          <a:p>
            <a:pPr indent="-342900" lvl="0" marL="342900" marR="0" rtl="0" algn="ctr">
              <a:lnSpc>
                <a:spcPct val="105000"/>
              </a:lnSpc>
              <a:spcBef>
                <a:spcPts val="0"/>
              </a:spcBef>
              <a:spcAft>
                <a:spcPts val="0"/>
              </a:spcAft>
              <a:buClr>
                <a:schemeClr val="lt1"/>
              </a:buClr>
              <a:buSzPts val="1200"/>
              <a:buFont typeface="Arial"/>
              <a:buNone/>
            </a:pPr>
            <a:r>
              <a:t/>
            </a:r>
            <a:endParaRPr b="1" baseline="30000" sz="1600">
              <a:solidFill>
                <a:schemeClr val="lt1"/>
              </a:solidFill>
            </a:endParaRPr>
          </a:p>
        </p:txBody>
      </p:sp>
      <p:sp>
        <p:nvSpPr>
          <p:cNvPr id="110" name="Google Shape;110;p13"/>
          <p:cNvSpPr txBox="1"/>
          <p:nvPr/>
        </p:nvSpPr>
        <p:spPr>
          <a:xfrm>
            <a:off x="1319212" y="14324012"/>
            <a:ext cx="8904300" cy="394800"/>
          </a:xfrm>
          <a:prstGeom prst="rect">
            <a:avLst/>
          </a:prstGeom>
          <a:noFill/>
          <a:ln>
            <a:noFill/>
          </a:ln>
        </p:spPr>
        <p:txBody>
          <a:bodyPr anchorCtr="0" anchor="t" bIns="0" lIns="0" spcFirstLastPara="1" rIns="0" wrap="square" tIns="0">
            <a:spAutoFit/>
          </a:bodyPr>
          <a:lstStyle/>
          <a:p>
            <a:pPr indent="0" lvl="0" marL="0" marR="0" rtl="0" algn="just">
              <a:lnSpc>
                <a:spcPct val="105000"/>
              </a:lnSpc>
              <a:spcBef>
                <a:spcPts val="0"/>
              </a:spcBef>
              <a:spcAft>
                <a:spcPts val="0"/>
              </a:spcAft>
              <a:buClr>
                <a:schemeClr val="lt1"/>
              </a:buClr>
              <a:buSzPts val="1300"/>
              <a:buFont typeface="Arial"/>
              <a:buNone/>
            </a:pPr>
            <a:r>
              <a:rPr b="1" i="0" lang="en-US" sz="1300" u="none">
                <a:solidFill>
                  <a:schemeClr val="lt1"/>
                </a:solidFill>
                <a:latin typeface="Arial"/>
                <a:ea typeface="Arial"/>
                <a:cs typeface="Arial"/>
                <a:sym typeface="Arial"/>
              </a:rPr>
              <a:t>	</a:t>
            </a:r>
            <a:r>
              <a:rPr b="1" lang="en-US" sz="1300">
                <a:solidFill>
                  <a:schemeClr val="lt1"/>
                </a:solidFill>
              </a:rPr>
              <a:t>Đặng Hữu Phát - Phan Hoàng Phước </a:t>
            </a:r>
            <a:r>
              <a:rPr b="1" lang="en-US" sz="1300">
                <a:solidFill>
                  <a:schemeClr val="lt1"/>
                </a:solidFill>
                <a:latin typeface="Times"/>
                <a:ea typeface="Times"/>
                <a:cs typeface="Times"/>
                <a:sym typeface="Times"/>
              </a:rPr>
              <a:t>-</a:t>
            </a:r>
            <a:r>
              <a:rPr b="1" i="0" lang="en-US" sz="1300" u="none">
                <a:solidFill>
                  <a:schemeClr val="lt1"/>
                </a:solidFill>
                <a:latin typeface="Arial"/>
                <a:ea typeface="Arial"/>
                <a:cs typeface="Arial"/>
                <a:sym typeface="Arial"/>
              </a:rPr>
              <a:t> Trường Đại học C</a:t>
            </a:r>
            <a:r>
              <a:rPr b="1" lang="en-US" sz="1300">
                <a:solidFill>
                  <a:schemeClr val="lt1"/>
                </a:solidFill>
              </a:rPr>
              <a:t>ông nghệ thông tin, ĐHQG-HCM</a:t>
            </a:r>
            <a:endParaRPr/>
          </a:p>
          <a:p>
            <a:pPr indent="0" lvl="0" marL="0" marR="0" rtl="0" algn="just">
              <a:lnSpc>
                <a:spcPct val="105000"/>
              </a:lnSpc>
              <a:spcBef>
                <a:spcPts val="0"/>
              </a:spcBef>
              <a:spcAft>
                <a:spcPts val="0"/>
              </a:spcAft>
              <a:buClr>
                <a:schemeClr val="lt1"/>
              </a:buClr>
              <a:buSzPts val="1200"/>
              <a:buFont typeface="Arial"/>
              <a:buNone/>
            </a:pPr>
            <a:r>
              <a:rPr b="1" i="0" lang="en-US" sz="1200" u="none">
                <a:solidFill>
                  <a:schemeClr val="lt1"/>
                </a:solidFill>
                <a:latin typeface="Arial"/>
                <a:ea typeface="Arial"/>
                <a:cs typeface="Arial"/>
                <a:sym typeface="Arial"/>
              </a:rPr>
              <a:t>	</a:t>
            </a:r>
            <a:r>
              <a:rPr b="1" lang="en-US" sz="1200">
                <a:solidFill>
                  <a:schemeClr val="lt1"/>
                </a:solidFill>
              </a:rPr>
              <a:t>Github: </a:t>
            </a:r>
            <a:endParaRPr/>
          </a:p>
        </p:txBody>
      </p:sp>
      <p:sp>
        <p:nvSpPr>
          <p:cNvPr id="111" name="Google Shape;111;p13"/>
          <p:cNvSpPr txBox="1"/>
          <p:nvPr/>
        </p:nvSpPr>
        <p:spPr>
          <a:xfrm>
            <a:off x="578087" y="8880112"/>
            <a:ext cx="3352800" cy="2769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lang="en-US" sz="1200">
                <a:solidFill>
                  <a:schemeClr val="dk1"/>
                </a:solidFill>
                <a:latin typeface="Tahoma"/>
                <a:ea typeface="Tahoma"/>
                <a:cs typeface="Tahoma"/>
                <a:sym typeface="Tahoma"/>
              </a:rPr>
              <a:t>Chia ra thành 3 giai đoạn xử lý chính:</a:t>
            </a:r>
            <a:endParaRPr sz="1200">
              <a:solidFill>
                <a:schemeClr val="dk1"/>
              </a:solidFill>
              <a:latin typeface="Tahoma"/>
              <a:ea typeface="Tahoma"/>
              <a:cs typeface="Tahoma"/>
              <a:sym typeface="Tahoma"/>
            </a:endParaRPr>
          </a:p>
        </p:txBody>
      </p:sp>
      <p:sp>
        <p:nvSpPr>
          <p:cNvPr id="112" name="Google Shape;112;p13"/>
          <p:cNvSpPr txBox="1"/>
          <p:nvPr/>
        </p:nvSpPr>
        <p:spPr>
          <a:xfrm>
            <a:off x="584500" y="9810375"/>
            <a:ext cx="3088500" cy="1200600"/>
          </a:xfrm>
          <a:prstGeom prst="rect">
            <a:avLst/>
          </a:prstGeom>
          <a:noFill/>
          <a:ln>
            <a:noFill/>
          </a:ln>
        </p:spPr>
        <p:txBody>
          <a:bodyPr anchorCtr="0" anchor="t" bIns="45700" lIns="91425" spcFirstLastPara="1" rIns="91425" wrap="square" tIns="45700">
            <a:spAutoFit/>
          </a:bodyPr>
          <a:lstStyle/>
          <a:p>
            <a:pPr indent="-304800" lvl="0" marL="457200" marR="0" rtl="0" algn="l">
              <a:lnSpc>
                <a:spcPct val="100000"/>
              </a:lnSpc>
              <a:spcBef>
                <a:spcPts val="0"/>
              </a:spcBef>
              <a:spcAft>
                <a:spcPts val="0"/>
              </a:spcAft>
              <a:buClr>
                <a:schemeClr val="dk1"/>
              </a:buClr>
              <a:buSzPts val="1200"/>
              <a:buFont typeface="Tahoma"/>
              <a:buChar char="●"/>
            </a:pPr>
            <a:r>
              <a:rPr i="1" lang="en-US" sz="1200">
                <a:solidFill>
                  <a:schemeClr val="dk1"/>
                </a:solidFill>
                <a:latin typeface="Tahoma"/>
                <a:ea typeface="Tahoma"/>
                <a:cs typeface="Tahoma"/>
                <a:sym typeface="Tahoma"/>
              </a:rPr>
              <a:t>Giai đoạn 2:</a:t>
            </a:r>
            <a:r>
              <a:rPr lang="en-US" sz="1200">
                <a:solidFill>
                  <a:schemeClr val="dk1"/>
                </a:solidFill>
                <a:latin typeface="Tahoma"/>
                <a:ea typeface="Tahoma"/>
                <a:cs typeface="Tahoma"/>
                <a:sym typeface="Tahoma"/>
              </a:rPr>
              <a:t> Cài đặt chương trình thu thập dữ liệu thô từ các trang web. Dùng công cụ OCR có sẵn để trích xuất nội dung file PDF sách giáo khoa và thủ công tách các phần nội dung.</a:t>
            </a:r>
            <a:endParaRPr/>
          </a:p>
        </p:txBody>
      </p:sp>
      <p:sp>
        <p:nvSpPr>
          <p:cNvPr id="113" name="Google Shape;113;p13"/>
          <p:cNvSpPr txBox="1"/>
          <p:nvPr/>
        </p:nvSpPr>
        <p:spPr>
          <a:xfrm>
            <a:off x="4017700" y="11523400"/>
            <a:ext cx="2819400" cy="1015800"/>
          </a:xfrm>
          <a:prstGeom prst="rect">
            <a:avLst/>
          </a:prstGeom>
          <a:noFill/>
          <a:ln>
            <a:noFill/>
          </a:ln>
        </p:spPr>
        <p:txBody>
          <a:bodyPr anchorCtr="0" anchor="t" bIns="45700" lIns="91425" spcFirstLastPara="1" rIns="91425" wrap="square" tIns="45700">
            <a:spAutoFit/>
          </a:bodyPr>
          <a:lstStyle/>
          <a:p>
            <a:pPr indent="-304800" lvl="0" marL="457200" rtl="0" algn="l">
              <a:spcBef>
                <a:spcPts val="0"/>
              </a:spcBef>
              <a:spcAft>
                <a:spcPts val="0"/>
              </a:spcAft>
              <a:buClr>
                <a:schemeClr val="dk1"/>
              </a:buClr>
              <a:buSzPts val="1200"/>
              <a:buFont typeface="Tahoma"/>
              <a:buChar char="●"/>
            </a:pPr>
            <a:r>
              <a:rPr lang="en-US" sz="1200">
                <a:solidFill>
                  <a:schemeClr val="dk1"/>
                </a:solidFill>
                <a:latin typeface="Tahoma"/>
                <a:ea typeface="Tahoma"/>
                <a:cs typeface="Tahoma"/>
                <a:sym typeface="Tahoma"/>
              </a:rPr>
              <a:t>Khảo sát và lựa chọn các mô hình mã nguồn mở tiên tiến  như </a:t>
            </a:r>
            <a:r>
              <a:rPr lang="en-US" sz="1200">
                <a:solidFill>
                  <a:schemeClr val="dk1"/>
                </a:solidFill>
                <a:latin typeface="Tahoma"/>
                <a:ea typeface="Tahoma"/>
                <a:cs typeface="Tahoma"/>
                <a:sym typeface="Tahoma"/>
              </a:rPr>
              <a:t> BLIP-2, InstructBLIP, </a:t>
            </a:r>
            <a:r>
              <a:rPr lang="en-US" sz="1200">
                <a:solidFill>
                  <a:schemeClr val="dk1"/>
                </a:solidFill>
                <a:latin typeface="Tahoma"/>
                <a:ea typeface="Tahoma"/>
                <a:cs typeface="Tahoma"/>
                <a:sym typeface="Tahoma"/>
              </a:rPr>
              <a:t>OpenFlamingo2-9B, </a:t>
            </a:r>
            <a:r>
              <a:rPr lang="en-US" sz="1200">
                <a:solidFill>
                  <a:schemeClr val="dk1"/>
                </a:solidFill>
                <a:latin typeface="Tahoma"/>
                <a:ea typeface="Tahoma"/>
                <a:cs typeface="Tahoma"/>
                <a:sym typeface="Tahoma"/>
              </a:rPr>
              <a:t>LLaVA, </a:t>
            </a:r>
            <a:r>
              <a:rPr lang="en-US" sz="1200">
                <a:solidFill>
                  <a:schemeClr val="dk1"/>
                </a:solidFill>
                <a:latin typeface="Tahoma"/>
                <a:ea typeface="Tahoma"/>
                <a:cs typeface="Tahoma"/>
                <a:sym typeface="Tahoma"/>
              </a:rPr>
              <a:t>FLAN-T5-XXL, …</a:t>
            </a:r>
            <a:endParaRPr sz="1200">
              <a:solidFill>
                <a:schemeClr val="dk1"/>
              </a:solidFill>
              <a:latin typeface="Tahoma"/>
              <a:ea typeface="Tahoma"/>
              <a:cs typeface="Tahoma"/>
              <a:sym typeface="Tahoma"/>
            </a:endParaRPr>
          </a:p>
        </p:txBody>
      </p:sp>
      <p:sp>
        <p:nvSpPr>
          <p:cNvPr id="114" name="Google Shape;114;p13"/>
          <p:cNvSpPr txBox="1"/>
          <p:nvPr/>
        </p:nvSpPr>
        <p:spPr>
          <a:xfrm>
            <a:off x="475973" y="8479513"/>
            <a:ext cx="2590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B4993"/>
              </a:buClr>
              <a:buSzPts val="1400"/>
              <a:buFont typeface="Tahoma"/>
              <a:buNone/>
            </a:pPr>
            <a:r>
              <a:rPr b="1" i="0" lang="en-US" sz="1400" u="none">
                <a:solidFill>
                  <a:srgbClr val="0B4993"/>
                </a:solidFill>
                <a:latin typeface="Tahoma"/>
                <a:ea typeface="Tahoma"/>
                <a:cs typeface="Tahoma"/>
                <a:sym typeface="Tahoma"/>
              </a:rPr>
              <a:t>1.  </a:t>
            </a:r>
            <a:r>
              <a:rPr b="1" lang="en-US">
                <a:solidFill>
                  <a:srgbClr val="0B4993"/>
                </a:solidFill>
                <a:latin typeface="Tahoma"/>
                <a:ea typeface="Tahoma"/>
                <a:cs typeface="Tahoma"/>
                <a:sym typeface="Tahoma"/>
              </a:rPr>
              <a:t>Xây dựng bộ datasets</a:t>
            </a:r>
            <a:endParaRPr/>
          </a:p>
        </p:txBody>
      </p:sp>
      <p:sp>
        <p:nvSpPr>
          <p:cNvPr id="115" name="Google Shape;115;p13"/>
          <p:cNvSpPr txBox="1"/>
          <p:nvPr/>
        </p:nvSpPr>
        <p:spPr>
          <a:xfrm>
            <a:off x="4037499" y="13647400"/>
            <a:ext cx="2779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B4993"/>
              </a:buClr>
              <a:buSzPts val="1400"/>
              <a:buFont typeface="Tahoma"/>
              <a:buNone/>
            </a:pPr>
            <a:r>
              <a:rPr b="1" lang="en-US">
                <a:solidFill>
                  <a:srgbClr val="0B4993"/>
                </a:solidFill>
                <a:latin typeface="Tahoma"/>
                <a:ea typeface="Tahoma"/>
                <a:cs typeface="Tahoma"/>
                <a:sym typeface="Tahoma"/>
              </a:rPr>
              <a:t>3. Đề xuất phương pháp mới</a:t>
            </a:r>
            <a:endParaRPr/>
          </a:p>
        </p:txBody>
      </p:sp>
      <p:sp>
        <p:nvSpPr>
          <p:cNvPr id="116" name="Google Shape;116;p13"/>
          <p:cNvSpPr txBox="1"/>
          <p:nvPr/>
        </p:nvSpPr>
        <p:spPr>
          <a:xfrm>
            <a:off x="4069250" y="10969875"/>
            <a:ext cx="3048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B4993"/>
              </a:buClr>
              <a:buSzPts val="1400"/>
              <a:buFont typeface="Tahoma"/>
              <a:buNone/>
            </a:pPr>
            <a:r>
              <a:rPr b="1" lang="en-US">
                <a:solidFill>
                  <a:srgbClr val="0B4993"/>
                </a:solidFill>
                <a:latin typeface="Tahoma"/>
                <a:ea typeface="Tahoma"/>
                <a:cs typeface="Tahoma"/>
                <a:sym typeface="Tahoma"/>
              </a:rPr>
              <a:t>2. Đánh giá trên các mô hình hiện nay trên bộ dữ liệu</a:t>
            </a:r>
            <a:endParaRPr/>
          </a:p>
        </p:txBody>
      </p:sp>
      <p:sp>
        <p:nvSpPr>
          <p:cNvPr id="117" name="Google Shape;117;p13"/>
          <p:cNvSpPr txBox="1"/>
          <p:nvPr/>
        </p:nvSpPr>
        <p:spPr>
          <a:xfrm>
            <a:off x="5649900" y="3082925"/>
            <a:ext cx="4343700" cy="1200600"/>
          </a:xfrm>
          <a:prstGeom prst="rect">
            <a:avLst/>
          </a:prstGeom>
          <a:noFill/>
          <a:ln>
            <a:noFill/>
          </a:ln>
        </p:spPr>
        <p:txBody>
          <a:bodyPr anchorCtr="0" anchor="t" bIns="45700" lIns="91425" spcFirstLastPara="1" rIns="91425" wrap="square" tIns="45700">
            <a:spAutoFit/>
          </a:bodyPr>
          <a:lstStyle/>
          <a:p>
            <a:pPr indent="-171450" lvl="0" marL="171450" marR="0" rtl="0" algn="just">
              <a:lnSpc>
                <a:spcPct val="100000"/>
              </a:lnSpc>
              <a:spcBef>
                <a:spcPts val="0"/>
              </a:spcBef>
              <a:spcAft>
                <a:spcPts val="0"/>
              </a:spcAft>
              <a:buClr>
                <a:schemeClr val="dk1"/>
              </a:buClr>
              <a:buSzPts val="1200"/>
              <a:buFont typeface="Tahoma"/>
              <a:buChar char="•"/>
            </a:pPr>
            <a:r>
              <a:rPr lang="en-US" sz="1200">
                <a:solidFill>
                  <a:schemeClr val="dk1"/>
                </a:solidFill>
                <a:latin typeface="Tahoma"/>
                <a:ea typeface="Tahoma"/>
                <a:cs typeface="Tahoma"/>
                <a:sym typeface="Tahoma"/>
              </a:rPr>
              <a:t>Bài toán VQA (Visual Question Answering) là một trong những thách thức mới, nhận được rất nhiều sự quan tâm ở lĩnh vực multimodal trong những năm gần đây.</a:t>
            </a:r>
            <a:endParaRPr sz="1200">
              <a:solidFill>
                <a:schemeClr val="dk1"/>
              </a:solidFill>
              <a:latin typeface="Tahoma"/>
              <a:ea typeface="Tahoma"/>
              <a:cs typeface="Tahoma"/>
              <a:sym typeface="Tahoma"/>
            </a:endParaRPr>
          </a:p>
          <a:p>
            <a:pPr indent="-171450" lvl="0" marL="171450" marR="0" rtl="0" algn="just">
              <a:lnSpc>
                <a:spcPct val="100000"/>
              </a:lnSpc>
              <a:spcBef>
                <a:spcPts val="0"/>
              </a:spcBef>
              <a:spcAft>
                <a:spcPts val="0"/>
              </a:spcAft>
              <a:buClr>
                <a:schemeClr val="dk1"/>
              </a:buClr>
              <a:buSzPts val="1200"/>
              <a:buFont typeface="Tahoma"/>
              <a:buChar char="•"/>
            </a:pPr>
            <a:r>
              <a:rPr lang="en-US" sz="1200">
                <a:solidFill>
                  <a:schemeClr val="dk1"/>
                </a:solidFill>
                <a:latin typeface="Tahoma"/>
                <a:ea typeface="Tahoma"/>
                <a:cs typeface="Tahoma"/>
                <a:sym typeface="Tahoma"/>
              </a:rPr>
              <a:t>Tuy nhiên, lĩnh vực này vẫn còn rất mới mẻ và thiếu hụt các bộ dữ liệu chất lượng cao, đặc biệt là ở ngôn ngữ tiếng việt.</a:t>
            </a:r>
            <a:endParaRPr/>
          </a:p>
        </p:txBody>
      </p:sp>
      <p:sp>
        <p:nvSpPr>
          <p:cNvPr id="118" name="Google Shape;118;p13"/>
          <p:cNvSpPr txBox="1"/>
          <p:nvPr/>
        </p:nvSpPr>
        <p:spPr>
          <a:xfrm>
            <a:off x="5638812" y="4240137"/>
            <a:ext cx="4267200" cy="646500"/>
          </a:xfrm>
          <a:prstGeom prst="rect">
            <a:avLst/>
          </a:prstGeom>
          <a:noFill/>
          <a:ln>
            <a:noFill/>
          </a:ln>
        </p:spPr>
        <p:txBody>
          <a:bodyPr anchorCtr="0" anchor="t" bIns="45700" lIns="91425" spcFirstLastPara="1" rIns="91425" wrap="square" tIns="45700">
            <a:spAutoFit/>
          </a:bodyPr>
          <a:lstStyle/>
          <a:p>
            <a:pPr indent="-171450" lvl="0" marL="171450" marR="0" rtl="0" algn="just">
              <a:lnSpc>
                <a:spcPct val="100000"/>
              </a:lnSpc>
              <a:spcBef>
                <a:spcPts val="0"/>
              </a:spcBef>
              <a:spcAft>
                <a:spcPts val="0"/>
              </a:spcAft>
              <a:buClr>
                <a:schemeClr val="dk1"/>
              </a:buClr>
              <a:buSzPts val="1200"/>
              <a:buFont typeface="Tahoma"/>
              <a:buChar char="•"/>
            </a:pPr>
            <a:r>
              <a:rPr lang="en-US" sz="1200">
                <a:solidFill>
                  <a:schemeClr val="dk1"/>
                </a:solidFill>
                <a:latin typeface="Tahoma"/>
                <a:ea typeface="Tahoma"/>
                <a:cs typeface="Tahoma"/>
                <a:sym typeface="Tahoma"/>
              </a:rPr>
              <a:t>Chúng tôi xây dựng bộ dữ liệu đa thể thức tiếng Việt về hiểu biết và luận lý khoa học tự nhiên (VMNSU) để đóng góp cộng đồng nghiên cứu ở Việt Nam.</a:t>
            </a:r>
            <a:endParaRPr/>
          </a:p>
        </p:txBody>
      </p:sp>
      <p:sp>
        <p:nvSpPr>
          <p:cNvPr id="119" name="Google Shape;119;p13"/>
          <p:cNvSpPr txBox="1"/>
          <p:nvPr/>
        </p:nvSpPr>
        <p:spPr>
          <a:xfrm>
            <a:off x="620712" y="3090862"/>
            <a:ext cx="4267200" cy="461700"/>
          </a:xfrm>
          <a:prstGeom prst="rect">
            <a:avLst/>
          </a:prstGeom>
          <a:noFill/>
          <a:ln>
            <a:noFill/>
          </a:ln>
        </p:spPr>
        <p:txBody>
          <a:bodyPr anchorCtr="0" anchor="t" bIns="45700" lIns="91425" spcFirstLastPara="1" rIns="91425" wrap="square" tIns="45700">
            <a:spAutoFit/>
          </a:bodyPr>
          <a:lstStyle/>
          <a:p>
            <a:pPr indent="0" lvl="0" marL="171450" marR="0" rtl="0" algn="just">
              <a:lnSpc>
                <a:spcPct val="100000"/>
              </a:lnSpc>
              <a:spcBef>
                <a:spcPts val="0"/>
              </a:spcBef>
              <a:spcAft>
                <a:spcPts val="0"/>
              </a:spcAft>
              <a:buClr>
                <a:schemeClr val="dk1"/>
              </a:buClr>
              <a:buSzPts val="1200"/>
              <a:buFont typeface="Tahoma"/>
              <a:buNone/>
            </a:pPr>
            <a:r>
              <a:rPr lang="en-US" sz="1200">
                <a:solidFill>
                  <a:schemeClr val="dk1"/>
                </a:solidFill>
                <a:latin typeface="Tahoma"/>
                <a:ea typeface="Tahoma"/>
                <a:cs typeface="Tahoma"/>
                <a:sym typeface="Tahoma"/>
              </a:rPr>
              <a:t>Giới thiệu bộ dữ liệu đa thể thức tiếng việt nhằm đánh giá khả hiểu biết và lý luận của các mô hình, cụ thể hơn: </a:t>
            </a:r>
            <a:endParaRPr/>
          </a:p>
        </p:txBody>
      </p:sp>
      <p:sp>
        <p:nvSpPr>
          <p:cNvPr id="120" name="Google Shape;120;p13"/>
          <p:cNvSpPr txBox="1"/>
          <p:nvPr/>
        </p:nvSpPr>
        <p:spPr>
          <a:xfrm>
            <a:off x="925500" y="3538525"/>
            <a:ext cx="4092300" cy="646500"/>
          </a:xfrm>
          <a:prstGeom prst="rect">
            <a:avLst/>
          </a:prstGeom>
          <a:noFill/>
          <a:ln>
            <a:noFill/>
          </a:ln>
        </p:spPr>
        <p:txBody>
          <a:bodyPr anchorCtr="0" anchor="t" bIns="45700" lIns="91425" spcFirstLastPara="1" rIns="91425" wrap="square" tIns="45700">
            <a:spAutoFit/>
          </a:bodyPr>
          <a:lstStyle/>
          <a:p>
            <a:pPr indent="-171450" lvl="0" marL="171450" marR="0" rtl="0" algn="just">
              <a:lnSpc>
                <a:spcPct val="100000"/>
              </a:lnSpc>
              <a:spcBef>
                <a:spcPts val="0"/>
              </a:spcBef>
              <a:spcAft>
                <a:spcPts val="0"/>
              </a:spcAft>
              <a:buClr>
                <a:schemeClr val="dk1"/>
              </a:buClr>
              <a:buSzPts val="1200"/>
              <a:buFont typeface="Tahoma"/>
              <a:buChar char="•"/>
            </a:pPr>
            <a:r>
              <a:rPr lang="en-US" sz="1200">
                <a:solidFill>
                  <a:schemeClr val="dk1"/>
                </a:solidFill>
                <a:latin typeface="Tahoma"/>
                <a:ea typeface="Tahoma"/>
                <a:cs typeface="Tahoma"/>
                <a:sym typeface="Tahoma"/>
              </a:rPr>
              <a:t>Bộ dữ liệu VMNSU đa thể thức tiếng việt trong lĩnh vực khoa học tự nhiên gồm câu hỏi, hình ảnh, lựa chọn trắc nghiệm và nội dung sách giáo khoa cấp THPT.</a:t>
            </a:r>
            <a:endParaRPr/>
          </a:p>
        </p:txBody>
      </p:sp>
      <p:sp>
        <p:nvSpPr>
          <p:cNvPr id="121" name="Google Shape;121;p13"/>
          <p:cNvSpPr txBox="1"/>
          <p:nvPr/>
        </p:nvSpPr>
        <p:spPr>
          <a:xfrm>
            <a:off x="925500" y="4116150"/>
            <a:ext cx="4092300" cy="461700"/>
          </a:xfrm>
          <a:prstGeom prst="rect">
            <a:avLst/>
          </a:prstGeom>
          <a:noFill/>
          <a:ln>
            <a:noFill/>
          </a:ln>
        </p:spPr>
        <p:txBody>
          <a:bodyPr anchorCtr="0" anchor="t" bIns="45700" lIns="91425" spcFirstLastPara="1" rIns="91425" wrap="square" tIns="45700">
            <a:spAutoFit/>
          </a:bodyPr>
          <a:lstStyle/>
          <a:p>
            <a:pPr indent="-171450" lvl="0" marL="171450" marR="0" rtl="0" algn="just">
              <a:lnSpc>
                <a:spcPct val="100000"/>
              </a:lnSpc>
              <a:spcBef>
                <a:spcPts val="0"/>
              </a:spcBef>
              <a:spcAft>
                <a:spcPts val="0"/>
              </a:spcAft>
              <a:buClr>
                <a:schemeClr val="dk1"/>
              </a:buClr>
              <a:buSzPts val="1200"/>
              <a:buFont typeface="Tahoma"/>
              <a:buChar char="•"/>
            </a:pPr>
            <a:r>
              <a:rPr lang="en-US" sz="1200">
                <a:solidFill>
                  <a:schemeClr val="dk1"/>
                </a:solidFill>
                <a:latin typeface="Tahoma"/>
                <a:ea typeface="Tahoma"/>
                <a:cs typeface="Tahoma"/>
                <a:sym typeface="Tahoma"/>
              </a:rPr>
              <a:t>Sử dụng các mô hình hiện nay để đánh giá dựa trên tập dữ liệu.</a:t>
            </a:r>
            <a:endParaRPr/>
          </a:p>
        </p:txBody>
      </p:sp>
      <p:sp>
        <p:nvSpPr>
          <p:cNvPr id="122" name="Google Shape;122;p13"/>
          <p:cNvSpPr txBox="1"/>
          <p:nvPr/>
        </p:nvSpPr>
        <p:spPr>
          <a:xfrm>
            <a:off x="925512" y="4524800"/>
            <a:ext cx="3962400" cy="276900"/>
          </a:xfrm>
          <a:prstGeom prst="rect">
            <a:avLst/>
          </a:prstGeom>
          <a:noFill/>
          <a:ln>
            <a:noFill/>
          </a:ln>
        </p:spPr>
        <p:txBody>
          <a:bodyPr anchorCtr="0" anchor="t" bIns="45700" lIns="91425" spcFirstLastPara="1" rIns="91425" wrap="square" tIns="45700">
            <a:spAutoFit/>
          </a:bodyPr>
          <a:lstStyle/>
          <a:p>
            <a:pPr indent="-171450" lvl="0" marL="171450" marR="0" rtl="0" algn="just">
              <a:lnSpc>
                <a:spcPct val="100000"/>
              </a:lnSpc>
              <a:spcBef>
                <a:spcPts val="0"/>
              </a:spcBef>
              <a:spcAft>
                <a:spcPts val="0"/>
              </a:spcAft>
              <a:buClr>
                <a:schemeClr val="dk1"/>
              </a:buClr>
              <a:buSzPts val="1200"/>
              <a:buFont typeface="Tahoma"/>
              <a:buChar char="•"/>
            </a:pPr>
            <a:r>
              <a:rPr lang="en-US" sz="1200">
                <a:solidFill>
                  <a:schemeClr val="dk1"/>
                </a:solidFill>
                <a:latin typeface="Tahoma"/>
                <a:ea typeface="Tahoma"/>
                <a:cs typeface="Tahoma"/>
                <a:sym typeface="Tahoma"/>
              </a:rPr>
              <a:t>Đề xuất phương pháp mới để giải quyết bài toán.</a:t>
            </a:r>
            <a:endParaRPr/>
          </a:p>
        </p:txBody>
      </p:sp>
      <p:sp>
        <p:nvSpPr>
          <p:cNvPr id="123" name="Google Shape;123;p13"/>
          <p:cNvSpPr txBox="1"/>
          <p:nvPr/>
        </p:nvSpPr>
        <p:spPr>
          <a:xfrm>
            <a:off x="7117250" y="13540900"/>
            <a:ext cx="30480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B4993"/>
              </a:buClr>
              <a:buSzPts val="800"/>
              <a:buFont typeface="Tahoma"/>
              <a:buNone/>
            </a:pPr>
            <a:r>
              <a:rPr b="1" i="1" lang="en-US" sz="1200" u="none">
                <a:solidFill>
                  <a:srgbClr val="0B4993"/>
                </a:solidFill>
                <a:latin typeface="Tahoma"/>
                <a:ea typeface="Tahoma"/>
                <a:cs typeface="Tahoma"/>
                <a:sym typeface="Tahoma"/>
              </a:rPr>
              <a:t>Figure </a:t>
            </a:r>
            <a:r>
              <a:rPr b="1" i="1" lang="en-US" sz="1200">
                <a:solidFill>
                  <a:srgbClr val="0B4993"/>
                </a:solidFill>
                <a:latin typeface="Tahoma"/>
                <a:ea typeface="Tahoma"/>
                <a:cs typeface="Tahoma"/>
                <a:sym typeface="Tahoma"/>
              </a:rPr>
              <a:t>3</a:t>
            </a:r>
            <a:r>
              <a:rPr b="0" i="0" lang="en-US" sz="1200" u="none">
                <a:solidFill>
                  <a:srgbClr val="0B4993"/>
                </a:solidFill>
                <a:latin typeface="Tahoma"/>
                <a:ea typeface="Tahoma"/>
                <a:cs typeface="Tahoma"/>
                <a:sym typeface="Tahoma"/>
              </a:rPr>
              <a:t>. </a:t>
            </a:r>
            <a:r>
              <a:rPr lang="en-US" sz="1200">
                <a:solidFill>
                  <a:srgbClr val="0B4993"/>
                </a:solidFill>
                <a:latin typeface="Tahoma"/>
                <a:ea typeface="Tahoma"/>
                <a:cs typeface="Tahoma"/>
                <a:sym typeface="Tahoma"/>
              </a:rPr>
              <a:t>Mô tả tổng quan phương thức hoạt động của phương thức đề xuất.</a:t>
            </a:r>
            <a:endParaRPr sz="1200"/>
          </a:p>
        </p:txBody>
      </p:sp>
      <p:pic>
        <p:nvPicPr>
          <p:cNvPr id="124" name="Google Shape;124;p13"/>
          <p:cNvPicPr preferRelativeResize="0"/>
          <p:nvPr/>
        </p:nvPicPr>
        <p:blipFill rotWithShape="1">
          <a:blip r:embed="rId4">
            <a:alphaModFix/>
          </a:blip>
          <a:srcRect b="0" l="0" r="0" t="0"/>
          <a:stretch/>
        </p:blipFill>
        <p:spPr>
          <a:xfrm>
            <a:off x="659612" y="5074925"/>
            <a:ext cx="9371012" cy="363537"/>
          </a:xfrm>
          <a:prstGeom prst="rect">
            <a:avLst/>
          </a:prstGeom>
          <a:noFill/>
          <a:ln>
            <a:noFill/>
          </a:ln>
        </p:spPr>
      </p:pic>
      <p:sp>
        <p:nvSpPr>
          <p:cNvPr id="125" name="Google Shape;125;p13"/>
          <p:cNvSpPr txBox="1"/>
          <p:nvPr/>
        </p:nvSpPr>
        <p:spPr>
          <a:xfrm>
            <a:off x="392912" y="5141450"/>
            <a:ext cx="9448800" cy="2463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lt1"/>
              </a:buClr>
              <a:buSzPts val="1600"/>
              <a:buFont typeface="Arial"/>
              <a:buNone/>
            </a:pPr>
            <a:r>
              <a:rPr b="1" lang="en-US" sz="1600">
                <a:solidFill>
                  <a:schemeClr val="lt1"/>
                </a:solidFill>
              </a:rPr>
              <a:t>Overview</a:t>
            </a:r>
            <a:endParaRPr/>
          </a:p>
        </p:txBody>
      </p:sp>
      <p:pic>
        <p:nvPicPr>
          <p:cNvPr id="126" name="Google Shape;126;p13"/>
          <p:cNvPicPr preferRelativeResize="0"/>
          <p:nvPr/>
        </p:nvPicPr>
        <p:blipFill>
          <a:blip r:embed="rId5">
            <a:alphaModFix/>
          </a:blip>
          <a:stretch>
            <a:fillRect/>
          </a:stretch>
        </p:blipFill>
        <p:spPr>
          <a:xfrm>
            <a:off x="1480375" y="5437400"/>
            <a:ext cx="7726299" cy="2583150"/>
          </a:xfrm>
          <a:prstGeom prst="rect">
            <a:avLst/>
          </a:prstGeom>
          <a:noFill/>
          <a:ln>
            <a:noFill/>
          </a:ln>
        </p:spPr>
      </p:pic>
      <p:sp>
        <p:nvSpPr>
          <p:cNvPr id="127" name="Google Shape;127;p13"/>
          <p:cNvSpPr txBox="1"/>
          <p:nvPr/>
        </p:nvSpPr>
        <p:spPr>
          <a:xfrm>
            <a:off x="619525" y="13567125"/>
            <a:ext cx="3352800" cy="36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US" sz="1200">
                <a:solidFill>
                  <a:srgbClr val="0B4993"/>
                </a:solidFill>
                <a:latin typeface="Tahoma"/>
                <a:ea typeface="Tahoma"/>
                <a:cs typeface="Tahoma"/>
                <a:sym typeface="Tahoma"/>
              </a:rPr>
              <a:t>Figure 1</a:t>
            </a:r>
            <a:r>
              <a:rPr lang="en-US" sz="1200">
                <a:solidFill>
                  <a:srgbClr val="0B4993"/>
                </a:solidFill>
                <a:latin typeface="Tahoma"/>
                <a:ea typeface="Tahoma"/>
                <a:cs typeface="Tahoma"/>
                <a:sym typeface="Tahoma"/>
              </a:rPr>
              <a:t>. Quy trình thu thập và xử lý dữ liệu.</a:t>
            </a:r>
            <a:endParaRPr sz="1200">
              <a:solidFill>
                <a:schemeClr val="dk1"/>
              </a:solidFill>
              <a:latin typeface="Times"/>
              <a:ea typeface="Times"/>
              <a:cs typeface="Times"/>
              <a:sym typeface="Times"/>
            </a:endParaRPr>
          </a:p>
        </p:txBody>
      </p:sp>
      <p:pic>
        <p:nvPicPr>
          <p:cNvPr id="128" name="Google Shape;128;p13"/>
          <p:cNvPicPr preferRelativeResize="0"/>
          <p:nvPr/>
        </p:nvPicPr>
        <p:blipFill>
          <a:blip r:embed="rId6">
            <a:alphaModFix/>
          </a:blip>
          <a:stretch>
            <a:fillRect/>
          </a:stretch>
        </p:blipFill>
        <p:spPr>
          <a:xfrm>
            <a:off x="427412" y="12316425"/>
            <a:ext cx="3544924" cy="1250700"/>
          </a:xfrm>
          <a:prstGeom prst="rect">
            <a:avLst/>
          </a:prstGeom>
          <a:noFill/>
          <a:ln>
            <a:noFill/>
          </a:ln>
        </p:spPr>
      </p:pic>
      <p:sp>
        <p:nvSpPr>
          <p:cNvPr id="129" name="Google Shape;129;p13"/>
          <p:cNvSpPr txBox="1"/>
          <p:nvPr/>
        </p:nvSpPr>
        <p:spPr>
          <a:xfrm>
            <a:off x="578075" y="9157000"/>
            <a:ext cx="3243600" cy="646500"/>
          </a:xfrm>
          <a:prstGeom prst="rect">
            <a:avLst/>
          </a:prstGeom>
          <a:noFill/>
          <a:ln>
            <a:noFill/>
          </a:ln>
        </p:spPr>
        <p:txBody>
          <a:bodyPr anchorCtr="0" anchor="t" bIns="45700" lIns="91425" spcFirstLastPara="1" rIns="91425" wrap="square" tIns="45700">
            <a:spAutoFit/>
          </a:bodyPr>
          <a:lstStyle/>
          <a:p>
            <a:pPr indent="-304800" lvl="0" marL="457200" marR="0" rtl="0" algn="l">
              <a:lnSpc>
                <a:spcPct val="100000"/>
              </a:lnSpc>
              <a:spcBef>
                <a:spcPts val="0"/>
              </a:spcBef>
              <a:spcAft>
                <a:spcPts val="0"/>
              </a:spcAft>
              <a:buClr>
                <a:schemeClr val="dk1"/>
              </a:buClr>
              <a:buSzPts val="1200"/>
              <a:buFont typeface="Tahoma"/>
              <a:buChar char="●"/>
            </a:pPr>
            <a:r>
              <a:rPr i="1" lang="en-US" sz="1200">
                <a:solidFill>
                  <a:schemeClr val="dk1"/>
                </a:solidFill>
                <a:latin typeface="Tahoma"/>
                <a:ea typeface="Tahoma"/>
                <a:cs typeface="Tahoma"/>
                <a:sym typeface="Tahoma"/>
              </a:rPr>
              <a:t>Giai đoạn 1:</a:t>
            </a:r>
            <a:r>
              <a:rPr lang="en-US" sz="1200">
                <a:solidFill>
                  <a:schemeClr val="dk1"/>
                </a:solidFill>
                <a:latin typeface="Tahoma"/>
                <a:ea typeface="Tahoma"/>
                <a:cs typeface="Tahoma"/>
                <a:sym typeface="Tahoma"/>
              </a:rPr>
              <a:t> Tìm kiếm và khảo sát nguồn tài nguyên có sẵn như</a:t>
            </a:r>
            <a:r>
              <a:rPr lang="en-US" sz="1200">
                <a:solidFill>
                  <a:schemeClr val="dk1"/>
                </a:solidFill>
                <a:latin typeface="Tahoma"/>
                <a:ea typeface="Tahoma"/>
                <a:cs typeface="Tahoma"/>
                <a:sym typeface="Tahoma"/>
              </a:rPr>
              <a:t> các trang học tập</a:t>
            </a:r>
            <a:r>
              <a:rPr lang="en-US" sz="1200">
                <a:solidFill>
                  <a:schemeClr val="dk1"/>
                </a:solidFill>
                <a:latin typeface="Tahoma"/>
                <a:ea typeface="Tahoma"/>
                <a:cs typeface="Tahoma"/>
                <a:sym typeface="Tahoma"/>
              </a:rPr>
              <a:t> trên internet.</a:t>
            </a:r>
            <a:endParaRPr sz="1200">
              <a:solidFill>
                <a:schemeClr val="dk1"/>
              </a:solidFill>
              <a:latin typeface="Tahoma"/>
              <a:ea typeface="Tahoma"/>
              <a:cs typeface="Tahoma"/>
              <a:sym typeface="Tahoma"/>
            </a:endParaRPr>
          </a:p>
        </p:txBody>
      </p:sp>
      <p:sp>
        <p:nvSpPr>
          <p:cNvPr id="130" name="Google Shape;130;p13"/>
          <p:cNvSpPr txBox="1"/>
          <p:nvPr/>
        </p:nvSpPr>
        <p:spPr>
          <a:xfrm>
            <a:off x="578063" y="11008388"/>
            <a:ext cx="3243600" cy="1200600"/>
          </a:xfrm>
          <a:prstGeom prst="rect">
            <a:avLst/>
          </a:prstGeom>
          <a:noFill/>
          <a:ln>
            <a:noFill/>
          </a:ln>
        </p:spPr>
        <p:txBody>
          <a:bodyPr anchorCtr="0" anchor="t" bIns="45700" lIns="91425" spcFirstLastPara="1" rIns="91425" wrap="square" tIns="45700">
            <a:spAutoFit/>
          </a:bodyPr>
          <a:lstStyle/>
          <a:p>
            <a:pPr indent="-304800" lvl="0" marL="457200" marR="0" rtl="0" algn="l">
              <a:lnSpc>
                <a:spcPct val="100000"/>
              </a:lnSpc>
              <a:spcBef>
                <a:spcPts val="0"/>
              </a:spcBef>
              <a:spcAft>
                <a:spcPts val="0"/>
              </a:spcAft>
              <a:buClr>
                <a:schemeClr val="dk1"/>
              </a:buClr>
              <a:buSzPts val="1200"/>
              <a:buFont typeface="Tahoma"/>
              <a:buChar char="●"/>
            </a:pPr>
            <a:r>
              <a:rPr i="1" lang="en-US" sz="1200">
                <a:solidFill>
                  <a:schemeClr val="dk1"/>
                </a:solidFill>
                <a:latin typeface="Tahoma"/>
                <a:ea typeface="Tahoma"/>
                <a:cs typeface="Tahoma"/>
                <a:sym typeface="Tahoma"/>
              </a:rPr>
              <a:t>Giai đoạn 3:</a:t>
            </a:r>
            <a:r>
              <a:rPr lang="en-US" sz="1200">
                <a:solidFill>
                  <a:schemeClr val="dk1"/>
                </a:solidFill>
                <a:latin typeface="Tahoma"/>
                <a:ea typeface="Tahoma"/>
                <a:cs typeface="Tahoma"/>
                <a:sym typeface="Tahoma"/>
              </a:rPr>
              <a:t> Tiền xử lý dữ liệu thành format thống nhất và loại bỏ những dữ liệu gây nhiễu, bị sai và trùng lặp trong quá trình thu thập. Chọn lọc những dữ liệu dựa trên tính đầy đủ, nhất quán và đại diện</a:t>
            </a:r>
            <a:endParaRPr sz="1200">
              <a:solidFill>
                <a:schemeClr val="dk1"/>
              </a:solidFill>
              <a:latin typeface="Tahoma"/>
              <a:ea typeface="Tahoma"/>
              <a:cs typeface="Tahoma"/>
              <a:sym typeface="Tahoma"/>
            </a:endParaRPr>
          </a:p>
        </p:txBody>
      </p:sp>
      <p:pic>
        <p:nvPicPr>
          <p:cNvPr id="131" name="Google Shape;131;p13"/>
          <p:cNvPicPr preferRelativeResize="0"/>
          <p:nvPr/>
        </p:nvPicPr>
        <p:blipFill>
          <a:blip r:embed="rId7">
            <a:alphaModFix/>
          </a:blip>
          <a:stretch>
            <a:fillRect/>
          </a:stretch>
        </p:blipFill>
        <p:spPr>
          <a:xfrm>
            <a:off x="6787925" y="10637550"/>
            <a:ext cx="3510974" cy="2895400"/>
          </a:xfrm>
          <a:prstGeom prst="rect">
            <a:avLst/>
          </a:prstGeom>
          <a:noFill/>
          <a:ln>
            <a:noFill/>
          </a:ln>
        </p:spPr>
      </p:pic>
      <p:sp>
        <p:nvSpPr>
          <p:cNvPr id="132" name="Google Shape;132;p13"/>
          <p:cNvSpPr txBox="1"/>
          <p:nvPr/>
        </p:nvSpPr>
        <p:spPr>
          <a:xfrm>
            <a:off x="3858013" y="10564688"/>
            <a:ext cx="3352800" cy="36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US" sz="1200">
                <a:solidFill>
                  <a:srgbClr val="0B4993"/>
                </a:solidFill>
                <a:latin typeface="Tahoma"/>
                <a:ea typeface="Tahoma"/>
                <a:cs typeface="Tahoma"/>
                <a:sym typeface="Tahoma"/>
              </a:rPr>
              <a:t>Figure 2</a:t>
            </a:r>
            <a:r>
              <a:rPr lang="en-US" sz="1200">
                <a:solidFill>
                  <a:srgbClr val="0B4993"/>
                </a:solidFill>
                <a:latin typeface="Tahoma"/>
                <a:ea typeface="Tahoma"/>
                <a:cs typeface="Tahoma"/>
                <a:sym typeface="Tahoma"/>
              </a:rPr>
              <a:t>. Phần tử mẫu trong tập dữ liệu</a:t>
            </a:r>
            <a:endParaRPr sz="1200">
              <a:solidFill>
                <a:schemeClr val="dk1"/>
              </a:solidFill>
              <a:latin typeface="Times"/>
              <a:ea typeface="Times"/>
              <a:cs typeface="Times"/>
              <a:sym typeface="Times"/>
            </a:endParaRPr>
          </a:p>
        </p:txBody>
      </p:sp>
      <p:pic>
        <p:nvPicPr>
          <p:cNvPr id="133" name="Google Shape;133;p13"/>
          <p:cNvPicPr preferRelativeResize="0"/>
          <p:nvPr/>
        </p:nvPicPr>
        <p:blipFill>
          <a:blip r:embed="rId8">
            <a:alphaModFix/>
          </a:blip>
          <a:stretch>
            <a:fillRect/>
          </a:stretch>
        </p:blipFill>
        <p:spPr>
          <a:xfrm>
            <a:off x="3672925" y="8393475"/>
            <a:ext cx="3723001" cy="2114899"/>
          </a:xfrm>
          <a:prstGeom prst="rect">
            <a:avLst/>
          </a:prstGeom>
          <a:noFill/>
          <a:ln>
            <a:noFill/>
          </a:ln>
        </p:spPr>
      </p:pic>
      <p:sp>
        <p:nvSpPr>
          <p:cNvPr id="134" name="Google Shape;134;p13"/>
          <p:cNvSpPr txBox="1"/>
          <p:nvPr/>
        </p:nvSpPr>
        <p:spPr>
          <a:xfrm>
            <a:off x="7395925" y="8417625"/>
            <a:ext cx="2819400" cy="831000"/>
          </a:xfrm>
          <a:prstGeom prst="rect">
            <a:avLst/>
          </a:prstGeom>
          <a:noFill/>
          <a:ln>
            <a:noFill/>
          </a:ln>
        </p:spPr>
        <p:txBody>
          <a:bodyPr anchorCtr="0" anchor="t" bIns="45700" lIns="91425" spcFirstLastPara="1" rIns="91425" wrap="square" tIns="45700">
            <a:spAutoFit/>
          </a:bodyPr>
          <a:lstStyle/>
          <a:p>
            <a:pPr indent="-304800" lvl="0" marL="457200" rtl="0" algn="l">
              <a:spcBef>
                <a:spcPts val="0"/>
              </a:spcBef>
              <a:spcAft>
                <a:spcPts val="0"/>
              </a:spcAft>
              <a:buClr>
                <a:schemeClr val="dk1"/>
              </a:buClr>
              <a:buSzPts val="1200"/>
              <a:buFont typeface="Tahoma"/>
              <a:buChar char="●"/>
            </a:pPr>
            <a:r>
              <a:rPr lang="en-US" sz="1200">
                <a:solidFill>
                  <a:schemeClr val="dk1"/>
                </a:solidFill>
                <a:latin typeface="Tahoma"/>
                <a:ea typeface="Tahoma"/>
                <a:cs typeface="Tahoma"/>
                <a:sym typeface="Tahoma"/>
              </a:rPr>
              <a:t>Phân tích những hạn chế và ưu điểm của các phương pháp hiện tại, từ đó đề xuất cho hướng tiếp cận mới của bài toán.</a:t>
            </a:r>
            <a:endParaRPr sz="1200">
              <a:solidFill>
                <a:schemeClr val="dk1"/>
              </a:solidFill>
              <a:latin typeface="Tahoma"/>
              <a:ea typeface="Tahoma"/>
              <a:cs typeface="Tahoma"/>
              <a:sym typeface="Tahoma"/>
            </a:endParaRPr>
          </a:p>
        </p:txBody>
      </p:sp>
      <p:sp>
        <p:nvSpPr>
          <p:cNvPr id="135" name="Google Shape;135;p13"/>
          <p:cNvSpPr txBox="1"/>
          <p:nvPr/>
        </p:nvSpPr>
        <p:spPr>
          <a:xfrm>
            <a:off x="7395850" y="9803500"/>
            <a:ext cx="3000000" cy="9234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Font typeface="Tahoma"/>
              <a:buChar char="●"/>
            </a:pPr>
            <a:r>
              <a:rPr lang="en-US" sz="1200">
                <a:solidFill>
                  <a:schemeClr val="dk1"/>
                </a:solidFill>
                <a:latin typeface="Tahoma"/>
                <a:ea typeface="Tahoma"/>
                <a:cs typeface="Tahoma"/>
                <a:sym typeface="Tahoma"/>
              </a:rPr>
              <a:t>Thực nghiệm và đánh giá phương pháp, hướng tiếp cận mới để xác định khả năng giải quyết bài toán suy luận đa thể thức</a:t>
            </a:r>
            <a:endParaRPr sz="1200">
              <a:solidFill>
                <a:schemeClr val="dk1"/>
              </a:solidFill>
              <a:latin typeface="Tahoma"/>
              <a:ea typeface="Tahoma"/>
              <a:cs typeface="Tahoma"/>
              <a:sym typeface="Tahoma"/>
            </a:endParaRPr>
          </a:p>
        </p:txBody>
      </p:sp>
      <p:sp>
        <p:nvSpPr>
          <p:cNvPr id="136" name="Google Shape;136;p13"/>
          <p:cNvSpPr txBox="1"/>
          <p:nvPr/>
        </p:nvSpPr>
        <p:spPr>
          <a:xfrm>
            <a:off x="4037500" y="12458925"/>
            <a:ext cx="2837700" cy="11082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Font typeface="Tahoma"/>
              <a:buChar char="●"/>
            </a:pPr>
            <a:r>
              <a:rPr lang="en-US" sz="1200">
                <a:solidFill>
                  <a:schemeClr val="dk1"/>
                </a:solidFill>
                <a:latin typeface="Tahoma"/>
                <a:ea typeface="Tahoma"/>
                <a:cs typeface="Tahoma"/>
                <a:sym typeface="Tahoma"/>
              </a:rPr>
              <a:t>Huấn luyện các mô hình trên bộ dữ liệu đã xây dựng và đánh giá hiệu suất dựa trên tiêu chí </a:t>
            </a:r>
            <a:r>
              <a:rPr b="1" lang="en-US" sz="1200">
                <a:solidFill>
                  <a:schemeClr val="dk1"/>
                </a:solidFill>
                <a:latin typeface="Tahoma"/>
                <a:ea typeface="Tahoma"/>
                <a:cs typeface="Tahoma"/>
                <a:sym typeface="Tahoma"/>
              </a:rPr>
              <a:t>độ chính xác, khả năng suy luận và thời gian xử lý.</a:t>
            </a:r>
            <a:r>
              <a:rPr lang="en-US" sz="1200">
                <a:solidFill>
                  <a:schemeClr val="dk1"/>
                </a:solidFill>
                <a:latin typeface="Tahoma"/>
                <a:ea typeface="Tahoma"/>
                <a:cs typeface="Tahoma"/>
                <a:sym typeface="Tahoma"/>
              </a:rPr>
              <a:t> </a:t>
            </a:r>
            <a:endParaRPr sz="1200">
              <a:solidFill>
                <a:schemeClr val="dk1"/>
              </a:solidFill>
              <a:latin typeface="Tahoma"/>
              <a:ea typeface="Tahoma"/>
              <a:cs typeface="Tahoma"/>
              <a:sym typeface="Tahoma"/>
            </a:endParaRPr>
          </a:p>
        </p:txBody>
      </p:sp>
      <p:sp>
        <p:nvSpPr>
          <p:cNvPr id="137" name="Google Shape;137;p13"/>
          <p:cNvSpPr txBox="1"/>
          <p:nvPr/>
        </p:nvSpPr>
        <p:spPr>
          <a:xfrm>
            <a:off x="7395925" y="9188887"/>
            <a:ext cx="2819400" cy="646500"/>
          </a:xfrm>
          <a:prstGeom prst="rect">
            <a:avLst/>
          </a:prstGeom>
          <a:noFill/>
          <a:ln>
            <a:noFill/>
          </a:ln>
        </p:spPr>
        <p:txBody>
          <a:bodyPr anchorCtr="0" anchor="t" bIns="45700" lIns="91425" spcFirstLastPara="1" rIns="91425" wrap="square" tIns="45700">
            <a:spAutoFit/>
          </a:bodyPr>
          <a:lstStyle/>
          <a:p>
            <a:pPr indent="-304800" lvl="0" marL="457200" rtl="0" algn="l">
              <a:spcBef>
                <a:spcPts val="0"/>
              </a:spcBef>
              <a:spcAft>
                <a:spcPts val="0"/>
              </a:spcAft>
              <a:buClr>
                <a:schemeClr val="dk1"/>
              </a:buClr>
              <a:buSzPts val="1200"/>
              <a:buFont typeface="Tahoma"/>
              <a:buChar char="●"/>
            </a:pPr>
            <a:r>
              <a:rPr lang="en-US" sz="1200">
                <a:solidFill>
                  <a:schemeClr val="dk1"/>
                </a:solidFill>
                <a:latin typeface="Tahoma"/>
                <a:ea typeface="Tahoma"/>
                <a:cs typeface="Tahoma"/>
                <a:sym typeface="Tahoma"/>
              </a:rPr>
              <a:t>Thử nghiệm sử dụng BERT, XLNet cho text encoder và ViT, CLIP cho image encoder </a:t>
            </a:r>
            <a:endParaRPr sz="1200">
              <a:solidFill>
                <a:schemeClr val="dk1"/>
              </a:solidFill>
              <a:latin typeface="Tahoma"/>
              <a:ea typeface="Tahoma"/>
              <a:cs typeface="Tahoma"/>
              <a:sym typeface="Tahom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新しいプレゼンテーション">
  <a:themeElements>
    <a:clrScheme name="新しいプレゼンテーショ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