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442" r:id="rId3"/>
    <p:sldId id="443" r:id="rId4"/>
    <p:sldId id="451" r:id="rId5"/>
    <p:sldId id="447" r:id="rId6"/>
    <p:sldId id="267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24" autoAdjust="0"/>
    <p:restoredTop sz="92409" autoAdjust="0"/>
  </p:normalViewPr>
  <p:slideViewPr>
    <p:cSldViewPr snapToGrid="0">
      <p:cViewPr varScale="1">
        <p:scale>
          <a:sx n="64" d="100"/>
          <a:sy n="64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1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8009744" cy="1992066"/>
          </a:xfrm>
        </p:spPr>
        <p:txBody>
          <a:bodyPr/>
          <a:lstStyle/>
          <a:p>
            <a:r>
              <a:rPr lang="en-US" dirty="0"/>
              <a:t>Event Masking Latent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for the DTMC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921694" y="1346373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921694" y="1793539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67200" y="1895605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92068" y="1886150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47346" y="4185547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47346" y="4632713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80019" y="3688041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67328" y="1569955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107820" y="1579411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237574" y="2768218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62443" y="1793540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49395" y="2858210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909351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Markov matrix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latin typeface="+mj-lt"/>
                  </a:rPr>
                  <a:t>Also called stochastic matrix or transition matrix)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is a square matrix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whose columns are probability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blipFill>
                <a:blip r:embed="rId9"/>
                <a:stretch>
                  <a:fillRect l="-2269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775E7A1-398C-4B8C-87C2-B91839BAEC66}"/>
              </a:ext>
            </a:extLst>
          </p:cNvPr>
          <p:cNvSpPr/>
          <p:nvPr/>
        </p:nvSpPr>
        <p:spPr bwMode="gray">
          <a:xfrm>
            <a:off x="9724800" y="2449662"/>
            <a:ext cx="1004758" cy="4164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548984" y="5368729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509201" y="2283253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817720" y="3688041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/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blipFill>
                <a:blip r:embed="rId8"/>
                <a:stretch>
                  <a:fillRect l="-3137" t="-5755" r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559253" y="624291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680871" y="626878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562412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381102" y="622562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771865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>
            <a:off x="9374976" y="1792891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855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4384</TotalTime>
  <Words>515</Words>
  <Application>Microsoft Office PowerPoint</Application>
  <PresentationFormat>Widescreen</PresentationFormat>
  <Paragraphs>151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Verdana</vt:lpstr>
      <vt:lpstr>HPI PPT-Template</vt:lpstr>
      <vt:lpstr>Event Masking Latent Model</vt:lpstr>
      <vt:lpstr>Definitions for the DTMC project</vt:lpstr>
      <vt:lpstr>Assumptions</vt:lpstr>
      <vt:lpstr>Example of Markov Chain</vt:lpstr>
      <vt:lpstr>Types of Traces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310</cp:revision>
  <dcterms:created xsi:type="dcterms:W3CDTF">2020-04-21T07:53:32Z</dcterms:created>
  <dcterms:modified xsi:type="dcterms:W3CDTF">2021-11-03T17:53:29Z</dcterms:modified>
</cp:coreProperties>
</file>