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28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EEE35-4B6F-4DE2-9371-E4B2D0505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FB8A9-9B86-4B4D-B7B1-CB3AAA878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8FA99-63DA-407A-9CEF-A6A53F96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67E-B940-4503-984C-18A1211E6F3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91419-00F3-490D-A422-23333DED9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E9C9D-5456-4921-BC47-0E955EBED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46B6-A610-4268-A805-639A2A99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9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AC00-23A7-4D10-BE8B-427F6EB3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8CBB2-4752-4152-A6B4-69DE47EA9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2D2D1-A50C-4F34-A268-50D2ECA7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67E-B940-4503-984C-18A1211E6F3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E0C61-DF12-4545-89FD-7E9670E8A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5339A-F5E6-4F60-98D9-F4368F04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46B6-A610-4268-A805-639A2A99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1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4EF59B-6B97-4160-9CF1-B254B1842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35213-1C3D-4CD1-BF3A-A8D6BD2A5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162E4-0F30-4A56-954C-F4992FEA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67E-B940-4503-984C-18A1211E6F3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541C7-D69A-421B-AD6C-B033AB40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9F30B-26FD-4264-9288-320DD550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46B6-A610-4268-A805-639A2A99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1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94CC1-94E6-442F-8C8F-E0A71A4D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1DDFA-1BB6-4EB0-BB1B-A184623CD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7C470-EC27-42C4-A2A1-579CF0B3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67E-B940-4503-984C-18A1211E6F3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27CE6-785A-47A2-9D34-C2F051715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A1C18-E2C3-4E7B-8598-2CCAB7E8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46B6-A610-4268-A805-639A2A99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8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35051-4240-46F3-923B-35DD406BB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D36DB-2EED-43C7-8CFD-DD4A2A521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1BC95-6CFD-424D-AABF-AD5213E5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67E-B940-4503-984C-18A1211E6F3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F8A43-8AE6-450A-BB6C-3FF7E102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157FD-61BB-43B2-8C4B-D62CD876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46B6-A610-4268-A805-639A2A99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9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2F89-4947-45B6-A0E1-3C318B85D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9FF2F-493E-473E-B53B-DDA57659A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C5811-E2B4-4E63-9F7D-22D06A361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B451E-F1CC-4CF6-AF72-9F28233F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67E-B940-4503-984C-18A1211E6F3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15CE2-24FA-45C1-8BA5-486E973E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D1ECB-2274-4D78-9A5F-393E68425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46B6-A610-4268-A805-639A2A99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9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283C-70C5-4D04-87BA-BE44295AB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7186A-EE6C-434A-9077-6EE1489D4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F2C6D-D75F-43E8-BA8B-B2C32F4FB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83E54-B816-49E7-83ED-4C7AB3608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3B737D-083D-4390-A151-D54ECC072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B51E5B-A3AF-4C37-94DA-C0238C6D6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67E-B940-4503-984C-18A1211E6F3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DD9B3-AA71-4845-87E3-C7E8F2BE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6D3C08-88AA-4E9F-A93F-9626AC53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46B6-A610-4268-A805-639A2A99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4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5E19-0D37-4B31-8D58-699A22EE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B6920-1FCD-4A7F-99C6-4B9BCAD1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67E-B940-4503-984C-18A1211E6F3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277E5-8621-4607-9639-E6689C7B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94731-E5DA-4F35-8346-244EF3A0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46B6-A610-4268-A805-639A2A99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7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8E78C-D4D6-4086-A615-A65CFF94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67E-B940-4503-984C-18A1211E6F3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A06CF-7BB1-4892-A3AB-B08EC835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044FB-B306-4A8C-9A03-2D4143A2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46B6-A610-4268-A805-639A2A99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1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0E2B-E360-4449-B1A1-FFDAE6DB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0D3B2-EA3D-4C75-8B88-77021FBB2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14635-EBF1-433B-8207-8C5953268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C9571-1F69-4F09-91F6-11FA04CB8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67E-B940-4503-984C-18A1211E6F3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4D959-266B-4FA8-B1DB-2577D33A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39830-06FF-4124-B15D-74BA2A29B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46B6-A610-4268-A805-639A2A99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4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F228-1431-488E-996E-6F589E225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249CD5-D7E3-40A5-9C55-9923085CB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DE6B0-C886-466F-A475-3E9EC92A7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BBB1C-4EF8-4678-A874-2AE0A2B5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67E-B940-4503-984C-18A1211E6F3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693CB-8D11-4467-9EDE-B3FF0BD9F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01C29-81E1-4349-992A-C18B5DCEB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46B6-A610-4268-A805-639A2A99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9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F4393A-0BCA-403A-8AD9-C822273E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56F86-1E2A-4A9D-A56B-84BD9ECE5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CE6E2-4CD4-432D-B8E4-83BCDD637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5967E-B940-4503-984C-18A1211E6F3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E7A37-619C-4D60-AA48-04FFA5E48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B7956-37D7-489F-A641-1005422A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B46B6-A610-4268-A805-639A2A99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7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5CCB-539F-4BD3-A842-0AC385B9C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Standardized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F9C2B-FB19-4A30-B6BA-629E9BB04E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8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424F2-54CE-4970-9B39-83B39CDBD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7E5D4-4EA1-4E7A-AD95-3D34C8B8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Age range: 09-18, 19-29, 30-39, 40-49, 50-59, 60-69, 70+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Gender (male, female, diverse/non-binary, "questioning/unsure" as an option other)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Education: please report your last degree and area (e.g., Bachelor in Software Engineering)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Current profession/role: undergrad student, graduate student, programmer, tester, manager, user experience designer, other (?)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Years of professional experience: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which cities and country did you mainly grow up during your childhood?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which city and country do you currently live and for how long already?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33088-A6F5-4BCF-BBB4-44D6F606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AI/Machine learning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33C53-9D93-4770-A156-0566E231F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Have you taken any course in machine learning or statistics?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Yes, which topic?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No</a:t>
            </a:r>
          </a:p>
          <a:p>
            <a:pPr marL="0" indent="0">
              <a:buNone/>
            </a:pPr>
            <a:r>
              <a:rPr lang="en-US" dirty="0"/>
              <a:t>2. Have you trained a machine learning/statistical model?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Yes, which models?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Never</a:t>
            </a:r>
          </a:p>
          <a:p>
            <a:pPr marL="0" indent="0">
              <a:buNone/>
            </a:pPr>
            <a:r>
              <a:rPr lang="en-US" dirty="0"/>
              <a:t>3. Have you deployed a machine learning/statistical model in production?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Yes, did the model show any side effects (biases, errors)?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Never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5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D1EC-7C36-461C-ACEB-49BCBC294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779"/>
            <a:ext cx="10515600" cy="1325563"/>
          </a:xfrm>
        </p:spPr>
        <p:txBody>
          <a:bodyPr/>
          <a:lstStyle/>
          <a:p>
            <a:r>
              <a:rPr lang="en-US" dirty="0"/>
              <a:t>Knowledge on Ethics &amp; Psychology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D1806-9E1A-4BC1-B717-6231B1A1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28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190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Standardized questions</vt:lpstr>
      <vt:lpstr>Background</vt:lpstr>
      <vt:lpstr>AI/Machine learning experience</vt:lpstr>
      <vt:lpstr>Knowledge on Ethics &amp; Psychology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Standardized questions</dc:title>
  <dc:creator>Christian Adriano</dc:creator>
  <cp:lastModifiedBy>Christian Adriano</cp:lastModifiedBy>
  <cp:revision>1</cp:revision>
  <dcterms:created xsi:type="dcterms:W3CDTF">2022-01-12T15:34:27Z</dcterms:created>
  <dcterms:modified xsi:type="dcterms:W3CDTF">2022-01-12T23:49:17Z</dcterms:modified>
</cp:coreProperties>
</file>