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2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9" d="100"/>
          <a:sy n="69" d="100"/>
        </p:scale>
        <p:origin x="34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D7CE-180E-407C-BE22-26F6C2F62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F94318-2943-4318-A263-C0F5F1C4A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B1510-5CE2-491E-B2C1-EDF9E110B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5945-A91E-44E6-9EDC-DA4FC941399D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EF854-CD11-437A-A5E8-2FEBC3DF8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57754-92F1-478C-BC9C-2664D6A0D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1C40-1D45-457B-BDC8-2D206E152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24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B46E6-19CD-4AF5-A107-1645ED75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93509E-69FE-4685-8BDB-C7D2772A3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E40DF-2BF5-46A4-A322-658021FBC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5945-A91E-44E6-9EDC-DA4FC941399D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BBA29-83B0-45D9-8E60-AFF53127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61835-9F74-4FC4-8673-35F449FD6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1C40-1D45-457B-BDC8-2D206E152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98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09FC9D-3090-41DE-B11B-71039BC60A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565F8-D703-485D-91B9-304F35E62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3726B-5606-45B9-9FD7-A3F14BF0A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5945-A91E-44E6-9EDC-DA4FC941399D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90E6B-124A-46D9-8B1F-4AA78E730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113B7-2FEE-456B-A6D8-764D71039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1C40-1D45-457B-BDC8-2D206E152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5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7704D-DB73-43E0-B438-3B794AFB9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B68B3-3072-4211-99B8-7B19AED2B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B25D3-E195-4BBA-80F9-FC6E85138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5945-A91E-44E6-9EDC-DA4FC941399D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D0D9D-71F9-4156-948D-6107CD8AD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70B9D-8C72-4E15-8437-A9D7F9F4E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1C40-1D45-457B-BDC8-2D206E152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8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79244-927B-43C2-A515-8DE625AFB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81EE3-1A69-4CE5-8204-DEEFAF6CC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EE751-D917-470E-91E5-81AC61E0E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5945-A91E-44E6-9EDC-DA4FC941399D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163A6-21B0-46A5-832A-286CB4314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BCDCF-08BD-488B-B723-0F80616CD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1C40-1D45-457B-BDC8-2D206E152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17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0FBE4-FEBD-40EA-94E4-17852C1AF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983FE-BD87-46CC-92F7-F0F0F8FBF5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4D1DA0-FAB2-4438-99E1-4EC86502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1586B-D1BB-4B0E-9869-1D793EBE8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5945-A91E-44E6-9EDC-DA4FC941399D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3DBD9-E2DB-4A20-A2C0-56EE7EA83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5808E-A27B-4E3A-8FB5-DEF982C33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1C40-1D45-457B-BDC8-2D206E152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6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D0723-D157-4E93-A865-EEFFEC6EE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5D4AA-67BA-47D5-AD8E-90696E437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E2775-F10D-448F-A34F-D4FB04974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F36E82-CC8E-450B-8729-9579B96C50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BF78F1-948E-4BEA-B616-0198262A7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1FBC55-2C23-45FA-AA9F-8B7B1741E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5945-A91E-44E6-9EDC-DA4FC941399D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C9DBDC-87F2-4B6F-85C2-2BF1C8B40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931DF8-5202-45EB-B1BE-1E78EC83F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1C40-1D45-457B-BDC8-2D206E152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7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FEA01-2558-4DAA-B272-9F7374884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DCE61D-D2F5-4C28-AE13-100453F50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5945-A91E-44E6-9EDC-DA4FC941399D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78B48B-4776-41CA-9D76-5CDE7C147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7D05E-C113-441B-AE8C-1079A23AA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1C40-1D45-457B-BDC8-2D206E152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0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DD8759-3BD7-4E54-90D0-660865B6C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5945-A91E-44E6-9EDC-DA4FC941399D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88E034-9227-489C-8DB6-802B2AB72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C40B0-CD52-4249-9676-A6A2B0603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1C40-1D45-457B-BDC8-2D206E152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3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1FB19-7F7D-4EBE-8807-A524CA999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3EADD-A649-44C7-832B-DD25D38A6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EDC76-B3D9-45EB-BA03-1B98BF4E3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E9ABB-329A-4FD8-BE35-E3B1CCE19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5945-A91E-44E6-9EDC-DA4FC941399D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60973-D54D-4C65-84CE-F18360DDC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BC5E7-D22C-490F-841E-37AC9A3DC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1C40-1D45-457B-BDC8-2D206E152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87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ACCD0-F606-4E7B-81A1-B229BC063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43475A-5B85-4031-82C5-324FC772C6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23D51-6798-424A-B9BC-DCB89F5B6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1E56B-171E-4ACC-B7C9-DC8ACA046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5945-A91E-44E6-9EDC-DA4FC941399D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49F6B-E38E-40F9-A327-BA44A34A0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0BBEA-772F-4C2F-A5F2-4642B98ED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1C40-1D45-457B-BDC8-2D206E152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84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B5749-81DD-4472-8180-F18A27347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EE07-A1E6-448E-9ECF-178AB0F1B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9A1D8-4095-4E07-895C-853245E713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35945-A91E-44E6-9EDC-DA4FC941399D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D0D7F-FF19-4A63-8E10-8617C2A52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CA2AC-23AC-478A-891D-9BA0F05A3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41C40-1D45-457B-BDC8-2D206E152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4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E0CF6-2036-4F2E-AD48-EAF5FFA7D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77522" y="1122363"/>
            <a:ext cx="5190477" cy="3538414"/>
          </a:xfrm>
        </p:spPr>
        <p:txBody>
          <a:bodyPr/>
          <a:lstStyle/>
          <a:p>
            <a:pPr algn="l"/>
            <a:r>
              <a:rPr lang="en-US" dirty="0"/>
              <a:t>Please </a:t>
            </a:r>
            <a:br>
              <a:rPr lang="en-US" dirty="0"/>
            </a:br>
            <a:r>
              <a:rPr lang="en-US" dirty="0"/>
              <a:t>check-in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4B1753-D780-48AA-8622-32852D419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7578-46E3-4DC5-9844-CB06902B4F72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A0EE22-E985-49AD-A106-404DD3CA0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16" y="1553025"/>
            <a:ext cx="4732329" cy="461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084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Please  check-in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Please  check-in</dc:title>
  <dc:creator>Christian Adriano</dc:creator>
  <cp:lastModifiedBy>Christian Adriano</cp:lastModifiedBy>
  <cp:revision>1</cp:revision>
  <dcterms:created xsi:type="dcterms:W3CDTF">2021-11-17T17:39:35Z</dcterms:created>
  <dcterms:modified xsi:type="dcterms:W3CDTF">2021-11-17T17:39:51Z</dcterms:modified>
</cp:coreProperties>
</file>