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74" r:id="rId4"/>
    <p:sldMasterId id="2147483675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143500" cx="9144000"/>
  <p:notesSz cx="6858000" cy="9144000"/>
  <p:embeddedFontLst>
    <p:embeddedFont>
      <p:font typeface="Oswald Light"/>
      <p:regular r:id="rId15"/>
      <p:bold r:id="rId16"/>
    </p:embeddedFont>
    <p:embeddedFont>
      <p:font typeface="Oswald"/>
      <p:regular r:id="rId17"/>
      <p:bold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font" Target="fonts/OswaldLight-regular.fntdata"/><Relationship Id="rId14" Type="http://schemas.openxmlformats.org/officeDocument/2006/relationships/slide" Target="slides/slide8.xml"/><Relationship Id="rId17" Type="http://schemas.openxmlformats.org/officeDocument/2006/relationships/font" Target="fonts/Oswald-regular.fntdata"/><Relationship Id="rId16" Type="http://schemas.openxmlformats.org/officeDocument/2006/relationships/font" Target="fonts/OswaldLight-bold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18" Type="http://schemas.openxmlformats.org/officeDocument/2006/relationships/font" Target="fonts/Oswald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3c8f677eeb_0_133:notes"/>
          <p:cNvSpPr/>
          <p:nvPr>
            <p:ph idx="2" type="sldImg"/>
          </p:nvPr>
        </p:nvSpPr>
        <p:spPr>
          <a:xfrm>
            <a:off x="876300" y="885825"/>
            <a:ext cx="5577000" cy="313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7" name="Google Shape;217;g23c8f677eeb_0_133:notes"/>
          <p:cNvSpPr txBox="1"/>
          <p:nvPr>
            <p:ph idx="1" type="body"/>
          </p:nvPr>
        </p:nvSpPr>
        <p:spPr>
          <a:xfrm>
            <a:off x="873125" y="4448113"/>
            <a:ext cx="3470400" cy="39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g23c8f677eeb_0_133:notes"/>
          <p:cNvSpPr txBox="1"/>
          <p:nvPr>
            <p:ph idx="12" type="sldNum"/>
          </p:nvPr>
        </p:nvSpPr>
        <p:spPr>
          <a:xfrm>
            <a:off x="4509120" y="8371854"/>
            <a:ext cx="19440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Chart </a:t>
            </a:r>
            <a:fld id="{00000000-1234-1234-1234-123412341234}" type="slidenum">
              <a:rPr b="1" lang="en-GB"/>
              <a:t>‹#›</a:t>
            </a:fld>
            <a:endParaRPr b="1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254aaec7b9_4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3254aaec7b9_4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3254aaec7b9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3254aaec7b9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3254aaec7b9_4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3254aaec7b9_4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3254aaec7b9_4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3254aaec7b9_4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3254aaec7b9_4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3254aaec7b9_4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2f7835611f6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2f7835611f6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3254aaec7b9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3254aaec7b9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folie">
  <p:cSld name="Titelfolie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4"/>
          <p:cNvSpPr/>
          <p:nvPr/>
        </p:nvSpPr>
        <p:spPr>
          <a:xfrm>
            <a:off x="107500" y="0"/>
            <a:ext cx="7644900" cy="1167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1" name="Google Shape;101;p14"/>
          <p:cNvSpPr/>
          <p:nvPr/>
        </p:nvSpPr>
        <p:spPr>
          <a:xfrm>
            <a:off x="179389" y="2932113"/>
            <a:ext cx="8601073" cy="205263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2" name="Google Shape;102;p14"/>
          <p:cNvSpPr/>
          <p:nvPr>
            <p:ph idx="2" type="pic"/>
          </p:nvPr>
        </p:nvSpPr>
        <p:spPr>
          <a:xfrm>
            <a:off x="358775" y="1058862"/>
            <a:ext cx="8605838" cy="3744913"/>
          </a:xfrm>
          <a:prstGeom prst="rect">
            <a:avLst/>
          </a:prstGeom>
          <a:noFill/>
          <a:ln>
            <a:noFill/>
          </a:ln>
        </p:spPr>
      </p:sp>
      <p:sp>
        <p:nvSpPr>
          <p:cNvPr id="103" name="Google Shape;103;p14"/>
          <p:cNvSpPr txBox="1"/>
          <p:nvPr>
            <p:ph idx="1" type="body"/>
          </p:nvPr>
        </p:nvSpPr>
        <p:spPr>
          <a:xfrm>
            <a:off x="179389" y="2926794"/>
            <a:ext cx="8601073" cy="2057956"/>
          </a:xfrm>
          <a:prstGeom prst="rect">
            <a:avLst/>
          </a:prstGeom>
          <a:solidFill>
            <a:schemeClr val="accent1">
              <a:alpha val="69803"/>
            </a:schemeClr>
          </a:solidFill>
          <a:ln>
            <a:noFill/>
          </a:ln>
        </p:spPr>
        <p:txBody>
          <a:bodyPr anchorCtr="0" anchor="t" bIns="0" lIns="108000" spcFirstLastPara="1" rIns="0" wrap="square" tIns="2520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32004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40"/>
              <a:buChar char="■"/>
              <a:defRPr/>
            </a:lvl2pPr>
            <a:lvl3pPr indent="-320039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40"/>
              <a:buChar char="□"/>
              <a:defRPr/>
            </a:lvl3pPr>
            <a:lvl4pPr indent="-3429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AutoNum type="arabicPeriod"/>
              <a:defRPr/>
            </a:lvl5pPr>
            <a:lvl6pPr indent="-3429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AutoNum type="alphaLcParenR"/>
              <a:defRPr/>
            </a:lvl6pPr>
            <a:lvl7pPr indent="-228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2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800"/>
              <a:buNone/>
              <a:defRPr/>
            </a:lvl9pPr>
          </a:lstStyle>
          <a:p/>
        </p:txBody>
      </p:sp>
      <p:sp>
        <p:nvSpPr>
          <p:cNvPr id="104" name="Google Shape;104;p14"/>
          <p:cNvSpPr txBox="1"/>
          <p:nvPr>
            <p:ph type="ctrTitle"/>
          </p:nvPr>
        </p:nvSpPr>
        <p:spPr>
          <a:xfrm>
            <a:off x="358773" y="2926794"/>
            <a:ext cx="8421689" cy="1031637"/>
          </a:xfrm>
          <a:prstGeom prst="rect">
            <a:avLst/>
          </a:prstGeom>
          <a:noFill/>
          <a:ln>
            <a:noFill/>
          </a:ln>
        </p:spPr>
        <p:txBody>
          <a:bodyPr anchorCtr="0" anchor="b" bIns="180000" lIns="10800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Verdana"/>
              <a:buNone/>
              <a:defRPr sz="2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4"/>
          <p:cNvSpPr txBox="1"/>
          <p:nvPr>
            <p:ph idx="3" type="subTitle"/>
          </p:nvPr>
        </p:nvSpPr>
        <p:spPr>
          <a:xfrm>
            <a:off x="358773" y="3958431"/>
            <a:ext cx="8421689" cy="8400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108000" wrap="square" tIns="72000">
            <a:noAutofit/>
          </a:bodyPr>
          <a:lstStyle>
            <a:lvl1pPr lvl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120"/>
              <a:buNone/>
              <a:defRPr>
                <a:solidFill>
                  <a:srgbClr val="8D8D8D"/>
                </a:solidFill>
              </a:defRPr>
            </a:lvl2pPr>
            <a:lvl3pPr lvl="2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120"/>
              <a:buNone/>
              <a:defRPr>
                <a:solidFill>
                  <a:srgbClr val="8D8D8D"/>
                </a:solidFill>
              </a:defRPr>
            </a:lvl3pPr>
            <a:lvl4pPr lvl="3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>
                <a:solidFill>
                  <a:srgbClr val="8D8D8D"/>
                </a:solidFill>
              </a:defRPr>
            </a:lvl4pPr>
            <a:lvl5pPr lvl="4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>
                <a:solidFill>
                  <a:srgbClr val="8D8D8D"/>
                </a:solidFill>
              </a:defRPr>
            </a:lvl5pPr>
            <a:lvl6pPr lvl="5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>
                <a:solidFill>
                  <a:srgbClr val="8D8D8D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40"/>
              <a:buNone/>
              <a:defRPr>
                <a:solidFill>
                  <a:srgbClr val="8D8D8D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D8D8D"/>
              </a:buClr>
              <a:buSzPts val="1600"/>
              <a:buNone/>
              <a:defRPr>
                <a:solidFill>
                  <a:srgbClr val="8D8D8D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rgbClr val="8D8D8D"/>
              </a:buClr>
              <a:buSzPts val="1600"/>
              <a:buNone/>
              <a:defRPr>
                <a:solidFill>
                  <a:srgbClr val="8D8D8D"/>
                </a:solidFill>
              </a:defRPr>
            </a:lvl9pPr>
          </a:lstStyle>
          <a:p/>
        </p:txBody>
      </p:sp>
      <p:sp>
        <p:nvSpPr>
          <p:cNvPr id="106" name="Google Shape;106;p1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0" lIns="108000" spcFirstLastPara="1" rIns="0" wrap="square" tIns="0">
            <a:noAutofit/>
          </a:bodyPr>
          <a:lstStyle>
            <a:lvl1pPr lvl="0" algn="r">
              <a:buNone/>
              <a:defRPr sz="1300">
                <a:solidFill>
                  <a:schemeClr val="lt1"/>
                </a:solidFill>
              </a:defRPr>
            </a:lvl1pPr>
            <a:lvl2pPr lvl="1" algn="r">
              <a:buNone/>
              <a:defRPr sz="1300">
                <a:solidFill>
                  <a:schemeClr val="lt1"/>
                </a:solidFill>
              </a:defRPr>
            </a:lvl2pPr>
            <a:lvl3pPr lvl="2" algn="r">
              <a:buNone/>
              <a:defRPr sz="1300">
                <a:solidFill>
                  <a:schemeClr val="lt1"/>
                </a:solidFill>
              </a:defRPr>
            </a:lvl3pPr>
            <a:lvl4pPr lvl="3" algn="r">
              <a:buNone/>
              <a:defRPr sz="1300">
                <a:solidFill>
                  <a:schemeClr val="lt1"/>
                </a:solidFill>
              </a:defRPr>
            </a:lvl4pPr>
            <a:lvl5pPr lvl="4" algn="r">
              <a:buNone/>
              <a:defRPr sz="1300">
                <a:solidFill>
                  <a:schemeClr val="lt1"/>
                </a:solidFill>
              </a:defRPr>
            </a:lvl5pPr>
            <a:lvl6pPr lvl="5" algn="r">
              <a:buNone/>
              <a:defRPr sz="1300">
                <a:solidFill>
                  <a:schemeClr val="lt1"/>
                </a:solidFill>
              </a:defRPr>
            </a:lvl6pPr>
            <a:lvl7pPr lvl="6" algn="r">
              <a:buNone/>
              <a:defRPr sz="1300">
                <a:solidFill>
                  <a:schemeClr val="lt1"/>
                </a:solidFill>
              </a:defRPr>
            </a:lvl7pPr>
            <a:lvl8pPr lvl="7" algn="r">
              <a:buNone/>
              <a:defRPr sz="1300">
                <a:solidFill>
                  <a:schemeClr val="lt1"/>
                </a:solidFill>
              </a:defRPr>
            </a:lvl8pPr>
            <a:lvl9pPr lvl="8" algn="r">
              <a:buNone/>
              <a:defRPr sz="1300"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Agenda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5"/>
          <p:cNvSpPr txBox="1"/>
          <p:nvPr>
            <p:ph idx="1" type="body"/>
          </p:nvPr>
        </p:nvSpPr>
        <p:spPr>
          <a:xfrm>
            <a:off x="358775" y="1239838"/>
            <a:ext cx="6877200" cy="35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2000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AutoNum type="arabicPeriod"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■"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■"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■"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■"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■"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■"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■"/>
              <a:defRPr sz="14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400"/>
              <a:buFont typeface="Arial"/>
              <a:buChar char="■"/>
              <a:defRPr sz="14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9" name="Google Shape;109;p15"/>
          <p:cNvSpPr txBox="1"/>
          <p:nvPr>
            <p:ph type="title"/>
          </p:nvPr>
        </p:nvSpPr>
        <p:spPr>
          <a:xfrm>
            <a:off x="358776" y="108001"/>
            <a:ext cx="6877051" cy="927588"/>
          </a:xfrm>
          <a:prstGeom prst="rect">
            <a:avLst/>
          </a:prstGeom>
          <a:noFill/>
          <a:ln>
            <a:noFill/>
          </a:ln>
        </p:spPr>
        <p:txBody>
          <a:bodyPr anchorCtr="0" anchor="b" bIns="18000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5"/>
          <p:cNvSpPr txBox="1"/>
          <p:nvPr>
            <p:ph idx="10" type="dt"/>
          </p:nvPr>
        </p:nvSpPr>
        <p:spPr>
          <a:xfrm>
            <a:off x="7416801" y="4155928"/>
            <a:ext cx="1547813" cy="46726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0800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15"/>
          <p:cNvSpPr txBox="1"/>
          <p:nvPr>
            <p:ph idx="11" type="ftr"/>
          </p:nvPr>
        </p:nvSpPr>
        <p:spPr>
          <a:xfrm>
            <a:off x="7416801" y="3562453"/>
            <a:ext cx="1547813" cy="52146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0800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15"/>
          <p:cNvSpPr txBox="1"/>
          <p:nvPr>
            <p:ph idx="12" type="sldNum"/>
          </p:nvPr>
        </p:nvSpPr>
        <p:spPr>
          <a:xfrm>
            <a:off x="7416801" y="4623195"/>
            <a:ext cx="1547813" cy="18058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0800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Chart </a:t>
            </a:r>
            <a:fld id="{00000000-1234-1234-1234-123412341234}" type="slidenum">
              <a:rPr b="1" lang="en-GB"/>
              <a:t>‹#›</a:t>
            </a:fld>
            <a:endParaRPr b="1"/>
          </a:p>
        </p:txBody>
      </p:sp>
    </p:spTree>
  </p:cSld>
  <p:clrMapOvr>
    <a:masterClrMapping/>
  </p:clrMapOvr>
  <p:transition spd="slow">
    <p:fade thruBlk="1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und Inhalt">
  <p:cSld name="Titel und Inhal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6"/>
          <p:cNvSpPr txBox="1"/>
          <p:nvPr>
            <p:ph idx="1" type="body"/>
          </p:nvPr>
        </p:nvSpPr>
        <p:spPr>
          <a:xfrm>
            <a:off x="358776" y="1239837"/>
            <a:ext cx="6877200" cy="35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20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32004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40"/>
              <a:buChar char="■"/>
              <a:defRPr/>
            </a:lvl2pPr>
            <a:lvl3pPr indent="-320039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40"/>
              <a:buChar char="□"/>
              <a:defRPr/>
            </a:lvl3pPr>
            <a:lvl4pPr indent="-3429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–"/>
              <a:defRPr/>
            </a:lvl4pPr>
            <a:lvl5pPr indent="-3175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AutoNum type="arabicPeriod"/>
              <a:defRPr/>
            </a:lvl5pPr>
            <a:lvl6pPr indent="-3429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AutoNum type="alphaLcParenR"/>
              <a:defRPr/>
            </a:lvl6pPr>
            <a:lvl7pPr indent="-228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2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800"/>
              <a:buNone/>
              <a:defRPr/>
            </a:lvl9pPr>
          </a:lstStyle>
          <a:p/>
        </p:txBody>
      </p:sp>
      <p:sp>
        <p:nvSpPr>
          <p:cNvPr id="115" name="Google Shape;115;p16"/>
          <p:cNvSpPr txBox="1"/>
          <p:nvPr>
            <p:ph type="title"/>
          </p:nvPr>
        </p:nvSpPr>
        <p:spPr>
          <a:xfrm>
            <a:off x="358776" y="108001"/>
            <a:ext cx="6877051" cy="927588"/>
          </a:xfrm>
          <a:prstGeom prst="rect">
            <a:avLst/>
          </a:prstGeom>
          <a:noFill/>
          <a:ln>
            <a:noFill/>
          </a:ln>
        </p:spPr>
        <p:txBody>
          <a:bodyPr anchorCtr="0" anchor="b" bIns="18000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16"/>
          <p:cNvSpPr txBox="1"/>
          <p:nvPr>
            <p:ph idx="10" type="dt"/>
          </p:nvPr>
        </p:nvSpPr>
        <p:spPr>
          <a:xfrm>
            <a:off x="7416801" y="4155928"/>
            <a:ext cx="1547700" cy="4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0800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6"/>
          <p:cNvSpPr txBox="1"/>
          <p:nvPr>
            <p:ph idx="11" type="ftr"/>
          </p:nvPr>
        </p:nvSpPr>
        <p:spPr>
          <a:xfrm>
            <a:off x="7416801" y="3562453"/>
            <a:ext cx="1547813" cy="52146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0800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16"/>
          <p:cNvSpPr txBox="1"/>
          <p:nvPr>
            <p:ph idx="12" type="sldNum"/>
          </p:nvPr>
        </p:nvSpPr>
        <p:spPr>
          <a:xfrm>
            <a:off x="7416801" y="4623195"/>
            <a:ext cx="1547700" cy="180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0800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 b="1">
                <a:latin typeface="Oswald"/>
                <a:ea typeface="Oswald"/>
                <a:cs typeface="Oswald"/>
                <a:sym typeface="Oswald"/>
              </a:defRPr>
            </a:lvl1pPr>
            <a:lvl2pPr indent="0" lvl="1" marL="0" algn="r">
              <a:spcBef>
                <a:spcPts val="0"/>
              </a:spcBef>
              <a:buNone/>
              <a:defRPr b="1">
                <a:latin typeface="Oswald"/>
                <a:ea typeface="Oswald"/>
                <a:cs typeface="Oswald"/>
                <a:sym typeface="Oswald"/>
              </a:defRPr>
            </a:lvl2pPr>
            <a:lvl3pPr indent="0" lvl="2" marL="0" algn="r">
              <a:spcBef>
                <a:spcPts val="0"/>
              </a:spcBef>
              <a:buNone/>
              <a:defRPr b="1">
                <a:latin typeface="Oswald"/>
                <a:ea typeface="Oswald"/>
                <a:cs typeface="Oswald"/>
                <a:sym typeface="Oswald"/>
              </a:defRPr>
            </a:lvl3pPr>
            <a:lvl4pPr indent="0" lvl="3" marL="0" algn="r">
              <a:spcBef>
                <a:spcPts val="0"/>
              </a:spcBef>
              <a:buNone/>
              <a:defRPr b="1">
                <a:latin typeface="Oswald"/>
                <a:ea typeface="Oswald"/>
                <a:cs typeface="Oswald"/>
                <a:sym typeface="Oswald"/>
              </a:defRPr>
            </a:lvl4pPr>
            <a:lvl5pPr indent="0" lvl="4" marL="0" algn="r">
              <a:spcBef>
                <a:spcPts val="0"/>
              </a:spcBef>
              <a:buNone/>
              <a:defRPr b="1">
                <a:latin typeface="Oswald"/>
                <a:ea typeface="Oswald"/>
                <a:cs typeface="Oswald"/>
                <a:sym typeface="Oswald"/>
              </a:defRPr>
            </a:lvl5pPr>
            <a:lvl6pPr indent="0" lvl="5" marL="0" algn="r">
              <a:spcBef>
                <a:spcPts val="0"/>
              </a:spcBef>
              <a:buNone/>
              <a:defRPr b="1">
                <a:latin typeface="Oswald"/>
                <a:ea typeface="Oswald"/>
                <a:cs typeface="Oswald"/>
                <a:sym typeface="Oswald"/>
              </a:defRPr>
            </a:lvl6pPr>
            <a:lvl7pPr indent="0" lvl="6" marL="0" algn="r">
              <a:spcBef>
                <a:spcPts val="0"/>
              </a:spcBef>
              <a:buNone/>
              <a:defRPr b="1">
                <a:latin typeface="Oswald"/>
                <a:ea typeface="Oswald"/>
                <a:cs typeface="Oswald"/>
                <a:sym typeface="Oswald"/>
              </a:defRPr>
            </a:lvl7pPr>
            <a:lvl8pPr indent="0" lvl="7" marL="0" algn="r">
              <a:spcBef>
                <a:spcPts val="0"/>
              </a:spcBef>
              <a:buNone/>
              <a:defRPr b="1">
                <a:latin typeface="Oswald"/>
                <a:ea typeface="Oswald"/>
                <a:cs typeface="Oswald"/>
                <a:sym typeface="Oswald"/>
              </a:defRPr>
            </a:lvl8pPr>
            <a:lvl9pPr indent="0" lvl="8" marL="0" algn="r">
              <a:spcBef>
                <a:spcPts val="0"/>
              </a:spcBef>
              <a:buNone/>
              <a:defRPr b="1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- Bullet Point">
  <p:cSld name="Title and Content - Bullet Poin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7"/>
          <p:cNvSpPr txBox="1"/>
          <p:nvPr>
            <p:ph idx="1" type="body"/>
          </p:nvPr>
        </p:nvSpPr>
        <p:spPr>
          <a:xfrm>
            <a:off x="358776" y="1239837"/>
            <a:ext cx="6877200" cy="35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2000">
            <a:noAutofit/>
          </a:bodyPr>
          <a:lstStyle>
            <a:lvl1pPr indent="-29972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Arial"/>
              <a:buChar char="■"/>
              <a:defRPr>
                <a:latin typeface="Arial"/>
                <a:ea typeface="Arial"/>
                <a:cs typeface="Arial"/>
                <a:sym typeface="Arial"/>
              </a:defRPr>
            </a:lvl1pPr>
            <a:lvl2pPr indent="-299719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120"/>
              <a:buFont typeface="Arial"/>
              <a:buChar char="□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299719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120"/>
              <a:buFont typeface="Arial"/>
              <a:buChar char="–"/>
              <a:defRPr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Font typeface="Arial"/>
              <a:buAutoNum type="arabicPeriod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Font typeface="Arial"/>
              <a:buAutoNum type="alphaLcParenR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Font typeface="Arial"/>
              <a:buNone/>
              <a:defRPr sz="1600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4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algn="l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8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1" name="Google Shape;121;p17"/>
          <p:cNvSpPr txBox="1"/>
          <p:nvPr>
            <p:ph idx="10" type="dt"/>
          </p:nvPr>
        </p:nvSpPr>
        <p:spPr>
          <a:xfrm>
            <a:off x="7416801" y="4155928"/>
            <a:ext cx="1547813" cy="46726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0800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17"/>
          <p:cNvSpPr txBox="1"/>
          <p:nvPr>
            <p:ph idx="11" type="ftr"/>
          </p:nvPr>
        </p:nvSpPr>
        <p:spPr>
          <a:xfrm>
            <a:off x="7416801" y="3562453"/>
            <a:ext cx="1547813" cy="52146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0800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17"/>
          <p:cNvSpPr txBox="1"/>
          <p:nvPr>
            <p:ph idx="12" type="sldNum"/>
          </p:nvPr>
        </p:nvSpPr>
        <p:spPr>
          <a:xfrm>
            <a:off x="7416801" y="4623195"/>
            <a:ext cx="1547813" cy="18058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0800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Chart </a:t>
            </a:r>
            <a:fld id="{00000000-1234-1234-1234-123412341234}" type="slidenum">
              <a:rPr b="1" lang="en-GB"/>
              <a:t>‹#›</a:t>
            </a:fld>
            <a:endParaRPr b="1"/>
          </a:p>
        </p:txBody>
      </p:sp>
      <p:sp>
        <p:nvSpPr>
          <p:cNvPr id="124" name="Google Shape;124;p17"/>
          <p:cNvSpPr txBox="1"/>
          <p:nvPr>
            <p:ph type="title"/>
          </p:nvPr>
        </p:nvSpPr>
        <p:spPr>
          <a:xfrm>
            <a:off x="358776" y="108001"/>
            <a:ext cx="6877051" cy="927588"/>
          </a:xfrm>
          <a:prstGeom prst="rect">
            <a:avLst/>
          </a:prstGeom>
          <a:noFill/>
          <a:ln>
            <a:noFill/>
          </a:ln>
        </p:spPr>
        <p:txBody>
          <a:bodyPr anchorCtr="0" anchor="b" bIns="18000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Orange">
  <p:cSld name="Title Slide Orange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8"/>
          <p:cNvSpPr/>
          <p:nvPr/>
        </p:nvSpPr>
        <p:spPr>
          <a:xfrm>
            <a:off x="7128284" y="203047"/>
            <a:ext cx="2015716" cy="118057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72000" lIns="108000" spcFirstLastPara="1" rIns="108000" wrap="square" tIns="72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27" name="Google Shape;127;p18"/>
          <p:cNvSpPr/>
          <p:nvPr/>
        </p:nvSpPr>
        <p:spPr>
          <a:xfrm>
            <a:off x="107505" y="1"/>
            <a:ext cx="7380820" cy="113158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28" name="Google Shape;128;p18"/>
          <p:cNvSpPr/>
          <p:nvPr/>
        </p:nvSpPr>
        <p:spPr>
          <a:xfrm>
            <a:off x="179388" y="2932113"/>
            <a:ext cx="8601075" cy="20526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29" name="Google Shape;129;p18"/>
          <p:cNvSpPr/>
          <p:nvPr>
            <p:ph idx="2" type="pic"/>
          </p:nvPr>
        </p:nvSpPr>
        <p:spPr>
          <a:xfrm>
            <a:off x="358775" y="1058862"/>
            <a:ext cx="8605838" cy="3744913"/>
          </a:xfrm>
          <a:prstGeom prst="rect">
            <a:avLst/>
          </a:prstGeom>
          <a:noFill/>
          <a:ln>
            <a:noFill/>
          </a:ln>
        </p:spPr>
      </p:sp>
      <p:sp>
        <p:nvSpPr>
          <p:cNvPr id="130" name="Google Shape;130;p18"/>
          <p:cNvSpPr txBox="1"/>
          <p:nvPr>
            <p:ph idx="1" type="body"/>
          </p:nvPr>
        </p:nvSpPr>
        <p:spPr>
          <a:xfrm>
            <a:off x="179389" y="2926794"/>
            <a:ext cx="8601073" cy="2057956"/>
          </a:xfrm>
          <a:prstGeom prst="rect">
            <a:avLst/>
          </a:prstGeom>
          <a:solidFill>
            <a:schemeClr val="accent2">
              <a:alpha val="69803"/>
            </a:schemeClr>
          </a:solidFill>
          <a:ln>
            <a:noFill/>
          </a:ln>
        </p:spPr>
        <p:txBody>
          <a:bodyPr anchorCtr="0" anchor="t" bIns="0" lIns="108000" spcFirstLastPara="1" rIns="0" wrap="square" tIns="2520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32004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40"/>
              <a:buChar char="■"/>
              <a:defRPr/>
            </a:lvl2pPr>
            <a:lvl3pPr indent="-320039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40"/>
              <a:buChar char="□"/>
              <a:defRPr/>
            </a:lvl3pPr>
            <a:lvl4pPr indent="-3429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AutoNum type="arabicPeriod"/>
              <a:defRPr/>
            </a:lvl5pPr>
            <a:lvl6pPr indent="-3429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AutoNum type="alphaLcParenR"/>
              <a:defRPr/>
            </a:lvl6pPr>
            <a:lvl7pPr indent="-228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2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800"/>
              <a:buNone/>
              <a:defRPr/>
            </a:lvl9pPr>
          </a:lstStyle>
          <a:p/>
        </p:txBody>
      </p:sp>
      <p:sp>
        <p:nvSpPr>
          <p:cNvPr id="131" name="Google Shape;131;p18"/>
          <p:cNvSpPr txBox="1"/>
          <p:nvPr>
            <p:ph type="ctrTitle"/>
          </p:nvPr>
        </p:nvSpPr>
        <p:spPr>
          <a:xfrm>
            <a:off x="358775" y="2932114"/>
            <a:ext cx="8421689" cy="1026317"/>
          </a:xfrm>
          <a:prstGeom prst="rect">
            <a:avLst/>
          </a:prstGeom>
          <a:noFill/>
          <a:ln>
            <a:noFill/>
          </a:ln>
        </p:spPr>
        <p:txBody>
          <a:bodyPr anchorCtr="0" anchor="b" bIns="180000" lIns="10800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Verdana"/>
              <a:buNone/>
              <a:defRPr sz="2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18"/>
          <p:cNvSpPr txBox="1"/>
          <p:nvPr>
            <p:ph idx="3" type="subTitle"/>
          </p:nvPr>
        </p:nvSpPr>
        <p:spPr>
          <a:xfrm>
            <a:off x="358775" y="3958431"/>
            <a:ext cx="8421687" cy="8400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108000" wrap="square" tIns="72000">
            <a:noAutofit/>
          </a:bodyPr>
          <a:lstStyle>
            <a:lvl1pPr lvl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120"/>
              <a:buNone/>
              <a:defRPr>
                <a:solidFill>
                  <a:srgbClr val="8D8D8D"/>
                </a:solidFill>
              </a:defRPr>
            </a:lvl2pPr>
            <a:lvl3pPr lvl="2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120"/>
              <a:buNone/>
              <a:defRPr>
                <a:solidFill>
                  <a:srgbClr val="8D8D8D"/>
                </a:solidFill>
              </a:defRPr>
            </a:lvl3pPr>
            <a:lvl4pPr lvl="3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>
                <a:solidFill>
                  <a:srgbClr val="8D8D8D"/>
                </a:solidFill>
              </a:defRPr>
            </a:lvl4pPr>
            <a:lvl5pPr lvl="4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>
                <a:solidFill>
                  <a:srgbClr val="8D8D8D"/>
                </a:solidFill>
              </a:defRPr>
            </a:lvl5pPr>
            <a:lvl6pPr lvl="5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>
                <a:solidFill>
                  <a:srgbClr val="8D8D8D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40"/>
              <a:buNone/>
              <a:defRPr>
                <a:solidFill>
                  <a:srgbClr val="8D8D8D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D8D8D"/>
              </a:buClr>
              <a:buSzPts val="1600"/>
              <a:buNone/>
              <a:defRPr>
                <a:solidFill>
                  <a:srgbClr val="8D8D8D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rgbClr val="8D8D8D"/>
              </a:buClr>
              <a:buSzPts val="1600"/>
              <a:buNone/>
              <a:defRPr>
                <a:solidFill>
                  <a:srgbClr val="8D8D8D"/>
                </a:solidFill>
              </a:defRPr>
            </a:lvl9pPr>
          </a:lstStyle>
          <a:p/>
        </p:txBody>
      </p:sp>
      <p:pic>
        <p:nvPicPr>
          <p:cNvPr id="133" name="Google Shape;133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49665" y="239817"/>
            <a:ext cx="1308999" cy="741766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0" lIns="108000" spcFirstLastPara="1" rIns="0" wrap="square" tIns="0">
            <a:noAutofit/>
          </a:bodyPr>
          <a:lstStyle>
            <a:lvl1pPr lvl="0" algn="r">
              <a:buNone/>
              <a:defRPr sz="1300">
                <a:solidFill>
                  <a:schemeClr val="lt1"/>
                </a:solidFill>
              </a:defRPr>
            </a:lvl1pPr>
            <a:lvl2pPr lvl="1" algn="r">
              <a:buNone/>
              <a:defRPr sz="1300">
                <a:solidFill>
                  <a:schemeClr val="lt1"/>
                </a:solidFill>
              </a:defRPr>
            </a:lvl2pPr>
            <a:lvl3pPr lvl="2" algn="r">
              <a:buNone/>
              <a:defRPr sz="1300">
                <a:solidFill>
                  <a:schemeClr val="lt1"/>
                </a:solidFill>
              </a:defRPr>
            </a:lvl3pPr>
            <a:lvl4pPr lvl="3" algn="r">
              <a:buNone/>
              <a:defRPr sz="1300">
                <a:solidFill>
                  <a:schemeClr val="lt1"/>
                </a:solidFill>
              </a:defRPr>
            </a:lvl4pPr>
            <a:lvl5pPr lvl="4" algn="r">
              <a:buNone/>
              <a:defRPr sz="1300">
                <a:solidFill>
                  <a:schemeClr val="lt1"/>
                </a:solidFill>
              </a:defRPr>
            </a:lvl5pPr>
            <a:lvl6pPr lvl="5" algn="r">
              <a:buNone/>
              <a:defRPr sz="1300">
                <a:solidFill>
                  <a:schemeClr val="lt1"/>
                </a:solidFill>
              </a:defRPr>
            </a:lvl6pPr>
            <a:lvl7pPr lvl="6" algn="r">
              <a:buNone/>
              <a:defRPr sz="1300">
                <a:solidFill>
                  <a:schemeClr val="lt1"/>
                </a:solidFill>
              </a:defRPr>
            </a:lvl7pPr>
            <a:lvl8pPr lvl="7" algn="r">
              <a:buNone/>
              <a:defRPr sz="1300">
                <a:solidFill>
                  <a:schemeClr val="lt1"/>
                </a:solidFill>
              </a:defRPr>
            </a:lvl8pPr>
            <a:lvl9pPr lvl="8" algn="r">
              <a:buNone/>
              <a:defRPr sz="1300"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Orange _ Small Text Area">
  <p:cSld name="Title Slide Orange _ Small Text Area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9"/>
          <p:cNvSpPr/>
          <p:nvPr/>
        </p:nvSpPr>
        <p:spPr>
          <a:xfrm>
            <a:off x="7128284" y="203047"/>
            <a:ext cx="2015716" cy="118057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72000" lIns="108000" spcFirstLastPara="1" rIns="108000" wrap="square" tIns="72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37" name="Google Shape;137;p19"/>
          <p:cNvSpPr/>
          <p:nvPr/>
        </p:nvSpPr>
        <p:spPr>
          <a:xfrm>
            <a:off x="107505" y="1"/>
            <a:ext cx="7380820" cy="116759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38" name="Google Shape;138;p19"/>
          <p:cNvSpPr/>
          <p:nvPr/>
        </p:nvSpPr>
        <p:spPr>
          <a:xfrm>
            <a:off x="179388" y="3604262"/>
            <a:ext cx="8601075" cy="13804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39" name="Google Shape;139;p19"/>
          <p:cNvSpPr/>
          <p:nvPr>
            <p:ph idx="2" type="pic"/>
          </p:nvPr>
        </p:nvSpPr>
        <p:spPr>
          <a:xfrm>
            <a:off x="358775" y="1058863"/>
            <a:ext cx="8605838" cy="3744914"/>
          </a:xfrm>
          <a:prstGeom prst="rect">
            <a:avLst/>
          </a:prstGeom>
          <a:noFill/>
          <a:ln>
            <a:noFill/>
          </a:ln>
        </p:spPr>
      </p:sp>
      <p:sp>
        <p:nvSpPr>
          <p:cNvPr id="140" name="Google Shape;140;p19"/>
          <p:cNvSpPr txBox="1"/>
          <p:nvPr>
            <p:ph idx="1" type="body"/>
          </p:nvPr>
        </p:nvSpPr>
        <p:spPr>
          <a:xfrm>
            <a:off x="179389" y="3604260"/>
            <a:ext cx="8601073" cy="1380489"/>
          </a:xfrm>
          <a:prstGeom prst="rect">
            <a:avLst/>
          </a:prstGeom>
          <a:solidFill>
            <a:schemeClr val="accent2">
              <a:alpha val="69803"/>
            </a:schemeClr>
          </a:solidFill>
          <a:ln>
            <a:noFill/>
          </a:ln>
        </p:spPr>
        <p:txBody>
          <a:bodyPr anchorCtr="0" anchor="t" bIns="0" lIns="108000" spcFirstLastPara="1" rIns="0" wrap="square" tIns="2520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32004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40"/>
              <a:buChar char="■"/>
              <a:defRPr/>
            </a:lvl2pPr>
            <a:lvl3pPr indent="-320039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40"/>
              <a:buChar char="□"/>
              <a:defRPr/>
            </a:lvl3pPr>
            <a:lvl4pPr indent="-3429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AutoNum type="arabicPeriod"/>
              <a:defRPr/>
            </a:lvl5pPr>
            <a:lvl6pPr indent="-3429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AutoNum type="alphaLcParenR"/>
              <a:defRPr/>
            </a:lvl6pPr>
            <a:lvl7pPr indent="-228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2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800"/>
              <a:buNone/>
              <a:defRPr/>
            </a:lvl9pPr>
          </a:lstStyle>
          <a:p/>
        </p:txBody>
      </p:sp>
      <p:sp>
        <p:nvSpPr>
          <p:cNvPr id="141" name="Google Shape;141;p19"/>
          <p:cNvSpPr txBox="1"/>
          <p:nvPr>
            <p:ph type="ctrTitle"/>
          </p:nvPr>
        </p:nvSpPr>
        <p:spPr>
          <a:xfrm>
            <a:off x="358775" y="3604261"/>
            <a:ext cx="8421689" cy="1199516"/>
          </a:xfrm>
          <a:prstGeom prst="rect">
            <a:avLst/>
          </a:prstGeom>
          <a:noFill/>
          <a:ln>
            <a:noFill/>
          </a:ln>
        </p:spPr>
        <p:txBody>
          <a:bodyPr anchorCtr="0" anchor="b" bIns="180000" lIns="10800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Verdana"/>
              <a:buNone/>
              <a:defRPr sz="2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42" name="Google Shape;142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49665" y="239817"/>
            <a:ext cx="1308999" cy="741766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1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0" lIns="108000" spcFirstLastPara="1" rIns="0" wrap="square" tIns="0">
            <a:noAutofit/>
          </a:bodyPr>
          <a:lstStyle>
            <a:lvl1pPr lvl="0" algn="r">
              <a:buNone/>
              <a:defRPr sz="1300">
                <a:solidFill>
                  <a:schemeClr val="lt1"/>
                </a:solidFill>
              </a:defRPr>
            </a:lvl1pPr>
            <a:lvl2pPr lvl="1" algn="r">
              <a:buNone/>
              <a:defRPr sz="1300">
                <a:solidFill>
                  <a:schemeClr val="lt1"/>
                </a:solidFill>
              </a:defRPr>
            </a:lvl2pPr>
            <a:lvl3pPr lvl="2" algn="r">
              <a:buNone/>
              <a:defRPr sz="1300">
                <a:solidFill>
                  <a:schemeClr val="lt1"/>
                </a:solidFill>
              </a:defRPr>
            </a:lvl3pPr>
            <a:lvl4pPr lvl="3" algn="r">
              <a:buNone/>
              <a:defRPr sz="1300">
                <a:solidFill>
                  <a:schemeClr val="lt1"/>
                </a:solidFill>
              </a:defRPr>
            </a:lvl4pPr>
            <a:lvl5pPr lvl="4" algn="r">
              <a:buNone/>
              <a:defRPr sz="1300">
                <a:solidFill>
                  <a:schemeClr val="lt1"/>
                </a:solidFill>
              </a:defRPr>
            </a:lvl5pPr>
            <a:lvl6pPr lvl="5" algn="r">
              <a:buNone/>
              <a:defRPr sz="1300">
                <a:solidFill>
                  <a:schemeClr val="lt1"/>
                </a:solidFill>
              </a:defRPr>
            </a:lvl6pPr>
            <a:lvl7pPr lvl="6" algn="r">
              <a:buNone/>
              <a:defRPr sz="1300">
                <a:solidFill>
                  <a:schemeClr val="lt1"/>
                </a:solidFill>
              </a:defRPr>
            </a:lvl7pPr>
            <a:lvl8pPr lvl="7" algn="r">
              <a:buNone/>
              <a:defRPr sz="1300">
                <a:solidFill>
                  <a:schemeClr val="lt1"/>
                </a:solidFill>
              </a:defRPr>
            </a:lvl8pPr>
            <a:lvl9pPr lvl="8" algn="r">
              <a:buNone/>
              <a:defRPr sz="1300"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 x Text">
  <p:cSld name="2 x Text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0"/>
          <p:cNvSpPr txBox="1"/>
          <p:nvPr>
            <p:ph idx="1" type="body"/>
          </p:nvPr>
        </p:nvSpPr>
        <p:spPr>
          <a:xfrm>
            <a:off x="358775" y="1239837"/>
            <a:ext cx="3349625" cy="35639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20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32004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40"/>
              <a:buChar char="■"/>
              <a:defRPr/>
            </a:lvl2pPr>
            <a:lvl3pPr indent="-320039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40"/>
              <a:buChar char="□"/>
              <a:defRPr/>
            </a:lvl3pPr>
            <a:lvl4pPr indent="-3429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AutoNum type="arabicPeriod"/>
              <a:defRPr/>
            </a:lvl5pPr>
            <a:lvl6pPr indent="-3429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AutoNum type="alphaLcParenR"/>
              <a:defRPr/>
            </a:lvl6pPr>
            <a:lvl7pPr indent="-228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2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800"/>
              <a:buNone/>
              <a:defRPr/>
            </a:lvl9pPr>
          </a:lstStyle>
          <a:p/>
        </p:txBody>
      </p:sp>
      <p:sp>
        <p:nvSpPr>
          <p:cNvPr id="146" name="Google Shape;146;p20"/>
          <p:cNvSpPr txBox="1"/>
          <p:nvPr>
            <p:ph idx="2" type="body"/>
          </p:nvPr>
        </p:nvSpPr>
        <p:spPr>
          <a:xfrm>
            <a:off x="3886201" y="1239837"/>
            <a:ext cx="3349625" cy="35639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20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32004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40"/>
              <a:buChar char="■"/>
              <a:defRPr/>
            </a:lvl2pPr>
            <a:lvl3pPr indent="-320039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40"/>
              <a:buChar char="□"/>
              <a:defRPr/>
            </a:lvl3pPr>
            <a:lvl4pPr indent="-3429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AutoNum type="arabicPeriod"/>
              <a:defRPr/>
            </a:lvl5pPr>
            <a:lvl6pPr indent="-3429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AutoNum type="alphaLcParenR"/>
              <a:defRPr/>
            </a:lvl6pPr>
            <a:lvl7pPr indent="-228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2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800"/>
              <a:buNone/>
              <a:defRPr/>
            </a:lvl9pPr>
          </a:lstStyle>
          <a:p/>
        </p:txBody>
      </p:sp>
      <p:sp>
        <p:nvSpPr>
          <p:cNvPr id="147" name="Google Shape;147;p20"/>
          <p:cNvSpPr txBox="1"/>
          <p:nvPr>
            <p:ph idx="10" type="dt"/>
          </p:nvPr>
        </p:nvSpPr>
        <p:spPr>
          <a:xfrm>
            <a:off x="7416801" y="4155928"/>
            <a:ext cx="1547813" cy="46726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0800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20"/>
          <p:cNvSpPr txBox="1"/>
          <p:nvPr>
            <p:ph idx="11" type="ftr"/>
          </p:nvPr>
        </p:nvSpPr>
        <p:spPr>
          <a:xfrm>
            <a:off x="7416801" y="3562453"/>
            <a:ext cx="1547813" cy="52146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0800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20"/>
          <p:cNvSpPr txBox="1"/>
          <p:nvPr>
            <p:ph idx="12" type="sldNum"/>
          </p:nvPr>
        </p:nvSpPr>
        <p:spPr>
          <a:xfrm>
            <a:off x="7416801" y="4623195"/>
            <a:ext cx="1547813" cy="18058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0800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Chart </a:t>
            </a:r>
            <a:fld id="{00000000-1234-1234-1234-123412341234}" type="slidenum">
              <a:rPr b="1" lang="en-GB"/>
              <a:t>‹#›</a:t>
            </a:fld>
            <a:endParaRPr b="1"/>
          </a:p>
        </p:txBody>
      </p:sp>
      <p:sp>
        <p:nvSpPr>
          <p:cNvPr id="150" name="Google Shape;150;p20"/>
          <p:cNvSpPr txBox="1"/>
          <p:nvPr>
            <p:ph type="title"/>
          </p:nvPr>
        </p:nvSpPr>
        <p:spPr>
          <a:xfrm>
            <a:off x="358776" y="108001"/>
            <a:ext cx="6877051" cy="927588"/>
          </a:xfrm>
          <a:prstGeom prst="rect">
            <a:avLst/>
          </a:prstGeom>
          <a:noFill/>
          <a:ln>
            <a:noFill/>
          </a:ln>
        </p:spPr>
        <p:txBody>
          <a:bodyPr anchorCtr="0" anchor="b" bIns="18000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+ Picture M">
  <p:cSld name="Text + Picture M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1"/>
          <p:cNvSpPr txBox="1"/>
          <p:nvPr>
            <p:ph idx="1" type="body"/>
          </p:nvPr>
        </p:nvSpPr>
        <p:spPr>
          <a:xfrm>
            <a:off x="3887790" y="1239837"/>
            <a:ext cx="3348037" cy="35639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20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32004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40"/>
              <a:buChar char="■"/>
              <a:defRPr/>
            </a:lvl2pPr>
            <a:lvl3pPr indent="-320039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40"/>
              <a:buChar char="□"/>
              <a:defRPr/>
            </a:lvl3pPr>
            <a:lvl4pPr indent="-3429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AutoNum type="arabicPeriod"/>
              <a:defRPr/>
            </a:lvl5pPr>
            <a:lvl6pPr indent="-3429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AutoNum type="alphaLcParenR"/>
              <a:defRPr/>
            </a:lvl6pPr>
            <a:lvl7pPr indent="-228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2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800"/>
              <a:buNone/>
              <a:defRPr/>
            </a:lvl9pPr>
          </a:lstStyle>
          <a:p/>
        </p:txBody>
      </p:sp>
      <p:sp>
        <p:nvSpPr>
          <p:cNvPr id="153" name="Google Shape;153;p21"/>
          <p:cNvSpPr/>
          <p:nvPr>
            <p:ph idx="2" type="pic"/>
          </p:nvPr>
        </p:nvSpPr>
        <p:spPr>
          <a:xfrm>
            <a:off x="179389" y="1239838"/>
            <a:ext cx="3529012" cy="3563937"/>
          </a:xfrm>
          <a:prstGeom prst="rect">
            <a:avLst/>
          </a:prstGeom>
          <a:noFill/>
          <a:ln>
            <a:noFill/>
          </a:ln>
        </p:spPr>
      </p:sp>
      <p:sp>
        <p:nvSpPr>
          <p:cNvPr id="154" name="Google Shape;154;p21"/>
          <p:cNvSpPr txBox="1"/>
          <p:nvPr>
            <p:ph idx="10" type="dt"/>
          </p:nvPr>
        </p:nvSpPr>
        <p:spPr>
          <a:xfrm>
            <a:off x="7416801" y="4155928"/>
            <a:ext cx="1547813" cy="46726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0800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21"/>
          <p:cNvSpPr txBox="1"/>
          <p:nvPr>
            <p:ph idx="11" type="ftr"/>
          </p:nvPr>
        </p:nvSpPr>
        <p:spPr>
          <a:xfrm>
            <a:off x="7416801" y="3562453"/>
            <a:ext cx="1547813" cy="52146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0800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21"/>
          <p:cNvSpPr txBox="1"/>
          <p:nvPr>
            <p:ph idx="12" type="sldNum"/>
          </p:nvPr>
        </p:nvSpPr>
        <p:spPr>
          <a:xfrm>
            <a:off x="7416801" y="4623195"/>
            <a:ext cx="1547813" cy="18058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0800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Chart </a:t>
            </a:r>
            <a:fld id="{00000000-1234-1234-1234-123412341234}" type="slidenum">
              <a:rPr b="1" lang="en-GB"/>
              <a:t>‹#›</a:t>
            </a:fld>
            <a:endParaRPr b="1"/>
          </a:p>
        </p:txBody>
      </p:sp>
      <p:sp>
        <p:nvSpPr>
          <p:cNvPr id="157" name="Google Shape;157;p21"/>
          <p:cNvSpPr txBox="1"/>
          <p:nvPr>
            <p:ph type="title"/>
          </p:nvPr>
        </p:nvSpPr>
        <p:spPr>
          <a:xfrm>
            <a:off x="358776" y="108001"/>
            <a:ext cx="6877051" cy="927588"/>
          </a:xfrm>
          <a:prstGeom prst="rect">
            <a:avLst/>
          </a:prstGeom>
          <a:noFill/>
          <a:ln>
            <a:noFill/>
          </a:ln>
        </p:spPr>
        <p:txBody>
          <a:bodyPr anchorCtr="0" anchor="b" bIns="18000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_ Small Text Area">
  <p:cSld name="Title Slide _ Small Text Area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2"/>
          <p:cNvSpPr/>
          <p:nvPr/>
        </p:nvSpPr>
        <p:spPr>
          <a:xfrm>
            <a:off x="7128284" y="203047"/>
            <a:ext cx="2015716" cy="118057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72000" lIns="108000" spcFirstLastPara="1" rIns="108000" wrap="square" tIns="72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60" name="Google Shape;160;p22"/>
          <p:cNvSpPr/>
          <p:nvPr/>
        </p:nvSpPr>
        <p:spPr>
          <a:xfrm>
            <a:off x="107505" y="1"/>
            <a:ext cx="7380820" cy="113158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61" name="Google Shape;161;p22"/>
          <p:cNvSpPr/>
          <p:nvPr/>
        </p:nvSpPr>
        <p:spPr>
          <a:xfrm>
            <a:off x="179389" y="3604262"/>
            <a:ext cx="8601075" cy="138048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62" name="Google Shape;162;p22"/>
          <p:cNvSpPr/>
          <p:nvPr>
            <p:ph idx="2" type="pic"/>
          </p:nvPr>
        </p:nvSpPr>
        <p:spPr>
          <a:xfrm>
            <a:off x="358775" y="1058863"/>
            <a:ext cx="8605838" cy="3740150"/>
          </a:xfrm>
          <a:prstGeom prst="rect">
            <a:avLst/>
          </a:prstGeom>
          <a:noFill/>
          <a:ln>
            <a:noFill/>
          </a:ln>
        </p:spPr>
      </p:sp>
      <p:sp>
        <p:nvSpPr>
          <p:cNvPr id="163" name="Google Shape;163;p22"/>
          <p:cNvSpPr txBox="1"/>
          <p:nvPr>
            <p:ph idx="1" type="body"/>
          </p:nvPr>
        </p:nvSpPr>
        <p:spPr>
          <a:xfrm>
            <a:off x="179389" y="3604260"/>
            <a:ext cx="8601073" cy="1380489"/>
          </a:xfrm>
          <a:prstGeom prst="rect">
            <a:avLst/>
          </a:prstGeom>
          <a:solidFill>
            <a:schemeClr val="accent1">
              <a:alpha val="69803"/>
            </a:schemeClr>
          </a:solidFill>
          <a:ln>
            <a:noFill/>
          </a:ln>
        </p:spPr>
        <p:txBody>
          <a:bodyPr anchorCtr="0" anchor="t" bIns="0" lIns="108000" spcFirstLastPara="1" rIns="0" wrap="square" tIns="2520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32004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40"/>
              <a:buChar char="■"/>
              <a:defRPr/>
            </a:lvl2pPr>
            <a:lvl3pPr indent="-320039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40"/>
              <a:buChar char="□"/>
              <a:defRPr/>
            </a:lvl3pPr>
            <a:lvl4pPr indent="-3429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AutoNum type="arabicPeriod"/>
              <a:defRPr/>
            </a:lvl5pPr>
            <a:lvl6pPr indent="-3429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AutoNum type="alphaLcParenR"/>
              <a:defRPr/>
            </a:lvl6pPr>
            <a:lvl7pPr indent="-228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2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800"/>
              <a:buNone/>
              <a:defRPr/>
            </a:lvl9pPr>
          </a:lstStyle>
          <a:p/>
        </p:txBody>
      </p:sp>
      <p:sp>
        <p:nvSpPr>
          <p:cNvPr id="164" name="Google Shape;164;p22"/>
          <p:cNvSpPr txBox="1"/>
          <p:nvPr>
            <p:ph type="ctrTitle"/>
          </p:nvPr>
        </p:nvSpPr>
        <p:spPr>
          <a:xfrm>
            <a:off x="358775" y="3604261"/>
            <a:ext cx="8421689" cy="1199516"/>
          </a:xfrm>
          <a:prstGeom prst="rect">
            <a:avLst/>
          </a:prstGeom>
          <a:noFill/>
          <a:ln>
            <a:noFill/>
          </a:ln>
        </p:spPr>
        <p:txBody>
          <a:bodyPr anchorCtr="0" anchor="b" bIns="180000" lIns="10800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Verdana"/>
              <a:buNone/>
              <a:defRPr sz="2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65" name="Google Shape;165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49665" y="239817"/>
            <a:ext cx="1308999" cy="741766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0" lIns="108000" spcFirstLastPara="1" rIns="0" wrap="square" tIns="0">
            <a:noAutofit/>
          </a:bodyPr>
          <a:lstStyle>
            <a:lvl1pPr lvl="0" algn="r">
              <a:buNone/>
              <a:defRPr sz="1300">
                <a:solidFill>
                  <a:schemeClr val="lt1"/>
                </a:solidFill>
              </a:defRPr>
            </a:lvl1pPr>
            <a:lvl2pPr lvl="1" algn="r">
              <a:buNone/>
              <a:defRPr sz="1300">
                <a:solidFill>
                  <a:schemeClr val="lt1"/>
                </a:solidFill>
              </a:defRPr>
            </a:lvl2pPr>
            <a:lvl3pPr lvl="2" algn="r">
              <a:buNone/>
              <a:defRPr sz="1300">
                <a:solidFill>
                  <a:schemeClr val="lt1"/>
                </a:solidFill>
              </a:defRPr>
            </a:lvl3pPr>
            <a:lvl4pPr lvl="3" algn="r">
              <a:buNone/>
              <a:defRPr sz="1300">
                <a:solidFill>
                  <a:schemeClr val="lt1"/>
                </a:solidFill>
              </a:defRPr>
            </a:lvl4pPr>
            <a:lvl5pPr lvl="4" algn="r">
              <a:buNone/>
              <a:defRPr sz="1300">
                <a:solidFill>
                  <a:schemeClr val="lt1"/>
                </a:solidFill>
              </a:defRPr>
            </a:lvl5pPr>
            <a:lvl6pPr lvl="5" algn="r">
              <a:buNone/>
              <a:defRPr sz="1300">
                <a:solidFill>
                  <a:schemeClr val="lt1"/>
                </a:solidFill>
              </a:defRPr>
            </a:lvl6pPr>
            <a:lvl7pPr lvl="6" algn="r">
              <a:buNone/>
              <a:defRPr sz="1300">
                <a:solidFill>
                  <a:schemeClr val="lt1"/>
                </a:solidFill>
              </a:defRPr>
            </a:lvl7pPr>
            <a:lvl8pPr lvl="7" algn="r">
              <a:buNone/>
              <a:defRPr sz="1300">
                <a:solidFill>
                  <a:schemeClr val="lt1"/>
                </a:solidFill>
              </a:defRPr>
            </a:lvl8pPr>
            <a:lvl9pPr lvl="8" algn="r">
              <a:buNone/>
              <a:defRPr sz="1300"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 x Text">
  <p:cSld name="4 x Text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3"/>
          <p:cNvSpPr txBox="1"/>
          <p:nvPr>
            <p:ph idx="1" type="body"/>
          </p:nvPr>
        </p:nvSpPr>
        <p:spPr>
          <a:xfrm>
            <a:off x="358776" y="1239837"/>
            <a:ext cx="1584325" cy="35639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20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32004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40"/>
              <a:buChar char="■"/>
              <a:defRPr/>
            </a:lvl2pPr>
            <a:lvl3pPr indent="-320039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40"/>
              <a:buChar char="□"/>
              <a:defRPr/>
            </a:lvl3pPr>
            <a:lvl4pPr indent="-3429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AutoNum type="arabicPeriod"/>
              <a:defRPr/>
            </a:lvl5pPr>
            <a:lvl6pPr indent="-3429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AutoNum type="alphaLcParenR"/>
              <a:defRPr/>
            </a:lvl6pPr>
            <a:lvl7pPr indent="-228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2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800"/>
              <a:buNone/>
              <a:defRPr/>
            </a:lvl9pPr>
          </a:lstStyle>
          <a:p/>
        </p:txBody>
      </p:sp>
      <p:sp>
        <p:nvSpPr>
          <p:cNvPr id="169" name="Google Shape;169;p23"/>
          <p:cNvSpPr txBox="1"/>
          <p:nvPr>
            <p:ph idx="2" type="body"/>
          </p:nvPr>
        </p:nvSpPr>
        <p:spPr>
          <a:xfrm>
            <a:off x="2124076" y="1239837"/>
            <a:ext cx="1585913" cy="35639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20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32004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40"/>
              <a:buChar char="■"/>
              <a:defRPr/>
            </a:lvl2pPr>
            <a:lvl3pPr indent="-320039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40"/>
              <a:buChar char="□"/>
              <a:defRPr/>
            </a:lvl3pPr>
            <a:lvl4pPr indent="-3429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AutoNum type="arabicPeriod"/>
              <a:defRPr/>
            </a:lvl5pPr>
            <a:lvl6pPr indent="-3429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AutoNum type="alphaLcParenR"/>
              <a:defRPr/>
            </a:lvl6pPr>
            <a:lvl7pPr indent="-228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2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800"/>
              <a:buNone/>
              <a:defRPr/>
            </a:lvl9pPr>
          </a:lstStyle>
          <a:p/>
        </p:txBody>
      </p:sp>
      <p:sp>
        <p:nvSpPr>
          <p:cNvPr id="170" name="Google Shape;170;p23"/>
          <p:cNvSpPr txBox="1"/>
          <p:nvPr>
            <p:ph idx="3" type="body"/>
          </p:nvPr>
        </p:nvSpPr>
        <p:spPr>
          <a:xfrm>
            <a:off x="3886985" y="1239837"/>
            <a:ext cx="1585913" cy="35639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20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32004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40"/>
              <a:buChar char="■"/>
              <a:defRPr/>
            </a:lvl2pPr>
            <a:lvl3pPr indent="-320039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40"/>
              <a:buChar char="□"/>
              <a:defRPr/>
            </a:lvl3pPr>
            <a:lvl4pPr indent="-3429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AutoNum type="arabicPeriod"/>
              <a:defRPr/>
            </a:lvl5pPr>
            <a:lvl6pPr indent="-3429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AutoNum type="alphaLcParenR"/>
              <a:defRPr/>
            </a:lvl6pPr>
            <a:lvl7pPr indent="-228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2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800"/>
              <a:buNone/>
              <a:defRPr/>
            </a:lvl9pPr>
          </a:lstStyle>
          <a:p/>
        </p:txBody>
      </p:sp>
      <p:sp>
        <p:nvSpPr>
          <p:cNvPr id="171" name="Google Shape;171;p23"/>
          <p:cNvSpPr txBox="1"/>
          <p:nvPr>
            <p:ph idx="4" type="body"/>
          </p:nvPr>
        </p:nvSpPr>
        <p:spPr>
          <a:xfrm>
            <a:off x="5649913" y="1239837"/>
            <a:ext cx="1585913" cy="35639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20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32004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40"/>
              <a:buChar char="■"/>
              <a:defRPr/>
            </a:lvl2pPr>
            <a:lvl3pPr indent="-320039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40"/>
              <a:buChar char="□"/>
              <a:defRPr/>
            </a:lvl3pPr>
            <a:lvl4pPr indent="-3429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AutoNum type="arabicPeriod"/>
              <a:defRPr/>
            </a:lvl5pPr>
            <a:lvl6pPr indent="-3429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AutoNum type="alphaLcParenR"/>
              <a:defRPr/>
            </a:lvl6pPr>
            <a:lvl7pPr indent="-228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2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800"/>
              <a:buNone/>
              <a:defRPr/>
            </a:lvl9pPr>
          </a:lstStyle>
          <a:p/>
        </p:txBody>
      </p:sp>
      <p:sp>
        <p:nvSpPr>
          <p:cNvPr id="172" name="Google Shape;172;p23"/>
          <p:cNvSpPr txBox="1"/>
          <p:nvPr>
            <p:ph idx="10" type="dt"/>
          </p:nvPr>
        </p:nvSpPr>
        <p:spPr>
          <a:xfrm>
            <a:off x="7416801" y="4155928"/>
            <a:ext cx="1547813" cy="46726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0800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" name="Google Shape;173;p23"/>
          <p:cNvSpPr txBox="1"/>
          <p:nvPr>
            <p:ph idx="11" type="ftr"/>
          </p:nvPr>
        </p:nvSpPr>
        <p:spPr>
          <a:xfrm>
            <a:off x="7416801" y="3562453"/>
            <a:ext cx="1547813" cy="52146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0800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23"/>
          <p:cNvSpPr txBox="1"/>
          <p:nvPr>
            <p:ph idx="12" type="sldNum"/>
          </p:nvPr>
        </p:nvSpPr>
        <p:spPr>
          <a:xfrm>
            <a:off x="7416801" y="4623195"/>
            <a:ext cx="1547813" cy="18058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0800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Chart </a:t>
            </a:r>
            <a:fld id="{00000000-1234-1234-1234-123412341234}" type="slidenum">
              <a:rPr b="1" lang="en-GB"/>
              <a:t>‹#›</a:t>
            </a:fld>
            <a:endParaRPr b="1"/>
          </a:p>
        </p:txBody>
      </p:sp>
      <p:sp>
        <p:nvSpPr>
          <p:cNvPr id="175" name="Google Shape;175;p23"/>
          <p:cNvSpPr txBox="1"/>
          <p:nvPr>
            <p:ph type="title"/>
          </p:nvPr>
        </p:nvSpPr>
        <p:spPr>
          <a:xfrm>
            <a:off x="358776" y="108001"/>
            <a:ext cx="6877051" cy="927588"/>
          </a:xfrm>
          <a:prstGeom prst="rect">
            <a:avLst/>
          </a:prstGeom>
          <a:noFill/>
          <a:ln>
            <a:noFill/>
          </a:ln>
        </p:spPr>
        <p:txBody>
          <a:bodyPr anchorCtr="0" anchor="b" bIns="18000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 x Text (Boxes)">
  <p:cSld name="4 x Text (Boxes)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4"/>
          <p:cNvSpPr txBox="1"/>
          <p:nvPr>
            <p:ph idx="1" type="body"/>
          </p:nvPr>
        </p:nvSpPr>
        <p:spPr>
          <a:xfrm>
            <a:off x="358776" y="1671649"/>
            <a:ext cx="1584325" cy="31321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32004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40"/>
              <a:buChar char="■"/>
              <a:defRPr/>
            </a:lvl2pPr>
            <a:lvl3pPr indent="-320039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40"/>
              <a:buChar char="□"/>
              <a:defRPr/>
            </a:lvl3pPr>
            <a:lvl4pPr indent="-3429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AutoNum type="arabicPeriod"/>
              <a:defRPr/>
            </a:lvl5pPr>
            <a:lvl6pPr indent="-3429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AutoNum type="alphaLcParenR"/>
              <a:defRPr/>
            </a:lvl6pPr>
            <a:lvl7pPr indent="-228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2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800"/>
              <a:buNone/>
              <a:defRPr/>
            </a:lvl9pPr>
          </a:lstStyle>
          <a:p/>
        </p:txBody>
      </p:sp>
      <p:sp>
        <p:nvSpPr>
          <p:cNvPr id="178" name="Google Shape;178;p24"/>
          <p:cNvSpPr txBox="1"/>
          <p:nvPr>
            <p:ph idx="2" type="body"/>
          </p:nvPr>
        </p:nvSpPr>
        <p:spPr>
          <a:xfrm>
            <a:off x="2124076" y="1671649"/>
            <a:ext cx="1585913" cy="31321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99719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120"/>
              <a:buChar char="■"/>
              <a:defRPr/>
            </a:lvl2pPr>
            <a:lvl3pPr indent="-299719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120"/>
              <a:buChar char="□"/>
              <a:defRPr/>
            </a:lvl3pPr>
            <a:lvl4pPr indent="-3175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–"/>
              <a:defRPr/>
            </a:lvl4pPr>
            <a:lvl5pPr indent="-3175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400"/>
              <a:buAutoNum type="arabicPeriod"/>
              <a:defRPr/>
            </a:lvl5pPr>
            <a:lvl6pPr indent="-3175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400"/>
              <a:buAutoNum type="alphaLcParenR"/>
              <a:defRPr/>
            </a:lvl6pPr>
            <a:lvl7pPr indent="-228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4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>
                <a:solidFill>
                  <a:schemeClr val="accent2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2"/>
              </a:buClr>
              <a:buSzPts val="16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79" name="Google Shape;179;p24"/>
          <p:cNvSpPr txBox="1"/>
          <p:nvPr>
            <p:ph idx="3" type="body"/>
          </p:nvPr>
        </p:nvSpPr>
        <p:spPr>
          <a:xfrm>
            <a:off x="3886985" y="1671649"/>
            <a:ext cx="1585913" cy="31321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99719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120"/>
              <a:buChar char="■"/>
              <a:defRPr/>
            </a:lvl2pPr>
            <a:lvl3pPr indent="-299719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120"/>
              <a:buChar char="□"/>
              <a:defRPr/>
            </a:lvl3pPr>
            <a:lvl4pPr indent="-3175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–"/>
              <a:defRPr/>
            </a:lvl4pPr>
            <a:lvl5pPr indent="-3175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400"/>
              <a:buAutoNum type="arabicPeriod"/>
              <a:defRPr/>
            </a:lvl5pPr>
            <a:lvl6pPr indent="-3175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400"/>
              <a:buAutoNum type="alphaLcParenR"/>
              <a:defRPr/>
            </a:lvl6pPr>
            <a:lvl7pPr indent="-228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44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>
                <a:solidFill>
                  <a:schemeClr val="accent3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3"/>
              </a:buClr>
              <a:buSzPts val="16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180" name="Google Shape;180;p24"/>
          <p:cNvSpPr txBox="1"/>
          <p:nvPr>
            <p:ph idx="4" type="body"/>
          </p:nvPr>
        </p:nvSpPr>
        <p:spPr>
          <a:xfrm>
            <a:off x="5649913" y="1671649"/>
            <a:ext cx="1585913" cy="31321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99719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4"/>
              </a:buClr>
              <a:buSzPts val="1120"/>
              <a:buChar char="■"/>
              <a:defRPr/>
            </a:lvl2pPr>
            <a:lvl3pPr indent="-299719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4"/>
              </a:buClr>
              <a:buSzPts val="1120"/>
              <a:buChar char="□"/>
              <a:defRPr/>
            </a:lvl3pPr>
            <a:lvl4pPr indent="-3175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4"/>
              </a:buClr>
              <a:buSzPts val="1400"/>
              <a:buChar char="–"/>
              <a:defRPr/>
            </a:lvl4pPr>
            <a:lvl5pPr indent="-3175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4"/>
              </a:buClr>
              <a:buSzPts val="1400"/>
              <a:buAutoNum type="arabicPeriod"/>
              <a:defRPr/>
            </a:lvl5pPr>
            <a:lvl6pPr indent="-3175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4"/>
              </a:buClr>
              <a:buSzPts val="1400"/>
              <a:buAutoNum type="alphaLcParenR"/>
              <a:defRPr/>
            </a:lvl6pPr>
            <a:lvl7pPr indent="-228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44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600"/>
              <a:buNone/>
              <a:defRPr>
                <a:solidFill>
                  <a:schemeClr val="accent4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4"/>
              </a:buClr>
              <a:buSzPts val="1600"/>
              <a:buNone/>
              <a:defRPr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181" name="Google Shape;181;p24"/>
          <p:cNvSpPr txBox="1"/>
          <p:nvPr>
            <p:ph idx="5" type="body"/>
          </p:nvPr>
        </p:nvSpPr>
        <p:spPr>
          <a:xfrm>
            <a:off x="358776" y="1239838"/>
            <a:ext cx="1584325" cy="2877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6000" lIns="72000" spcFirstLastPara="1" rIns="72000" wrap="square" tIns="360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1" sz="12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960"/>
              <a:buNone/>
              <a:defRPr b="1" sz="12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960"/>
              <a:buNone/>
              <a:defRPr b="1" sz="12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080"/>
              <a:buNone/>
              <a:defRPr b="1" sz="12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1" sz="12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lt1"/>
              </a:buClr>
              <a:buSzPts val="1200"/>
              <a:buFont typeface="Arial"/>
              <a:buNone/>
              <a:defRPr b="1"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2" name="Google Shape;182;p24"/>
          <p:cNvSpPr txBox="1"/>
          <p:nvPr>
            <p:ph idx="6" type="body"/>
          </p:nvPr>
        </p:nvSpPr>
        <p:spPr>
          <a:xfrm>
            <a:off x="2124076" y="1239838"/>
            <a:ext cx="1584325" cy="28779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36000" lIns="72000" spcFirstLastPara="1" rIns="72000" wrap="square" tIns="360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1" sz="12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960"/>
              <a:buNone/>
              <a:defRPr b="1" sz="12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960"/>
              <a:buNone/>
              <a:defRPr b="1" sz="12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080"/>
              <a:buNone/>
              <a:defRPr b="1" sz="12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1" sz="12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lt1"/>
              </a:buClr>
              <a:buSzPts val="1200"/>
              <a:buFont typeface="Arial"/>
              <a:buNone/>
              <a:defRPr b="1"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3" name="Google Shape;183;p24"/>
          <p:cNvSpPr txBox="1"/>
          <p:nvPr>
            <p:ph idx="7" type="body"/>
          </p:nvPr>
        </p:nvSpPr>
        <p:spPr>
          <a:xfrm>
            <a:off x="3888573" y="1239838"/>
            <a:ext cx="1584325" cy="28779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36000" lIns="72000" spcFirstLastPara="1" rIns="72000" wrap="square" tIns="360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1" sz="12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960"/>
              <a:buNone/>
              <a:defRPr b="1" sz="12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960"/>
              <a:buNone/>
              <a:defRPr b="1" sz="12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080"/>
              <a:buNone/>
              <a:defRPr b="1" sz="12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1" sz="12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lt1"/>
              </a:buClr>
              <a:buSzPts val="1200"/>
              <a:buFont typeface="Arial"/>
              <a:buNone/>
              <a:defRPr b="1"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4" name="Google Shape;184;p24"/>
          <p:cNvSpPr txBox="1"/>
          <p:nvPr>
            <p:ph idx="8" type="body"/>
          </p:nvPr>
        </p:nvSpPr>
        <p:spPr>
          <a:xfrm>
            <a:off x="5644193" y="1239838"/>
            <a:ext cx="1584325" cy="2877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36000" lIns="72000" spcFirstLastPara="1" rIns="72000" wrap="square" tIns="360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1" sz="12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960"/>
              <a:buNone/>
              <a:defRPr b="1" sz="12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960"/>
              <a:buNone/>
              <a:defRPr b="1" sz="12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080"/>
              <a:buNone/>
              <a:defRPr b="1" sz="12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1" sz="12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lt1"/>
              </a:buClr>
              <a:buSzPts val="1200"/>
              <a:buFont typeface="Arial"/>
              <a:buNone/>
              <a:defRPr b="1"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5" name="Google Shape;185;p24"/>
          <p:cNvSpPr txBox="1"/>
          <p:nvPr>
            <p:ph idx="10" type="dt"/>
          </p:nvPr>
        </p:nvSpPr>
        <p:spPr>
          <a:xfrm>
            <a:off x="7416801" y="4155928"/>
            <a:ext cx="1547813" cy="46726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0800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6" name="Google Shape;186;p24"/>
          <p:cNvSpPr txBox="1"/>
          <p:nvPr>
            <p:ph idx="11" type="ftr"/>
          </p:nvPr>
        </p:nvSpPr>
        <p:spPr>
          <a:xfrm>
            <a:off x="7416801" y="3562453"/>
            <a:ext cx="1547813" cy="52146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0800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7" name="Google Shape;187;p24"/>
          <p:cNvSpPr txBox="1"/>
          <p:nvPr>
            <p:ph idx="12" type="sldNum"/>
          </p:nvPr>
        </p:nvSpPr>
        <p:spPr>
          <a:xfrm>
            <a:off x="7416801" y="4623195"/>
            <a:ext cx="1547813" cy="18058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0800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Chart </a:t>
            </a:r>
            <a:fld id="{00000000-1234-1234-1234-123412341234}" type="slidenum">
              <a:rPr b="1" lang="en-GB"/>
              <a:t>‹#›</a:t>
            </a:fld>
            <a:endParaRPr b="1"/>
          </a:p>
        </p:txBody>
      </p:sp>
      <p:sp>
        <p:nvSpPr>
          <p:cNvPr id="188" name="Google Shape;188;p24"/>
          <p:cNvSpPr txBox="1"/>
          <p:nvPr>
            <p:ph type="title"/>
          </p:nvPr>
        </p:nvSpPr>
        <p:spPr>
          <a:xfrm>
            <a:off x="358776" y="108001"/>
            <a:ext cx="6877051" cy="927588"/>
          </a:xfrm>
          <a:prstGeom prst="rect">
            <a:avLst/>
          </a:prstGeom>
          <a:noFill/>
          <a:ln>
            <a:noFill/>
          </a:ln>
        </p:spPr>
        <p:txBody>
          <a:bodyPr anchorCtr="0" anchor="b" bIns="18000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+ Picture S">
  <p:cSld name="Text + Picture S"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5"/>
          <p:cNvSpPr txBox="1"/>
          <p:nvPr>
            <p:ph idx="1" type="body"/>
          </p:nvPr>
        </p:nvSpPr>
        <p:spPr>
          <a:xfrm>
            <a:off x="2124075" y="1239837"/>
            <a:ext cx="5111751" cy="35639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20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32004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40"/>
              <a:buChar char="■"/>
              <a:defRPr/>
            </a:lvl2pPr>
            <a:lvl3pPr indent="-320039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40"/>
              <a:buChar char="□"/>
              <a:defRPr/>
            </a:lvl3pPr>
            <a:lvl4pPr indent="-3429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AutoNum type="arabicPeriod"/>
              <a:defRPr/>
            </a:lvl5pPr>
            <a:lvl6pPr indent="-3429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AutoNum type="alphaLcParenR"/>
              <a:defRPr/>
            </a:lvl6pPr>
            <a:lvl7pPr indent="-228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2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800"/>
              <a:buNone/>
              <a:defRPr/>
            </a:lvl9pPr>
          </a:lstStyle>
          <a:p/>
        </p:txBody>
      </p:sp>
      <p:sp>
        <p:nvSpPr>
          <p:cNvPr id="191" name="Google Shape;191;p25"/>
          <p:cNvSpPr/>
          <p:nvPr>
            <p:ph idx="2" type="pic"/>
          </p:nvPr>
        </p:nvSpPr>
        <p:spPr>
          <a:xfrm>
            <a:off x="179388" y="1239838"/>
            <a:ext cx="1763712" cy="3563937"/>
          </a:xfrm>
          <a:prstGeom prst="rect">
            <a:avLst/>
          </a:prstGeom>
          <a:noFill/>
          <a:ln>
            <a:noFill/>
          </a:ln>
        </p:spPr>
      </p:sp>
      <p:sp>
        <p:nvSpPr>
          <p:cNvPr id="192" name="Google Shape;192;p25"/>
          <p:cNvSpPr txBox="1"/>
          <p:nvPr>
            <p:ph idx="10" type="dt"/>
          </p:nvPr>
        </p:nvSpPr>
        <p:spPr>
          <a:xfrm>
            <a:off x="7416801" y="4155928"/>
            <a:ext cx="1547813" cy="46726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0800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3" name="Google Shape;193;p25"/>
          <p:cNvSpPr txBox="1"/>
          <p:nvPr>
            <p:ph idx="11" type="ftr"/>
          </p:nvPr>
        </p:nvSpPr>
        <p:spPr>
          <a:xfrm>
            <a:off x="7416801" y="3562453"/>
            <a:ext cx="1547813" cy="52146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0800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4" name="Google Shape;194;p25"/>
          <p:cNvSpPr txBox="1"/>
          <p:nvPr>
            <p:ph idx="12" type="sldNum"/>
          </p:nvPr>
        </p:nvSpPr>
        <p:spPr>
          <a:xfrm>
            <a:off x="7416801" y="4623195"/>
            <a:ext cx="1547813" cy="18058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0800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Chart </a:t>
            </a:r>
            <a:fld id="{00000000-1234-1234-1234-123412341234}" type="slidenum">
              <a:rPr b="1" lang="en-GB"/>
              <a:t>‹#›</a:t>
            </a:fld>
            <a:endParaRPr b="1"/>
          </a:p>
        </p:txBody>
      </p:sp>
      <p:sp>
        <p:nvSpPr>
          <p:cNvPr id="195" name="Google Shape;195;p25"/>
          <p:cNvSpPr txBox="1"/>
          <p:nvPr>
            <p:ph type="title"/>
          </p:nvPr>
        </p:nvSpPr>
        <p:spPr>
          <a:xfrm>
            <a:off x="358776" y="108001"/>
            <a:ext cx="6877051" cy="927588"/>
          </a:xfrm>
          <a:prstGeom prst="rect">
            <a:avLst/>
          </a:prstGeom>
          <a:noFill/>
          <a:ln>
            <a:noFill/>
          </a:ln>
        </p:spPr>
        <p:txBody>
          <a:bodyPr anchorCtr="0" anchor="b" bIns="18000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+ Picture L">
  <p:cSld name="Text + Picture L"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6"/>
          <p:cNvSpPr txBox="1"/>
          <p:nvPr>
            <p:ph idx="1" type="body"/>
          </p:nvPr>
        </p:nvSpPr>
        <p:spPr>
          <a:xfrm>
            <a:off x="5651502" y="1239837"/>
            <a:ext cx="1584325" cy="35639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20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32004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40"/>
              <a:buChar char="■"/>
              <a:defRPr/>
            </a:lvl2pPr>
            <a:lvl3pPr indent="-320039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40"/>
              <a:buChar char="□"/>
              <a:defRPr/>
            </a:lvl3pPr>
            <a:lvl4pPr indent="-3429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AutoNum type="arabicPeriod"/>
              <a:defRPr/>
            </a:lvl5pPr>
            <a:lvl6pPr indent="-3429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AutoNum type="alphaLcParenR"/>
              <a:defRPr/>
            </a:lvl6pPr>
            <a:lvl7pPr indent="-228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2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800"/>
              <a:buNone/>
              <a:defRPr/>
            </a:lvl9pPr>
          </a:lstStyle>
          <a:p/>
        </p:txBody>
      </p:sp>
      <p:sp>
        <p:nvSpPr>
          <p:cNvPr id="198" name="Google Shape;198;p26"/>
          <p:cNvSpPr/>
          <p:nvPr>
            <p:ph idx="2" type="pic"/>
          </p:nvPr>
        </p:nvSpPr>
        <p:spPr>
          <a:xfrm>
            <a:off x="179387" y="1239838"/>
            <a:ext cx="5292725" cy="3563937"/>
          </a:xfrm>
          <a:prstGeom prst="rect">
            <a:avLst/>
          </a:prstGeom>
          <a:noFill/>
          <a:ln>
            <a:noFill/>
          </a:ln>
        </p:spPr>
      </p:sp>
      <p:sp>
        <p:nvSpPr>
          <p:cNvPr id="199" name="Google Shape;199;p26"/>
          <p:cNvSpPr txBox="1"/>
          <p:nvPr>
            <p:ph idx="10" type="dt"/>
          </p:nvPr>
        </p:nvSpPr>
        <p:spPr>
          <a:xfrm>
            <a:off x="7416801" y="4155928"/>
            <a:ext cx="1547813" cy="46726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0800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0" name="Google Shape;200;p26"/>
          <p:cNvSpPr txBox="1"/>
          <p:nvPr>
            <p:ph idx="11" type="ftr"/>
          </p:nvPr>
        </p:nvSpPr>
        <p:spPr>
          <a:xfrm>
            <a:off x="7416801" y="3562453"/>
            <a:ext cx="1547813" cy="52146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0800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1" name="Google Shape;201;p26"/>
          <p:cNvSpPr txBox="1"/>
          <p:nvPr>
            <p:ph idx="12" type="sldNum"/>
          </p:nvPr>
        </p:nvSpPr>
        <p:spPr>
          <a:xfrm>
            <a:off x="7416801" y="4623195"/>
            <a:ext cx="1547813" cy="18058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0800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Chart </a:t>
            </a:r>
            <a:fld id="{00000000-1234-1234-1234-123412341234}" type="slidenum">
              <a:rPr b="1" lang="en-GB"/>
              <a:t>‹#›</a:t>
            </a:fld>
            <a:endParaRPr b="1"/>
          </a:p>
        </p:txBody>
      </p:sp>
      <p:sp>
        <p:nvSpPr>
          <p:cNvPr id="202" name="Google Shape;202;p26"/>
          <p:cNvSpPr txBox="1"/>
          <p:nvPr>
            <p:ph type="title"/>
          </p:nvPr>
        </p:nvSpPr>
        <p:spPr>
          <a:xfrm>
            <a:off x="358776" y="108001"/>
            <a:ext cx="6877051" cy="927588"/>
          </a:xfrm>
          <a:prstGeom prst="rect">
            <a:avLst/>
          </a:prstGeom>
          <a:noFill/>
          <a:ln>
            <a:noFill/>
          </a:ln>
        </p:spPr>
        <p:txBody>
          <a:bodyPr anchorCtr="0" anchor="b" bIns="18000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XL">
  <p:cSld name="Picture XL">
    <p:bg>
      <p:bgPr>
        <a:solidFill>
          <a:schemeClr val="lt1"/>
        </a:solidFill>
      </p:bgPr>
    </p:bg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7"/>
          <p:cNvSpPr/>
          <p:nvPr>
            <p:ph idx="2" type="pic"/>
          </p:nvPr>
        </p:nvSpPr>
        <p:spPr>
          <a:xfrm>
            <a:off x="179386" y="1239838"/>
            <a:ext cx="7237412" cy="3563937"/>
          </a:xfrm>
          <a:prstGeom prst="rect">
            <a:avLst/>
          </a:prstGeom>
          <a:noFill/>
          <a:ln>
            <a:noFill/>
          </a:ln>
        </p:spPr>
      </p:sp>
      <p:sp>
        <p:nvSpPr>
          <p:cNvPr id="205" name="Google Shape;205;p27"/>
          <p:cNvSpPr txBox="1"/>
          <p:nvPr>
            <p:ph idx="10" type="dt"/>
          </p:nvPr>
        </p:nvSpPr>
        <p:spPr>
          <a:xfrm>
            <a:off x="7416801" y="4155928"/>
            <a:ext cx="1547813" cy="46726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0800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6" name="Google Shape;206;p27"/>
          <p:cNvSpPr txBox="1"/>
          <p:nvPr>
            <p:ph idx="11" type="ftr"/>
          </p:nvPr>
        </p:nvSpPr>
        <p:spPr>
          <a:xfrm>
            <a:off x="7416801" y="3562453"/>
            <a:ext cx="1547813" cy="52146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0800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7" name="Google Shape;207;p27"/>
          <p:cNvSpPr txBox="1"/>
          <p:nvPr>
            <p:ph idx="12" type="sldNum"/>
          </p:nvPr>
        </p:nvSpPr>
        <p:spPr>
          <a:xfrm>
            <a:off x="7416801" y="4623195"/>
            <a:ext cx="1547813" cy="18058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0800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Chart </a:t>
            </a:r>
            <a:fld id="{00000000-1234-1234-1234-123412341234}" type="slidenum">
              <a:rPr b="1" lang="en-GB"/>
              <a:t>‹#›</a:t>
            </a:fld>
            <a:endParaRPr b="1"/>
          </a:p>
        </p:txBody>
      </p:sp>
      <p:sp>
        <p:nvSpPr>
          <p:cNvPr id="208" name="Google Shape;208;p27"/>
          <p:cNvSpPr txBox="1"/>
          <p:nvPr>
            <p:ph type="title"/>
          </p:nvPr>
        </p:nvSpPr>
        <p:spPr>
          <a:xfrm>
            <a:off x="358776" y="108001"/>
            <a:ext cx="6877051" cy="927588"/>
          </a:xfrm>
          <a:prstGeom prst="rect">
            <a:avLst/>
          </a:prstGeom>
          <a:noFill/>
          <a:ln>
            <a:noFill/>
          </a:ln>
        </p:spPr>
        <p:txBody>
          <a:bodyPr anchorCtr="0" anchor="b" bIns="18000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derslide">
  <p:cSld name="Dividerslide"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8"/>
          <p:cNvSpPr/>
          <p:nvPr/>
        </p:nvSpPr>
        <p:spPr>
          <a:xfrm>
            <a:off x="179389" y="2932113"/>
            <a:ext cx="8601075" cy="205263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11" name="Google Shape;211;p28"/>
          <p:cNvSpPr/>
          <p:nvPr/>
        </p:nvSpPr>
        <p:spPr>
          <a:xfrm>
            <a:off x="107504" y="1"/>
            <a:ext cx="7309295" cy="116759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12" name="Google Shape;212;p28"/>
          <p:cNvSpPr txBox="1"/>
          <p:nvPr>
            <p:ph type="ctrTitle"/>
          </p:nvPr>
        </p:nvSpPr>
        <p:spPr>
          <a:xfrm>
            <a:off x="358775" y="2932113"/>
            <a:ext cx="8421685" cy="1871663"/>
          </a:xfrm>
          <a:prstGeom prst="rect">
            <a:avLst/>
          </a:prstGeom>
          <a:solidFill>
            <a:srgbClr val="DD640C"/>
          </a:solidFill>
          <a:ln>
            <a:noFill/>
          </a:ln>
        </p:spPr>
        <p:txBody>
          <a:bodyPr anchorCtr="0" anchor="ctr" bIns="252000" lIns="108000" spcFirstLastPara="1" rIns="108000" wrap="square" tIns="2520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Verdana"/>
              <a:buNone/>
              <a:defRPr sz="2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3" name="Google Shape;213;p28"/>
          <p:cNvSpPr/>
          <p:nvPr/>
        </p:nvSpPr>
        <p:spPr>
          <a:xfrm>
            <a:off x="358776" y="2751932"/>
            <a:ext cx="8605836" cy="18018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14" name="Google Shape;214;p28"/>
          <p:cNvSpPr/>
          <p:nvPr/>
        </p:nvSpPr>
        <p:spPr>
          <a:xfrm>
            <a:off x="8780464" y="2934376"/>
            <a:ext cx="184149" cy="1869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p:transition spd="slow"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5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24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26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177175" y="0"/>
            <a:ext cx="7564200" cy="75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2" name="Google Shape;52;p13"/>
          <p:cNvSpPr txBox="1"/>
          <p:nvPr>
            <p:ph type="title"/>
          </p:nvPr>
        </p:nvSpPr>
        <p:spPr>
          <a:xfrm>
            <a:off x="358776" y="108001"/>
            <a:ext cx="6877051" cy="927588"/>
          </a:xfrm>
          <a:prstGeom prst="rect">
            <a:avLst/>
          </a:prstGeom>
          <a:noFill/>
          <a:ln>
            <a:noFill/>
          </a:ln>
        </p:spPr>
        <p:txBody>
          <a:bodyPr anchorCtr="0" anchor="b" bIns="18000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Oswald"/>
              <a:buNone/>
              <a:defRPr i="0" sz="2000" u="none" cap="none" strike="noStrike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3" name="Google Shape;53;p13"/>
          <p:cNvSpPr txBox="1"/>
          <p:nvPr>
            <p:ph idx="1" type="body"/>
          </p:nvPr>
        </p:nvSpPr>
        <p:spPr>
          <a:xfrm>
            <a:off x="358776" y="1239837"/>
            <a:ext cx="6877200" cy="35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20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 Light"/>
              <a:buNone/>
              <a:defRPr i="0" sz="140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1pPr>
            <a:lvl2pPr indent="-299719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Oswald Light"/>
              <a:buChar char="■"/>
              <a:defRPr i="0" sz="140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2pPr>
            <a:lvl3pPr indent="-299719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Oswald Light"/>
              <a:buChar char="□"/>
              <a:defRPr i="0" sz="140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swald Light"/>
              <a:buChar char="–"/>
              <a:defRPr i="0" sz="140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swald Light"/>
              <a:buAutoNum type="arabicPeriod"/>
              <a:defRPr i="0" sz="140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swald Light"/>
              <a:buAutoNum type="alphaLcParenR"/>
              <a:defRPr i="0" sz="140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Oswald Light"/>
              <a:buNone/>
              <a:defRPr i="0" sz="1600" u="none" cap="none" strike="noStrike">
                <a:solidFill>
                  <a:schemeClr val="accent1"/>
                </a:solidFill>
                <a:latin typeface="Oswald Light"/>
                <a:ea typeface="Oswald Light"/>
                <a:cs typeface="Oswald Light"/>
                <a:sym typeface="Oswald Light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swald Light"/>
              <a:buNone/>
              <a:defRPr i="0" sz="1600" u="none" cap="none" strike="noStrike">
                <a:solidFill>
                  <a:schemeClr val="accent1"/>
                </a:solidFill>
                <a:latin typeface="Oswald Light"/>
                <a:ea typeface="Oswald Light"/>
                <a:cs typeface="Oswald Light"/>
                <a:sym typeface="Oswald Light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600"/>
              <a:buFont typeface="Oswald Light"/>
              <a:buNone/>
              <a:defRPr i="0" sz="1600" u="none" cap="none" strike="noStrike">
                <a:solidFill>
                  <a:schemeClr val="accent1"/>
                </a:solidFill>
                <a:latin typeface="Oswald Light"/>
                <a:ea typeface="Oswald Light"/>
                <a:cs typeface="Oswald Light"/>
                <a:sym typeface="Oswald Light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2" type="sldNum"/>
          </p:nvPr>
        </p:nvSpPr>
        <p:spPr>
          <a:xfrm>
            <a:off x="7416801" y="4623195"/>
            <a:ext cx="1547813" cy="18058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08000" spcFirstLastPara="1" rIns="0" wrap="square" tIns="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i="0" sz="105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1pPr>
            <a:lvl2pPr indent="0" lvl="1" marL="0" marR="0" rtl="0" algn="l">
              <a:spcBef>
                <a:spcPts val="0"/>
              </a:spcBef>
              <a:buNone/>
              <a:defRPr i="0" sz="105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2pPr>
            <a:lvl3pPr indent="0" lvl="2" marL="0" marR="0" rtl="0" algn="l">
              <a:spcBef>
                <a:spcPts val="0"/>
              </a:spcBef>
              <a:buNone/>
              <a:defRPr i="0" sz="105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3pPr>
            <a:lvl4pPr indent="0" lvl="3" marL="0" marR="0" rtl="0" algn="l">
              <a:spcBef>
                <a:spcPts val="0"/>
              </a:spcBef>
              <a:buNone/>
              <a:defRPr i="0" sz="105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4pPr>
            <a:lvl5pPr indent="0" lvl="4" marL="0" marR="0" rtl="0" algn="l">
              <a:spcBef>
                <a:spcPts val="0"/>
              </a:spcBef>
              <a:buNone/>
              <a:defRPr i="0" sz="105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5pPr>
            <a:lvl6pPr indent="0" lvl="5" marL="0" marR="0" rtl="0" algn="l">
              <a:spcBef>
                <a:spcPts val="0"/>
              </a:spcBef>
              <a:buNone/>
              <a:defRPr i="0" sz="105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6pPr>
            <a:lvl7pPr indent="0" lvl="6" marL="0" marR="0" rtl="0" algn="l">
              <a:spcBef>
                <a:spcPts val="0"/>
              </a:spcBef>
              <a:buNone/>
              <a:defRPr i="0" sz="105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7pPr>
            <a:lvl8pPr indent="0" lvl="7" marL="0" marR="0" rtl="0" algn="l">
              <a:spcBef>
                <a:spcPts val="0"/>
              </a:spcBef>
              <a:buNone/>
              <a:defRPr i="0" sz="105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8pPr>
            <a:lvl9pPr indent="0" lvl="8" marL="0" marR="0" rtl="0" algn="l">
              <a:spcBef>
                <a:spcPts val="0"/>
              </a:spcBef>
              <a:buNone/>
              <a:defRPr i="0" sz="105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Chart </a:t>
            </a:r>
            <a:fld id="{00000000-1234-1234-1234-123412341234}" type="slidenum">
              <a:rPr lang="en-GB"/>
              <a:t>‹#›</a:t>
            </a:fld>
            <a:endParaRPr/>
          </a:p>
        </p:txBody>
      </p:sp>
      <p:grpSp>
        <p:nvGrpSpPr>
          <p:cNvPr id="55" name="Google Shape;55;p13"/>
          <p:cNvGrpSpPr/>
          <p:nvPr/>
        </p:nvGrpSpPr>
        <p:grpSpPr>
          <a:xfrm>
            <a:off x="-101695" y="1055849"/>
            <a:ext cx="99454" cy="3924294"/>
            <a:chOff x="-101696" y="1055849"/>
            <a:chExt cx="99454" cy="3924294"/>
          </a:xfrm>
        </p:grpSpPr>
        <p:cxnSp>
          <p:nvCxnSpPr>
            <p:cNvPr id="56" name="Google Shape;56;p13"/>
            <p:cNvCxnSpPr/>
            <p:nvPr/>
          </p:nvCxnSpPr>
          <p:spPr>
            <a:xfrm>
              <a:off x="-101696" y="1055849"/>
              <a:ext cx="720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7" name="Google Shape;57;p13"/>
            <p:cNvCxnSpPr/>
            <p:nvPr/>
          </p:nvCxnSpPr>
          <p:spPr>
            <a:xfrm>
              <a:off x="-101696" y="1236027"/>
              <a:ext cx="720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8" name="Google Shape;58;p13"/>
            <p:cNvCxnSpPr/>
            <p:nvPr/>
          </p:nvCxnSpPr>
          <p:spPr>
            <a:xfrm>
              <a:off x="-101696" y="2928303"/>
              <a:ext cx="720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9" name="Google Shape;59;p13"/>
            <p:cNvCxnSpPr/>
            <p:nvPr/>
          </p:nvCxnSpPr>
          <p:spPr>
            <a:xfrm>
              <a:off x="-101696" y="3108481"/>
              <a:ext cx="720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0" name="Google Shape;60;p13"/>
            <p:cNvCxnSpPr/>
            <p:nvPr/>
          </p:nvCxnSpPr>
          <p:spPr>
            <a:xfrm>
              <a:off x="-74242" y="4799965"/>
              <a:ext cx="720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1" name="Google Shape;61;p13"/>
            <p:cNvCxnSpPr/>
            <p:nvPr/>
          </p:nvCxnSpPr>
          <p:spPr>
            <a:xfrm>
              <a:off x="-74242" y="4980143"/>
              <a:ext cx="720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62" name="Google Shape;62;p13"/>
          <p:cNvGrpSpPr/>
          <p:nvPr/>
        </p:nvGrpSpPr>
        <p:grpSpPr>
          <a:xfrm>
            <a:off x="9156605" y="1055849"/>
            <a:ext cx="99454" cy="3924294"/>
            <a:chOff x="-101696" y="1055849"/>
            <a:chExt cx="99454" cy="3924294"/>
          </a:xfrm>
        </p:grpSpPr>
        <p:cxnSp>
          <p:nvCxnSpPr>
            <p:cNvPr id="63" name="Google Shape;63;p13"/>
            <p:cNvCxnSpPr/>
            <p:nvPr/>
          </p:nvCxnSpPr>
          <p:spPr>
            <a:xfrm>
              <a:off x="-101696" y="1055849"/>
              <a:ext cx="720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4" name="Google Shape;64;p13"/>
            <p:cNvCxnSpPr/>
            <p:nvPr/>
          </p:nvCxnSpPr>
          <p:spPr>
            <a:xfrm>
              <a:off x="-101696" y="1236027"/>
              <a:ext cx="720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5" name="Google Shape;65;p13"/>
            <p:cNvCxnSpPr/>
            <p:nvPr/>
          </p:nvCxnSpPr>
          <p:spPr>
            <a:xfrm>
              <a:off x="-101696" y="2928303"/>
              <a:ext cx="720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6" name="Google Shape;66;p13"/>
            <p:cNvCxnSpPr/>
            <p:nvPr/>
          </p:nvCxnSpPr>
          <p:spPr>
            <a:xfrm>
              <a:off x="-101696" y="3108481"/>
              <a:ext cx="720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7" name="Google Shape;67;p13"/>
            <p:cNvCxnSpPr/>
            <p:nvPr/>
          </p:nvCxnSpPr>
          <p:spPr>
            <a:xfrm>
              <a:off x="-74242" y="4799965"/>
              <a:ext cx="720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8" name="Google Shape;68;p13"/>
            <p:cNvCxnSpPr/>
            <p:nvPr/>
          </p:nvCxnSpPr>
          <p:spPr>
            <a:xfrm>
              <a:off x="-74242" y="4980143"/>
              <a:ext cx="720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69" name="Google Shape;69;p13"/>
          <p:cNvGrpSpPr/>
          <p:nvPr/>
        </p:nvGrpSpPr>
        <p:grpSpPr>
          <a:xfrm rot="5400000">
            <a:off x="4520765" y="-4456716"/>
            <a:ext cx="99454" cy="8786645"/>
            <a:chOff x="-101696" y="-3806503"/>
            <a:chExt cx="99454" cy="8786646"/>
          </a:xfrm>
        </p:grpSpPr>
        <p:cxnSp>
          <p:nvCxnSpPr>
            <p:cNvPr id="70" name="Google Shape;70;p13"/>
            <p:cNvCxnSpPr/>
            <p:nvPr/>
          </p:nvCxnSpPr>
          <p:spPr>
            <a:xfrm>
              <a:off x="-101696" y="1271431"/>
              <a:ext cx="720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1" name="Google Shape;71;p13"/>
            <p:cNvCxnSpPr/>
            <p:nvPr/>
          </p:nvCxnSpPr>
          <p:spPr>
            <a:xfrm>
              <a:off x="-101696" y="1451609"/>
              <a:ext cx="720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2" name="Google Shape;72;p13"/>
            <p:cNvCxnSpPr/>
            <p:nvPr/>
          </p:nvCxnSpPr>
          <p:spPr>
            <a:xfrm>
              <a:off x="-101696" y="3033236"/>
              <a:ext cx="720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3" name="Google Shape;73;p13"/>
            <p:cNvCxnSpPr/>
            <p:nvPr/>
          </p:nvCxnSpPr>
          <p:spPr>
            <a:xfrm>
              <a:off x="-101696" y="3213414"/>
              <a:ext cx="720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4" name="Google Shape;74;p13"/>
            <p:cNvCxnSpPr/>
            <p:nvPr/>
          </p:nvCxnSpPr>
          <p:spPr>
            <a:xfrm>
              <a:off x="-74242" y="4799965"/>
              <a:ext cx="720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5" name="Google Shape;75;p13"/>
            <p:cNvCxnSpPr/>
            <p:nvPr/>
          </p:nvCxnSpPr>
          <p:spPr>
            <a:xfrm>
              <a:off x="-74242" y="4980143"/>
              <a:ext cx="720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6" name="Google Shape;76;p13"/>
            <p:cNvCxnSpPr/>
            <p:nvPr/>
          </p:nvCxnSpPr>
          <p:spPr>
            <a:xfrm>
              <a:off x="-101696" y="-494980"/>
              <a:ext cx="720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7" name="Google Shape;77;p13"/>
            <p:cNvCxnSpPr/>
            <p:nvPr/>
          </p:nvCxnSpPr>
          <p:spPr>
            <a:xfrm>
              <a:off x="-101696" y="-314803"/>
              <a:ext cx="720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8" name="Google Shape;78;p13"/>
            <p:cNvCxnSpPr/>
            <p:nvPr/>
          </p:nvCxnSpPr>
          <p:spPr>
            <a:xfrm>
              <a:off x="-101696" y="-2258691"/>
              <a:ext cx="720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9" name="Google Shape;79;p13"/>
            <p:cNvCxnSpPr/>
            <p:nvPr/>
          </p:nvCxnSpPr>
          <p:spPr>
            <a:xfrm>
              <a:off x="-101696" y="-2078513"/>
              <a:ext cx="720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0" name="Google Shape;80;p13"/>
            <p:cNvCxnSpPr/>
            <p:nvPr/>
          </p:nvCxnSpPr>
          <p:spPr>
            <a:xfrm>
              <a:off x="-101696" y="-3806503"/>
              <a:ext cx="720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81" name="Google Shape;81;p13"/>
          <p:cNvGrpSpPr/>
          <p:nvPr/>
        </p:nvGrpSpPr>
        <p:grpSpPr>
          <a:xfrm rot="5400000">
            <a:off x="4520765" y="826438"/>
            <a:ext cx="99454" cy="8786645"/>
            <a:chOff x="-101696" y="-3806503"/>
            <a:chExt cx="99454" cy="8786646"/>
          </a:xfrm>
        </p:grpSpPr>
        <p:cxnSp>
          <p:nvCxnSpPr>
            <p:cNvPr id="82" name="Google Shape;82;p13"/>
            <p:cNvCxnSpPr/>
            <p:nvPr/>
          </p:nvCxnSpPr>
          <p:spPr>
            <a:xfrm>
              <a:off x="-101696" y="1271431"/>
              <a:ext cx="720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3" name="Google Shape;83;p13"/>
            <p:cNvCxnSpPr/>
            <p:nvPr/>
          </p:nvCxnSpPr>
          <p:spPr>
            <a:xfrm>
              <a:off x="-101696" y="1451609"/>
              <a:ext cx="720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4" name="Google Shape;84;p13"/>
            <p:cNvCxnSpPr/>
            <p:nvPr/>
          </p:nvCxnSpPr>
          <p:spPr>
            <a:xfrm>
              <a:off x="-101696" y="3033236"/>
              <a:ext cx="720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5" name="Google Shape;85;p13"/>
            <p:cNvCxnSpPr/>
            <p:nvPr/>
          </p:nvCxnSpPr>
          <p:spPr>
            <a:xfrm>
              <a:off x="-101696" y="3213414"/>
              <a:ext cx="720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6" name="Google Shape;86;p13"/>
            <p:cNvCxnSpPr/>
            <p:nvPr/>
          </p:nvCxnSpPr>
          <p:spPr>
            <a:xfrm>
              <a:off x="-74242" y="4799965"/>
              <a:ext cx="720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7" name="Google Shape;87;p13"/>
            <p:cNvCxnSpPr/>
            <p:nvPr/>
          </p:nvCxnSpPr>
          <p:spPr>
            <a:xfrm>
              <a:off x="-74242" y="4980143"/>
              <a:ext cx="720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8" name="Google Shape;88;p13"/>
            <p:cNvCxnSpPr/>
            <p:nvPr/>
          </p:nvCxnSpPr>
          <p:spPr>
            <a:xfrm>
              <a:off x="-101696" y="-494980"/>
              <a:ext cx="720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9" name="Google Shape;89;p13"/>
            <p:cNvCxnSpPr/>
            <p:nvPr/>
          </p:nvCxnSpPr>
          <p:spPr>
            <a:xfrm>
              <a:off x="-101696" y="-314803"/>
              <a:ext cx="720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0" name="Google Shape;90;p13"/>
            <p:cNvCxnSpPr/>
            <p:nvPr/>
          </p:nvCxnSpPr>
          <p:spPr>
            <a:xfrm>
              <a:off x="-101696" y="-2258691"/>
              <a:ext cx="720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1" name="Google Shape;91;p13"/>
            <p:cNvCxnSpPr/>
            <p:nvPr/>
          </p:nvCxnSpPr>
          <p:spPr>
            <a:xfrm>
              <a:off x="-101696" y="-2078513"/>
              <a:ext cx="720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2" name="Google Shape;92;p13"/>
            <p:cNvCxnSpPr/>
            <p:nvPr/>
          </p:nvCxnSpPr>
          <p:spPr>
            <a:xfrm>
              <a:off x="-101696" y="-3806503"/>
              <a:ext cx="720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93" name="Google Shape;93;p13"/>
          <p:cNvSpPr/>
          <p:nvPr/>
        </p:nvSpPr>
        <p:spPr>
          <a:xfrm>
            <a:off x="7308304" y="2391730"/>
            <a:ext cx="1440160" cy="16530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4" name="Google Shape;94;p13"/>
          <p:cNvSpPr/>
          <p:nvPr/>
        </p:nvSpPr>
        <p:spPr>
          <a:xfrm>
            <a:off x="177175" y="1031550"/>
            <a:ext cx="7564200" cy="24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grpSp>
        <p:nvGrpSpPr>
          <p:cNvPr id="95" name="Google Shape;95;p13"/>
          <p:cNvGrpSpPr/>
          <p:nvPr/>
        </p:nvGrpSpPr>
        <p:grpSpPr>
          <a:xfrm>
            <a:off x="7938515" y="278772"/>
            <a:ext cx="1026115" cy="586056"/>
            <a:chOff x="2109" y="940"/>
            <a:chExt cx="991" cy="566"/>
          </a:xfrm>
        </p:grpSpPr>
        <p:sp>
          <p:nvSpPr>
            <p:cNvPr id="96" name="Google Shape;96;p13"/>
            <p:cNvSpPr/>
            <p:nvPr/>
          </p:nvSpPr>
          <p:spPr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pic>
          <p:nvPicPr>
            <p:cNvPr id="97" name="Google Shape;97;p13"/>
            <p:cNvPicPr preferRelativeResize="0"/>
            <p:nvPr/>
          </p:nvPicPr>
          <p:blipFill rotWithShape="1">
            <a:blip r:embed="rId1">
              <a:alphaModFix/>
            </a:blip>
            <a:srcRect b="234" l="0" r="0" t="0"/>
            <a:stretch/>
          </p:blipFill>
          <p:spPr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8" name="Google Shape;98;p13"/>
          <p:cNvSpPr/>
          <p:nvPr/>
        </p:nvSpPr>
        <p:spPr>
          <a:xfrm>
            <a:off x="7596336" y="866274"/>
            <a:ext cx="1440160" cy="16530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2" r:id="rId15"/>
    <p:sldLayoutId id="2147483673" r:id="rId16"/>
  </p:sldLayoutIdLst>
  <p:transition>
    <p:fade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9"/>
          <p:cNvSpPr/>
          <p:nvPr/>
        </p:nvSpPr>
        <p:spPr>
          <a:xfrm>
            <a:off x="331800" y="2759325"/>
            <a:ext cx="8601000" cy="2085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29"/>
          <p:cNvSpPr txBox="1"/>
          <p:nvPr>
            <p:ph idx="1" type="body"/>
          </p:nvPr>
        </p:nvSpPr>
        <p:spPr>
          <a:xfrm>
            <a:off x="179389" y="2926794"/>
            <a:ext cx="8601000" cy="2058000"/>
          </a:xfrm>
          <a:prstGeom prst="rect">
            <a:avLst/>
          </a:prstGeom>
          <a:solidFill>
            <a:schemeClr val="accent1">
              <a:alpha val="69800"/>
            </a:schemeClr>
          </a:solidFill>
          <a:ln>
            <a:noFill/>
          </a:ln>
        </p:spPr>
        <p:txBody>
          <a:bodyPr anchorCtr="0" anchor="t" bIns="0" lIns="108000" spcFirstLastPara="1" rIns="0" wrap="square" tIns="2520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b="1" lang="en-GB" sz="2200">
                <a:latin typeface="Oswald"/>
                <a:ea typeface="Oswald"/>
                <a:cs typeface="Oswald"/>
                <a:sym typeface="Oswald"/>
              </a:rPr>
              <a:t>  ASE Project 2</a:t>
            </a:r>
            <a:endParaRPr b="1" sz="22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22" name="Google Shape;222;p29"/>
          <p:cNvSpPr txBox="1"/>
          <p:nvPr>
            <p:ph idx="3" type="subTitle"/>
          </p:nvPr>
        </p:nvSpPr>
        <p:spPr>
          <a:xfrm>
            <a:off x="434973" y="3501231"/>
            <a:ext cx="8421600" cy="8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108000" wrap="square" tIns="720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-GB">
                <a:latin typeface="Oswald"/>
                <a:ea typeface="Oswald"/>
                <a:cs typeface="Oswald"/>
                <a:sym typeface="Oswald"/>
              </a:rPr>
              <a:t>Lamin &amp; Ibrahim</a:t>
            </a:r>
            <a:br>
              <a:rPr lang="en-GB">
                <a:latin typeface="Oswald"/>
                <a:ea typeface="Oswald"/>
                <a:cs typeface="Oswald"/>
                <a:sym typeface="Oswald"/>
              </a:rPr>
            </a:br>
            <a:r>
              <a:rPr lang="en-GB">
                <a:latin typeface="Oswald"/>
                <a:ea typeface="Oswald"/>
                <a:cs typeface="Oswald"/>
                <a:sym typeface="Oswald"/>
              </a:rPr>
              <a:t>10</a:t>
            </a:r>
            <a:r>
              <a:rPr lang="en-GB">
                <a:latin typeface="Oswald"/>
                <a:ea typeface="Oswald"/>
                <a:cs typeface="Oswald"/>
                <a:sym typeface="Oswald"/>
              </a:rPr>
              <a:t>.12</a:t>
            </a:r>
            <a:r>
              <a:rPr lang="en-GB">
                <a:latin typeface="Oswald"/>
                <a:ea typeface="Oswald"/>
                <a:cs typeface="Oswald"/>
                <a:sym typeface="Oswald"/>
              </a:rPr>
              <a:t>.2024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23" name="Google Shape;223;p2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0" lIns="10800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0"/>
          <p:cNvSpPr txBox="1"/>
          <p:nvPr>
            <p:ph type="title"/>
          </p:nvPr>
        </p:nvSpPr>
        <p:spPr>
          <a:xfrm>
            <a:off x="358776" y="108001"/>
            <a:ext cx="6877200" cy="927600"/>
          </a:xfrm>
          <a:prstGeom prst="rect">
            <a:avLst/>
          </a:prstGeom>
        </p:spPr>
        <p:txBody>
          <a:bodyPr anchorCtr="0" anchor="b" bIns="18000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Task 1</a:t>
            </a:r>
            <a:endParaRPr/>
          </a:p>
        </p:txBody>
      </p:sp>
      <p:sp>
        <p:nvSpPr>
          <p:cNvPr id="229" name="Google Shape;229;p30"/>
          <p:cNvSpPr txBox="1"/>
          <p:nvPr>
            <p:ph idx="12" type="sldNum"/>
          </p:nvPr>
        </p:nvSpPr>
        <p:spPr>
          <a:xfrm>
            <a:off x="7416801" y="4623195"/>
            <a:ext cx="1547700" cy="180600"/>
          </a:xfrm>
          <a:prstGeom prst="rect">
            <a:avLst/>
          </a:prstGeom>
        </p:spPr>
        <p:txBody>
          <a:bodyPr anchorCtr="0" anchor="b" bIns="0" lIns="10800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30" name="Google Shape;230;p30"/>
          <p:cNvSpPr txBox="1"/>
          <p:nvPr>
            <p:ph idx="1" type="body"/>
          </p:nvPr>
        </p:nvSpPr>
        <p:spPr>
          <a:xfrm>
            <a:off x="358775" y="1239825"/>
            <a:ext cx="7676400" cy="3564000"/>
          </a:xfrm>
          <a:prstGeom prst="rect">
            <a:avLst/>
          </a:prstGeom>
        </p:spPr>
        <p:txBody>
          <a:bodyPr anchorCtr="0" anchor="t" bIns="0" lIns="0" spcFirstLastPara="1" rIns="0" wrap="square" tIns="720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GB"/>
              <a:t>Decision Tree Performance.</a:t>
            </a:r>
            <a:endParaRPr/>
          </a:p>
        </p:txBody>
      </p:sp>
      <p:pic>
        <p:nvPicPr>
          <p:cNvPr id="231" name="Google Shape;23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5349" y="1769288"/>
            <a:ext cx="7363251" cy="265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1"/>
          <p:cNvSpPr txBox="1"/>
          <p:nvPr>
            <p:ph type="title"/>
          </p:nvPr>
        </p:nvSpPr>
        <p:spPr>
          <a:xfrm>
            <a:off x="358776" y="108001"/>
            <a:ext cx="6877200" cy="927600"/>
          </a:xfrm>
          <a:prstGeom prst="rect">
            <a:avLst/>
          </a:prstGeom>
        </p:spPr>
        <p:txBody>
          <a:bodyPr anchorCtr="0" anchor="b" bIns="18000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31"/>
          <p:cNvSpPr txBox="1"/>
          <p:nvPr>
            <p:ph idx="12" type="sldNum"/>
          </p:nvPr>
        </p:nvSpPr>
        <p:spPr>
          <a:xfrm>
            <a:off x="7416801" y="4623195"/>
            <a:ext cx="1547700" cy="180600"/>
          </a:xfrm>
          <a:prstGeom prst="rect">
            <a:avLst/>
          </a:prstGeom>
        </p:spPr>
        <p:txBody>
          <a:bodyPr anchorCtr="0" anchor="b" bIns="0" lIns="10800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238" name="Google Shape;23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800" y="277463"/>
            <a:ext cx="7691695" cy="458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2"/>
          <p:cNvSpPr txBox="1"/>
          <p:nvPr>
            <p:ph type="title"/>
          </p:nvPr>
        </p:nvSpPr>
        <p:spPr>
          <a:xfrm>
            <a:off x="358776" y="108001"/>
            <a:ext cx="6877200" cy="927600"/>
          </a:xfrm>
          <a:prstGeom prst="rect">
            <a:avLst/>
          </a:prstGeom>
        </p:spPr>
        <p:txBody>
          <a:bodyPr anchorCtr="0" anchor="b" bIns="18000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Prompting</a:t>
            </a:r>
            <a:endParaRPr/>
          </a:p>
        </p:txBody>
      </p:sp>
      <p:sp>
        <p:nvSpPr>
          <p:cNvPr id="244" name="Google Shape;244;p32"/>
          <p:cNvSpPr txBox="1"/>
          <p:nvPr>
            <p:ph idx="12" type="sldNum"/>
          </p:nvPr>
        </p:nvSpPr>
        <p:spPr>
          <a:xfrm>
            <a:off x="7416801" y="4623195"/>
            <a:ext cx="1547700" cy="180600"/>
          </a:xfrm>
          <a:prstGeom prst="rect">
            <a:avLst/>
          </a:prstGeom>
        </p:spPr>
        <p:txBody>
          <a:bodyPr anchorCtr="0" anchor="b" bIns="0" lIns="10800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45" name="Google Shape;245;p32"/>
          <p:cNvSpPr txBox="1"/>
          <p:nvPr>
            <p:ph idx="1" type="body"/>
          </p:nvPr>
        </p:nvSpPr>
        <p:spPr>
          <a:xfrm>
            <a:off x="358775" y="1239825"/>
            <a:ext cx="7676400" cy="3564000"/>
          </a:xfrm>
          <a:prstGeom prst="rect">
            <a:avLst/>
          </a:prstGeom>
        </p:spPr>
        <p:txBody>
          <a:bodyPr anchorCtr="0" anchor="t" bIns="0" lIns="0" spcFirstLastPara="1" rIns="0" wrap="square" tIns="72000">
            <a:noAutofit/>
          </a:bodyPr>
          <a:lstStyle/>
          <a:p>
            <a:pPr indent="457200" lvl="0" marL="0" rtl="0" algn="l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b="1" lang="en-GB">
                <a:latin typeface="Oswald"/>
                <a:ea typeface="Oswald"/>
                <a:cs typeface="Oswald"/>
                <a:sym typeface="Oswald"/>
              </a:rPr>
              <a:t>Self-Made Prompt</a:t>
            </a:r>
            <a:endParaRPr b="1"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Basic instructions were provided, as outlined in the project slides.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Additional prompting was required to achieve a result.</a:t>
            </a:r>
            <a:endParaRPr/>
          </a:p>
          <a:p>
            <a:pPr indent="457200" lvl="0" marL="0" rtl="0" algn="l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b="1" lang="en-GB">
                <a:latin typeface="Oswald"/>
                <a:ea typeface="Oswald"/>
                <a:cs typeface="Oswald"/>
                <a:sym typeface="Oswald"/>
              </a:rPr>
              <a:t>LLM-Generated Prompt</a:t>
            </a:r>
            <a:endParaRPr b="1"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Included specific commands to eliminate redundant information.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Required less additional prompting compared to the first approach.</a:t>
            </a:r>
            <a:endParaRPr/>
          </a:p>
          <a:p>
            <a:pPr indent="457200" lvl="0" marL="0" rtl="0" algn="l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b="1" lang="en-GB">
                <a:latin typeface="Oswald"/>
                <a:ea typeface="Oswald"/>
                <a:cs typeface="Oswald"/>
                <a:sym typeface="Oswald"/>
              </a:rPr>
              <a:t>LLM-Generated Prompt w/ Roleplay</a:t>
            </a:r>
            <a:endParaRPr b="1"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The LLM assumed the role of a Software Engineer/Data Scientist working in a company.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The effort required was similar to the second approach.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3"/>
          <p:cNvSpPr txBox="1"/>
          <p:nvPr>
            <p:ph type="title"/>
          </p:nvPr>
        </p:nvSpPr>
        <p:spPr>
          <a:xfrm>
            <a:off x="358776" y="108001"/>
            <a:ext cx="6877200" cy="927600"/>
          </a:xfrm>
          <a:prstGeom prst="rect">
            <a:avLst/>
          </a:prstGeom>
        </p:spPr>
        <p:txBody>
          <a:bodyPr anchorCtr="0" anchor="b" bIns="18000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LLM Prompting Approach 1</a:t>
            </a:r>
            <a:endParaRPr/>
          </a:p>
        </p:txBody>
      </p:sp>
      <p:sp>
        <p:nvSpPr>
          <p:cNvPr id="251" name="Google Shape;251;p33"/>
          <p:cNvSpPr txBox="1"/>
          <p:nvPr>
            <p:ph idx="12" type="sldNum"/>
          </p:nvPr>
        </p:nvSpPr>
        <p:spPr>
          <a:xfrm>
            <a:off x="7416801" y="4623195"/>
            <a:ext cx="1547700" cy="180600"/>
          </a:xfrm>
          <a:prstGeom prst="rect">
            <a:avLst/>
          </a:prstGeom>
        </p:spPr>
        <p:txBody>
          <a:bodyPr anchorCtr="0" anchor="b" bIns="0" lIns="10800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52" name="Google Shape;252;p33"/>
          <p:cNvSpPr txBox="1"/>
          <p:nvPr>
            <p:ph idx="1" type="body"/>
          </p:nvPr>
        </p:nvSpPr>
        <p:spPr>
          <a:xfrm>
            <a:off x="358775" y="1239825"/>
            <a:ext cx="7676400" cy="3564000"/>
          </a:xfrm>
          <a:prstGeom prst="rect">
            <a:avLst/>
          </a:prstGeom>
        </p:spPr>
        <p:txBody>
          <a:bodyPr anchorCtr="0" anchor="t" bIns="0" lIns="0" spcFirstLastPara="1" rIns="0" wrap="square" tIns="720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GB"/>
              <a:t> </a:t>
            </a:r>
            <a:endParaRPr/>
          </a:p>
        </p:txBody>
      </p:sp>
      <p:pic>
        <p:nvPicPr>
          <p:cNvPr id="253" name="Google Shape;25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700" y="1710974"/>
            <a:ext cx="8300600" cy="262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4"/>
          <p:cNvSpPr txBox="1"/>
          <p:nvPr>
            <p:ph type="title"/>
          </p:nvPr>
        </p:nvSpPr>
        <p:spPr>
          <a:xfrm>
            <a:off x="358776" y="108001"/>
            <a:ext cx="6877200" cy="927600"/>
          </a:xfrm>
          <a:prstGeom prst="rect">
            <a:avLst/>
          </a:prstGeom>
        </p:spPr>
        <p:txBody>
          <a:bodyPr anchorCtr="0" anchor="b" bIns="18000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Metrics / Failing Method</a:t>
            </a:r>
            <a:endParaRPr/>
          </a:p>
        </p:txBody>
      </p:sp>
      <p:sp>
        <p:nvSpPr>
          <p:cNvPr id="259" name="Google Shape;259;p34"/>
          <p:cNvSpPr txBox="1"/>
          <p:nvPr>
            <p:ph idx="12" type="sldNum"/>
          </p:nvPr>
        </p:nvSpPr>
        <p:spPr>
          <a:xfrm>
            <a:off x="7416801" y="4623195"/>
            <a:ext cx="1547700" cy="180600"/>
          </a:xfrm>
          <a:prstGeom prst="rect">
            <a:avLst/>
          </a:prstGeom>
        </p:spPr>
        <p:txBody>
          <a:bodyPr anchorCtr="0" anchor="b" bIns="0" lIns="10800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60" name="Google Shape;260;p34"/>
          <p:cNvSpPr txBox="1"/>
          <p:nvPr>
            <p:ph idx="1" type="body"/>
          </p:nvPr>
        </p:nvSpPr>
        <p:spPr>
          <a:xfrm>
            <a:off x="358775" y="1239825"/>
            <a:ext cx="7676400" cy="3564000"/>
          </a:xfrm>
          <a:prstGeom prst="rect">
            <a:avLst/>
          </a:prstGeom>
        </p:spPr>
        <p:txBody>
          <a:bodyPr anchorCtr="0" anchor="t" bIns="0" lIns="0" spcFirstLastPara="1" rIns="0" wrap="square" tIns="720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t/>
            </a:r>
            <a:endParaRPr/>
          </a:p>
        </p:txBody>
      </p:sp>
      <p:pic>
        <p:nvPicPr>
          <p:cNvPr id="261" name="Google Shape;26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363" y="1765775"/>
            <a:ext cx="7619225" cy="251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5"/>
          <p:cNvSpPr txBox="1"/>
          <p:nvPr>
            <p:ph type="title"/>
          </p:nvPr>
        </p:nvSpPr>
        <p:spPr>
          <a:xfrm>
            <a:off x="358776" y="108001"/>
            <a:ext cx="6877200" cy="927600"/>
          </a:xfrm>
          <a:prstGeom prst="rect">
            <a:avLst/>
          </a:prstGeom>
        </p:spPr>
        <p:txBody>
          <a:bodyPr anchorCtr="0" anchor="b" bIns="18000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Specification 1</a:t>
            </a:r>
            <a:endParaRPr/>
          </a:p>
        </p:txBody>
      </p:sp>
      <p:sp>
        <p:nvSpPr>
          <p:cNvPr id="267" name="Google Shape;267;p35"/>
          <p:cNvSpPr txBox="1"/>
          <p:nvPr>
            <p:ph idx="12" type="sldNum"/>
          </p:nvPr>
        </p:nvSpPr>
        <p:spPr>
          <a:xfrm>
            <a:off x="7416801" y="4623195"/>
            <a:ext cx="1547700" cy="180600"/>
          </a:xfrm>
          <a:prstGeom prst="rect">
            <a:avLst/>
          </a:prstGeom>
        </p:spPr>
        <p:txBody>
          <a:bodyPr anchorCtr="0" anchor="b" bIns="0" lIns="10800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68" name="Google Shape;268;p35"/>
          <p:cNvSpPr txBox="1"/>
          <p:nvPr>
            <p:ph idx="1" type="body"/>
          </p:nvPr>
        </p:nvSpPr>
        <p:spPr>
          <a:xfrm>
            <a:off x="358775" y="1239825"/>
            <a:ext cx="7676400" cy="3564000"/>
          </a:xfrm>
          <a:prstGeom prst="rect">
            <a:avLst/>
          </a:prstGeom>
        </p:spPr>
        <p:txBody>
          <a:bodyPr anchorCtr="0" anchor="t" bIns="0" lIns="0" spcFirstLastPara="1" rIns="0" wrap="square" tIns="72000">
            <a:no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b="1" lang="en-GB">
                <a:latin typeface="Oswald"/>
                <a:ea typeface="Oswald"/>
                <a:cs typeface="Oswald"/>
                <a:sym typeface="Oswald"/>
              </a:rPr>
              <a:t>Data Quality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Validation of integrity by checking for outliers and duplicates.</a:t>
            </a:r>
            <a:r>
              <a:rPr lang="en-GB"/>
              <a:t> 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Possible Over-fitting due to data leakage.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Could be improved with multiple column combination</a:t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b="1" lang="en-GB">
                <a:latin typeface="Oswald"/>
                <a:ea typeface="Oswald"/>
                <a:cs typeface="Oswald"/>
                <a:sym typeface="Oswald"/>
              </a:rPr>
              <a:t>Demographic change adaptation</a:t>
            </a:r>
            <a:endParaRPr b="1"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Static models struggle with evolving user demographics or bug types</a:t>
            </a:r>
            <a:endParaRPr/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Oswald"/>
                <a:ea typeface="Oswald"/>
                <a:cs typeface="Oswald"/>
                <a:sym typeface="Oswald"/>
              </a:rPr>
              <a:t>Solutions</a:t>
            </a:r>
            <a:r>
              <a:rPr lang="en-GB"/>
              <a:t>: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Periodically retrain classifiers with updated data.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Utilize active learning to identify and integrate new patterns.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Monitor performance metrics across demographic subgroups.</a:t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6"/>
          <p:cNvSpPr txBox="1"/>
          <p:nvPr>
            <p:ph type="title"/>
          </p:nvPr>
        </p:nvSpPr>
        <p:spPr>
          <a:xfrm>
            <a:off x="358776" y="108001"/>
            <a:ext cx="6877200" cy="927600"/>
          </a:xfrm>
          <a:prstGeom prst="rect">
            <a:avLst/>
          </a:prstGeom>
        </p:spPr>
        <p:txBody>
          <a:bodyPr anchorCtr="0" anchor="b" bIns="18000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Specification 2</a:t>
            </a:r>
            <a:endParaRPr/>
          </a:p>
        </p:txBody>
      </p:sp>
      <p:sp>
        <p:nvSpPr>
          <p:cNvPr id="274" name="Google Shape;274;p36"/>
          <p:cNvSpPr txBox="1"/>
          <p:nvPr>
            <p:ph idx="12" type="sldNum"/>
          </p:nvPr>
        </p:nvSpPr>
        <p:spPr>
          <a:xfrm>
            <a:off x="7416801" y="4623195"/>
            <a:ext cx="1547700" cy="180600"/>
          </a:xfrm>
          <a:prstGeom prst="rect">
            <a:avLst/>
          </a:prstGeom>
        </p:spPr>
        <p:txBody>
          <a:bodyPr anchorCtr="0" anchor="b" bIns="0" lIns="10800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75" name="Google Shape;275;p36"/>
          <p:cNvSpPr txBox="1"/>
          <p:nvPr>
            <p:ph idx="1" type="body"/>
          </p:nvPr>
        </p:nvSpPr>
        <p:spPr>
          <a:xfrm>
            <a:off x="358775" y="1239825"/>
            <a:ext cx="7676400" cy="3564000"/>
          </a:xfrm>
          <a:prstGeom prst="rect">
            <a:avLst/>
          </a:prstGeom>
        </p:spPr>
        <p:txBody>
          <a:bodyPr anchorCtr="0" anchor="t" bIns="0" lIns="0" spcFirstLastPara="1" rIns="0" wrap="square" tIns="720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b="1" lang="en-GB">
                <a:latin typeface="Oswald"/>
                <a:ea typeface="Oswald"/>
                <a:cs typeface="Oswald"/>
                <a:sym typeface="Oswald"/>
              </a:rPr>
              <a:t>	Explanation Quality Estimate</a:t>
            </a:r>
            <a:endParaRPr b="1"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It is important to measure the clarity, relevance and correctness of the LLM-Generated explanation (</a:t>
            </a:r>
            <a:r>
              <a:rPr lang="en-GB"/>
              <a:t>consolation</a:t>
            </a:r>
            <a:r>
              <a:rPr lang="en-GB"/>
              <a:t> content)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b="1" lang="en-GB">
                <a:latin typeface="Oswald"/>
                <a:ea typeface="Oswald"/>
                <a:cs typeface="Oswald"/>
                <a:sym typeface="Oswald"/>
              </a:rPr>
              <a:t>	Clarity,correctness could be </a:t>
            </a:r>
            <a:r>
              <a:rPr b="1" lang="en-GB">
                <a:latin typeface="Oswald"/>
                <a:ea typeface="Oswald"/>
                <a:cs typeface="Oswald"/>
                <a:sym typeface="Oswald"/>
              </a:rPr>
              <a:t>cross checked</a:t>
            </a:r>
            <a:r>
              <a:rPr b="1" lang="en-GB">
                <a:latin typeface="Oswald"/>
                <a:ea typeface="Oswald"/>
                <a:cs typeface="Oswald"/>
                <a:sym typeface="Oswald"/>
              </a:rPr>
              <a:t> with:</a:t>
            </a:r>
            <a:endParaRPr b="1"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Human reviews incorporated.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Usage of standard metric evaluation ie. BLUE &amp; ROUGE-L to ensure quality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Collection of feedback for continuous improvement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PLATE_Fakultät_11_EXP v201702">
  <a:themeElements>
    <a:clrScheme name="HPI">
      <a:dk1>
        <a:srgbClr val="323232"/>
      </a:dk1>
      <a:lt1>
        <a:srgbClr val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