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B3F4-6C68-2F99-AE44-D622BF93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50507-E277-7F44-0782-158623E6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1605-58F3-EF35-F021-D3ECE5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DDB8-BFB5-52CA-933B-E854B455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ABF5-B650-8453-FCF9-9267A174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9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3340-8E3A-2D74-8B19-57C501E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2F24-2EC0-637D-DCC9-4C08A4F67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3E14-DEC9-D5B6-FF44-5F9D007C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E6F6-D6F2-62A6-21C0-4BCCDDF8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2D9C-C785-9F7B-D368-00D8B00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E7646-F8D9-D894-5C64-B41CA5B3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C06B8-55EA-3D7D-5B5F-E10CAD6E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DB41-225F-C480-187E-4280F95C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29C7-2202-740F-9936-399A76BC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76E6-65CD-FDD1-DADB-70729D39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ED10-A7D1-DE82-5CE6-4B56D784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E24F-0580-D69D-93D0-4C84E30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BD1F-5845-D5FC-0F38-750FB18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770-5142-BB86-4D3E-392FDE7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01E0-82D4-301B-8618-5B498856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4CA-4097-1934-484F-C91FDC0C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297F-CFC2-081A-E542-6CD43475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3602-B1FC-07B8-1C9F-236EDC5E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EF2B-29F1-706C-EAFB-3AE612BC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8CD5-25E9-2E0C-1B1F-B11138C7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2749-B13A-D627-4178-F7AB763F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FC2B-473B-1BEF-0FC6-7295DAEF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89B2-02EB-64F4-2A67-AD12DD2B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971D-3924-3429-55E9-C627F226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8770-1C1A-8E91-0D4A-51591070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5977-FC5D-0E05-E045-846A32AC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9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E7B9-490A-AEBD-3887-1BC076BC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4D65-D5EC-6808-9270-214C2046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EAC33-6A63-C815-A805-BEFB20CB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94DCA-E720-4A5E-C73A-746064DC2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679F2-DC51-AF26-88E5-6287FEAD9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D35F4-EBDD-945C-41CA-583F5335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CD1B-13B4-14D9-D46D-8F8A800B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C423C-5466-E407-6E7B-DF21CBE0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EDB-2118-C4A0-C168-6D0FA1AE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EE744-FC48-21A3-B2A6-E1DD70F8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D3D8-76DC-6AFB-BC93-555EDCBD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1F42-AFFF-6A82-4BBC-AE572C2D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E333F-BB86-DD09-76E4-C82825B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BDF4-466F-0C92-FD11-F674081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605A-7F74-7F4F-1E2B-6FCBC9C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7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9562-FF0A-1D74-027F-B9879B4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FBDF-640F-9A40-2DD4-EDCA2253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D797-7E01-609E-1703-84FDB14C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21113-F482-BF12-9DCD-E74503F2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09A0-9F5B-A4A0-9BD4-12450988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42FE-FD65-1CED-0F14-24368908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E94A-CC56-F630-59D4-7465AD56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E0F1-9D6F-A165-4525-F1DBB4B8C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7F82-99E9-B20F-598C-0AE11674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E21C-457A-3B07-1415-BA422CEB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61BE-9D32-74D3-ACD9-75AD16DB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EED79-663B-6A21-BD06-B2653975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0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08F9A-FBA0-2DF7-EC49-37F2D2B6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F055-5D1C-7888-3517-A9087871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719F-DAC7-50E8-1FEE-5AA97F42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EF30F-0AEA-4BFC-949D-36F2C17AC694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C3D9-75B2-CFFD-8E49-02CFAE398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0EDA-B653-A2A9-D783-AA7B6CACC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B6545-92DC-476B-9583-589DC7DB9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57E8-0D1F-6D1A-951E-19AD4984A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 Project 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AB86-6006-17FD-A498-117EB747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Benildur Nickel</a:t>
            </a:r>
          </a:p>
        </p:txBody>
      </p:sp>
    </p:spTree>
    <p:extLst>
      <p:ext uri="{BB962C8B-B14F-4D97-AF65-F5344CB8AC3E}">
        <p14:creationId xmlns:p14="http://schemas.microsoft.com/office/powerpoint/2010/main" val="286673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04B7-B7DB-2F37-04D2-1BE8F85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33B5-E5DB-B9E0-C51C-61482AD9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maximum readability that I achieved was 85 with a similarity to the ground truth of 0.86 and the maximum similarity was 0.91 with a readability of 74</a:t>
            </a:r>
          </a:p>
          <a:p>
            <a:r>
              <a:rPr lang="en-GB" dirty="0"/>
              <a:t>The diversity of those sets were 3.1 and 2.7 respectively so relatively high on the spectrum</a:t>
            </a:r>
          </a:p>
          <a:p>
            <a:r>
              <a:rPr lang="en-GB" dirty="0"/>
              <a:t>The highest diversity I achieved was 3.4 with a readability of 80 and a similarity of 0.89</a:t>
            </a:r>
          </a:p>
          <a:p>
            <a:r>
              <a:rPr lang="en-GB" dirty="0"/>
              <a:t>In general a higher diversity lead to better similarity to the ground truth but not necessarily to a better readability</a:t>
            </a:r>
          </a:p>
        </p:txBody>
      </p:sp>
    </p:spTree>
    <p:extLst>
      <p:ext uri="{BB962C8B-B14F-4D97-AF65-F5344CB8AC3E}">
        <p14:creationId xmlns:p14="http://schemas.microsoft.com/office/powerpoint/2010/main" val="41661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1B3A-A1E5-A463-86B8-C785B09C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9A2C-BFAD-88CF-AE99-6C123F30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this task I only looked at the student reviewers and did the Rest just like in Project 2 </a:t>
            </a:r>
          </a:p>
          <a:p>
            <a:r>
              <a:rPr lang="en-GB" dirty="0"/>
              <a:t>Then I added random non students to the holdout set </a:t>
            </a:r>
          </a:p>
          <a:p>
            <a:r>
              <a:rPr lang="en-GB" dirty="0"/>
              <a:t>Neither Precision nor recall ever dropped below 10 % </a:t>
            </a:r>
          </a:p>
          <a:p>
            <a:r>
              <a:rPr lang="en-GB" dirty="0"/>
              <a:t>Precision dropped below 5% after 831 non-students and recall dropped below 5% after 412 students but for some reason was back up for the result for the 831 non-students</a:t>
            </a:r>
          </a:p>
        </p:txBody>
      </p:sp>
    </p:spTree>
    <p:extLst>
      <p:ext uri="{BB962C8B-B14F-4D97-AF65-F5344CB8AC3E}">
        <p14:creationId xmlns:p14="http://schemas.microsoft.com/office/powerpoint/2010/main" val="36640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18B3-981A-479D-10F2-E58457FF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6941-3FF3-40B3-7689-6E2D5AB0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next task I started to add random non-students to the training set and removed them from the holdout set</a:t>
            </a:r>
          </a:p>
          <a:p>
            <a:r>
              <a:rPr lang="en-GB" dirty="0"/>
              <a:t>It took only 12 non- students until the result was only 5% worse than my result from Project 2 this then dropped but was better after 103 non-students</a:t>
            </a:r>
          </a:p>
        </p:txBody>
      </p:sp>
    </p:spTree>
    <p:extLst>
      <p:ext uri="{BB962C8B-B14F-4D97-AF65-F5344CB8AC3E}">
        <p14:creationId xmlns:p14="http://schemas.microsoft.com/office/powerpoint/2010/main" val="27236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3D7B-2642-9400-36D8-4BFDA41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2154-539B-EE05-63BD-609D4FC6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in all the results were not very stable and precision and recall moved not in a clear direction when adding more students or non-students respectively</a:t>
            </a:r>
          </a:p>
          <a:p>
            <a:r>
              <a:rPr lang="en-GB" dirty="0"/>
              <a:t>The barriers were therefore broken by sheer luck and I cannot see a real corelation</a:t>
            </a:r>
          </a:p>
        </p:txBody>
      </p:sp>
    </p:spTree>
    <p:extLst>
      <p:ext uri="{BB962C8B-B14F-4D97-AF65-F5344CB8AC3E}">
        <p14:creationId xmlns:p14="http://schemas.microsoft.com/office/powerpoint/2010/main" val="208114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B990-260C-7C6A-0F73-BC516A8B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CDDE-8581-99DB-17E3-218B8D3F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Indicators Used</a:t>
            </a:r>
          </a:p>
          <a:p>
            <a:pPr lvl="1"/>
            <a:r>
              <a:rPr lang="en-GB" dirty="0"/>
              <a:t>Flesch-Kincaid Readability Ease</a:t>
            </a:r>
          </a:p>
          <a:p>
            <a:pPr lvl="1"/>
            <a:r>
              <a:rPr lang="en-US" dirty="0"/>
              <a:t>Cosine Similarity with Sentence Embedding (</a:t>
            </a:r>
            <a:r>
              <a:rPr lang="en-GB" dirty="0"/>
              <a:t>paraphrase-albert-small-v2)</a:t>
            </a:r>
          </a:p>
          <a:p>
            <a:pPr lvl="1"/>
            <a:endParaRPr lang="en-GB" dirty="0"/>
          </a:p>
          <a:p>
            <a:r>
              <a:rPr lang="en-GB" dirty="0"/>
              <a:t>Why?:</a:t>
            </a:r>
          </a:p>
          <a:p>
            <a:pPr lvl="1"/>
            <a:r>
              <a:rPr lang="en-GB" dirty="0"/>
              <a:t>I asked an AI to suggest me things and went with small models because my GPU is very old and bad</a:t>
            </a:r>
          </a:p>
        </p:txBody>
      </p:sp>
    </p:spTree>
    <p:extLst>
      <p:ext uri="{BB962C8B-B14F-4D97-AF65-F5344CB8AC3E}">
        <p14:creationId xmlns:p14="http://schemas.microsoft.com/office/powerpoint/2010/main" val="381897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A10F-2BE2-1932-9062-CD4E647E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F365-89FD-E81B-7300-F82D49B7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Ground Truth are 4 Explanations that I wrote myself after reading all the corresponding given Explanations where I tried to include everything and also adjusted it to get a good Readability Score (I got 78-84)</a:t>
            </a:r>
          </a:p>
          <a:p>
            <a:r>
              <a:rPr lang="en-GB" dirty="0"/>
              <a:t>For Goals a Score that is at most 20 lower seems reasonable so (58-64)</a:t>
            </a:r>
          </a:p>
          <a:p>
            <a:r>
              <a:rPr lang="en-GB" dirty="0"/>
              <a:t>In Similarity a Score above 0.7 I would consider similar enough</a:t>
            </a:r>
          </a:p>
          <a:p>
            <a:r>
              <a:rPr lang="en-GB" dirty="0"/>
              <a:t>The first one was kind of arbitrarily set by me after writing the Ground Truth the Similarity I asked AI</a:t>
            </a:r>
          </a:p>
        </p:txBody>
      </p:sp>
    </p:spTree>
    <p:extLst>
      <p:ext uri="{BB962C8B-B14F-4D97-AF65-F5344CB8AC3E}">
        <p14:creationId xmlns:p14="http://schemas.microsoft.com/office/powerpoint/2010/main" val="11737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293-9495-D194-EB9E-12F64956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B911-0B54-DB2B-C75A-822BC462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set up 4 random Lists of Explanations per Ground Truth Explanation (16 in total)</a:t>
            </a:r>
          </a:p>
          <a:p>
            <a:r>
              <a:rPr lang="en-GB" dirty="0"/>
              <a:t>I gave the first n Explanations to a new conversation with </a:t>
            </a:r>
            <a:r>
              <a:rPr lang="en-GB" dirty="0" err="1"/>
              <a:t>DeepSeek</a:t>
            </a:r>
            <a:r>
              <a:rPr lang="en-GB" dirty="0"/>
              <a:t> via the Web Interface and then analysed the outcome until I reached my thresholds and then once more to confirm until twice in a row it was met</a:t>
            </a:r>
          </a:p>
          <a:p>
            <a:r>
              <a:rPr lang="en-GB" dirty="0"/>
              <a:t>Prompt: “You are a developer please combine the following Bug Explanations into a single one. Please be brief, include all relevant information and keep it readable. Prompts: [Prompts]”</a:t>
            </a:r>
          </a:p>
          <a:p>
            <a:r>
              <a:rPr lang="en-GB" dirty="0"/>
              <a:t>I chose this prompt to make sure the AI would optimize for the criteria and not do random things I don’t want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9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EE75-270D-8CFE-58C1-076B43C3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E7EC-5D12-C943-F379-C3FB2EEA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 average it took 2.75 Explanations until it reached the similarity threshold for the first time and not failing after</a:t>
            </a:r>
          </a:p>
          <a:p>
            <a:r>
              <a:rPr lang="en-GB" dirty="0"/>
              <a:t>It always reached the readability threshold except for 3 times 2 times at 1 explanation and 1 time at 4 explanations (Since it reached the similarity threshold I still counted it as 3x)</a:t>
            </a:r>
          </a:p>
          <a:p>
            <a:r>
              <a:rPr lang="en-GB" dirty="0"/>
              <a:t>The maximum amount of explanations needed were 5 </a:t>
            </a:r>
          </a:p>
          <a:p>
            <a:r>
              <a:rPr lang="en-GB" dirty="0"/>
              <a:t>Total results: 1:2x; 2:5x; 3:5x; 4:3x; 5:1x</a:t>
            </a:r>
          </a:p>
          <a:p>
            <a:r>
              <a:rPr lang="en-GB" dirty="0"/>
              <a:t>I think one should use 4 Explanations because this almost always leads to a similar enough and readable enough solution (Both 15 out of 16 times)</a:t>
            </a:r>
          </a:p>
          <a:p>
            <a:r>
              <a:rPr lang="en-GB" dirty="0"/>
              <a:t>Less would lead to low similarity and more is just unnecessary waste of recourses</a:t>
            </a:r>
          </a:p>
        </p:txBody>
      </p:sp>
    </p:spTree>
    <p:extLst>
      <p:ext uri="{BB962C8B-B14F-4D97-AF65-F5344CB8AC3E}">
        <p14:creationId xmlns:p14="http://schemas.microsoft.com/office/powerpoint/2010/main" val="309122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B418-AA3A-2E70-E28D-577B2411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56AC-4BF6-3C6B-4A86-2C6847D6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would take way too many runs of the LLM to test every Subset I selected one ground truth and the first 8 explanations that were in my list for that  ground truth. I chose a fixed size of 4 per set giving me 70 requests for the LLM which is feasible</a:t>
            </a:r>
          </a:p>
          <a:p>
            <a:r>
              <a:rPr lang="en-GB" dirty="0"/>
              <a:t>In Task 2 it took 3 explanations to reach a readability of 72 and a similarity of 0.79</a:t>
            </a:r>
          </a:p>
          <a:p>
            <a:r>
              <a:rPr lang="en-GB" dirty="0"/>
              <a:t>To measure diversity between explanations in the group of 4 I took 1-the semantic differences between the 6 pairs and added them.</a:t>
            </a:r>
          </a:p>
        </p:txBody>
      </p:sp>
    </p:spTree>
    <p:extLst>
      <p:ext uri="{BB962C8B-B14F-4D97-AF65-F5344CB8AC3E}">
        <p14:creationId xmlns:p14="http://schemas.microsoft.com/office/powerpoint/2010/main" val="147495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Mini Project 3 </vt:lpstr>
      <vt:lpstr>Task 1</vt:lpstr>
      <vt:lpstr>Task 1</vt:lpstr>
      <vt:lpstr>Task 1</vt:lpstr>
      <vt:lpstr>Task 2</vt:lpstr>
      <vt:lpstr>Task 2</vt:lpstr>
      <vt:lpstr>Task 2</vt:lpstr>
      <vt:lpstr>Task 2</vt:lpstr>
      <vt:lpstr>Task 3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Benildur Nickel</dc:creator>
  <cp:lastModifiedBy>Benildur Nickel</cp:lastModifiedBy>
  <cp:revision>1</cp:revision>
  <dcterms:created xsi:type="dcterms:W3CDTF">2025-02-11T19:40:58Z</dcterms:created>
  <dcterms:modified xsi:type="dcterms:W3CDTF">2025-02-11T22:25:29Z</dcterms:modified>
</cp:coreProperties>
</file>