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Oswald Light"/>
      <p:regular r:id="rId15"/>
      <p:bold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swaldLight-regular.fntdata"/><Relationship Id="rId14" Type="http://schemas.openxmlformats.org/officeDocument/2006/relationships/slide" Target="slides/slide8.xml"/><Relationship Id="rId17" Type="http://schemas.openxmlformats.org/officeDocument/2006/relationships/font" Target="fonts/Oswald-regular.fntdata"/><Relationship Id="rId16" Type="http://schemas.openxmlformats.org/officeDocument/2006/relationships/font" Target="fonts/Oswald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c8f677eeb_0_133:notes"/>
          <p:cNvSpPr/>
          <p:nvPr>
            <p:ph idx="2" type="sldImg"/>
          </p:nvPr>
        </p:nvSpPr>
        <p:spPr>
          <a:xfrm>
            <a:off x="876300" y="885825"/>
            <a:ext cx="55770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23c8f677eeb_0_133:notes"/>
          <p:cNvSpPr txBox="1"/>
          <p:nvPr>
            <p:ph idx="1" type="body"/>
          </p:nvPr>
        </p:nvSpPr>
        <p:spPr>
          <a:xfrm>
            <a:off x="873125" y="4448113"/>
            <a:ext cx="3470400" cy="3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3c8f677eeb_0_133:notes"/>
          <p:cNvSpPr txBox="1"/>
          <p:nvPr>
            <p:ph idx="12" type="sldNum"/>
          </p:nvPr>
        </p:nvSpPr>
        <p:spPr>
          <a:xfrm>
            <a:off x="4509120" y="8371854"/>
            <a:ext cx="19440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54aaec7b9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254aaec7b9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54aaec7b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254aaec7b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7835611f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f7835611f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54aaec7b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254aaec7b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54aaec7b9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254aaec7b9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54aaec7b9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254aaec7b9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254aaec7b9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254aaec7b9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>
  <p:cSld name="Titelfoli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107500" y="0"/>
            <a:ext cx="7644900" cy="116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179389" y="2932113"/>
            <a:ext cx="8601073" cy="205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14"/>
          <p:cNvSpPr/>
          <p:nvPr>
            <p:ph idx="2" type="pic"/>
          </p:nvPr>
        </p:nvSpPr>
        <p:spPr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type="ctrTitle"/>
          </p:nvPr>
        </p:nvSpPr>
        <p:spPr>
          <a:xfrm>
            <a:off x="358773" y="2926794"/>
            <a:ext cx="8421689" cy="1031637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3" type="subTitle"/>
          </p:nvPr>
        </p:nvSpPr>
        <p:spPr>
          <a:xfrm>
            <a:off x="358773" y="3958431"/>
            <a:ext cx="8421689" cy="84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08000" wrap="square" tIns="72000">
            <a:noAutofit/>
          </a:bodyPr>
          <a:lstStyle>
            <a:lvl1pPr lv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D8D8D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D8D8D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>
                <a:solidFill>
                  <a:srgbClr val="8D8D8D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600"/>
              <a:buNone/>
              <a:defRPr>
                <a:solidFill>
                  <a:srgbClr val="8D8D8D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SzPts val="1600"/>
              <a:buNone/>
              <a:defRPr>
                <a:solidFill>
                  <a:srgbClr val="8D8D8D"/>
                </a:solidFill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358775" y="1239838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rabicPeriod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■"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Arial"/>
              <a:buChar char="■"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0" type="dt"/>
          </p:nvPr>
        </p:nvSpPr>
        <p:spPr>
          <a:xfrm>
            <a:off x="7416801" y="4155928"/>
            <a:ext cx="15477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buNone/>
              <a:defRPr b="1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Bullet Point">
  <p:cSld name="Title and Content - Bullet 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9972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299719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Font typeface="Arial"/>
              <a:buChar char="□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29971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Arial"/>
              <a:buAutoNum type="alphaLcParenR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range">
  <p:cSld name="Title Slide Orang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7128284" y="203047"/>
            <a:ext cx="2015716" cy="11805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07505" y="1"/>
            <a:ext cx="7380820" cy="11315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Google Shape;129;p18"/>
          <p:cNvSpPr/>
          <p:nvPr>
            <p:ph idx="2" type="pic"/>
          </p:nvPr>
        </p:nvSpPr>
        <p:spPr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type="ctrTitle"/>
          </p:nvPr>
        </p:nvSpPr>
        <p:spPr>
          <a:xfrm>
            <a:off x="358775" y="2932114"/>
            <a:ext cx="8421689" cy="1026317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3" type="subTitle"/>
          </p:nvPr>
        </p:nvSpPr>
        <p:spPr>
          <a:xfrm>
            <a:off x="358775" y="3958431"/>
            <a:ext cx="8421687" cy="84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08000" wrap="square" tIns="72000">
            <a:noAutofit/>
          </a:bodyPr>
          <a:lstStyle>
            <a:lvl1pPr lv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D8D8D"/>
                </a:solidFill>
              </a:defRPr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>
                <a:solidFill>
                  <a:srgbClr val="8D8D8D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>
                <a:solidFill>
                  <a:srgbClr val="8D8D8D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>
                <a:solidFill>
                  <a:srgbClr val="8D8D8D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D8D8D"/>
              </a:buClr>
              <a:buSzPts val="1600"/>
              <a:buNone/>
              <a:defRPr>
                <a:solidFill>
                  <a:srgbClr val="8D8D8D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8D8D8D"/>
              </a:buClr>
              <a:buSzPts val="1600"/>
              <a:buNone/>
              <a:defRPr>
                <a:solidFill>
                  <a:srgbClr val="8D8D8D"/>
                </a:solidFill>
              </a:defRPr>
            </a:lvl9pPr>
          </a:lstStyle>
          <a:p/>
        </p:txBody>
      </p:sp>
      <p:pic>
        <p:nvPicPr>
          <p:cNvPr id="133" name="Google Shape;13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665" y="239817"/>
            <a:ext cx="1308999" cy="74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Orange _ Small Text Area">
  <p:cSld name="Title Slide Orange _ Small Text Area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7128284" y="203047"/>
            <a:ext cx="2015716" cy="11805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7505" y="1"/>
            <a:ext cx="7380820" cy="11675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19"/>
          <p:cNvSpPr/>
          <p:nvPr>
            <p:ph idx="2" type="pic"/>
          </p:nvPr>
        </p:nvSpPr>
        <p:spPr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69803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type="ctrTitle"/>
          </p:nvPr>
        </p:nvSpPr>
        <p:spPr>
          <a:xfrm>
            <a:off x="358775" y="3604261"/>
            <a:ext cx="8421689" cy="1199516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665" y="239817"/>
            <a:ext cx="1308999" cy="74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x Text">
  <p:cSld name="2 x 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358775" y="1239837"/>
            <a:ext cx="3349625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2" type="body"/>
          </p:nvPr>
        </p:nvSpPr>
        <p:spPr>
          <a:xfrm>
            <a:off x="3886201" y="1239837"/>
            <a:ext cx="3349625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  <p:sp>
        <p:nvSpPr>
          <p:cNvPr id="150" name="Google Shape;150;p20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 M">
  <p:cSld name="Text + Picture M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3887790" y="1239837"/>
            <a:ext cx="3348037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53" name="Google Shape;153;p21"/>
          <p:cNvSpPr/>
          <p:nvPr>
            <p:ph idx="2" type="pic"/>
          </p:nvPr>
        </p:nvSpPr>
        <p:spPr>
          <a:xfrm>
            <a:off x="179389" y="1239838"/>
            <a:ext cx="3529012" cy="3563937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1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_ Small Text Area">
  <p:cSld name="Title Slide _ Small Text Area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>
            <a:off x="7128284" y="203047"/>
            <a:ext cx="2015716" cy="11805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72000" lIns="108000" spcFirstLastPara="1" rIns="108000" wrap="square" tIns="72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107505" y="1"/>
            <a:ext cx="7380820" cy="11315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179389" y="3604262"/>
            <a:ext cx="8601075" cy="13804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22"/>
          <p:cNvSpPr/>
          <p:nvPr>
            <p:ph idx="2" type="pic"/>
          </p:nvPr>
        </p:nvSpPr>
        <p:spPr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69803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type="ctrTitle"/>
          </p:nvPr>
        </p:nvSpPr>
        <p:spPr>
          <a:xfrm>
            <a:off x="358775" y="3604261"/>
            <a:ext cx="8421689" cy="1199516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665" y="239817"/>
            <a:ext cx="1308999" cy="74176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x Text">
  <p:cSld name="4 x 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58776" y="1239837"/>
            <a:ext cx="1584325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2" type="body"/>
          </p:nvPr>
        </p:nvSpPr>
        <p:spPr>
          <a:xfrm>
            <a:off x="2124076" y="1239837"/>
            <a:ext cx="1585913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3" type="body"/>
          </p:nvPr>
        </p:nvSpPr>
        <p:spPr>
          <a:xfrm>
            <a:off x="3886985" y="1239837"/>
            <a:ext cx="1585913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4" type="body"/>
          </p:nvPr>
        </p:nvSpPr>
        <p:spPr>
          <a:xfrm>
            <a:off x="5649913" y="1239837"/>
            <a:ext cx="1585913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  <p:sp>
        <p:nvSpPr>
          <p:cNvPr id="175" name="Google Shape;175;p23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x Text (Boxes)">
  <p:cSld name="4 x Text (Boxes)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358776" y="1671649"/>
            <a:ext cx="1584325" cy="31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2" type="body"/>
          </p:nvPr>
        </p:nvSpPr>
        <p:spPr>
          <a:xfrm>
            <a:off x="2124076" y="1671649"/>
            <a:ext cx="1585913" cy="31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99719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Char char="■"/>
              <a:defRPr/>
            </a:lvl2pPr>
            <a:lvl3pPr indent="-29971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Char char="□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2"/>
              </a:buClr>
              <a:buSzPts val="1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9" name="Google Shape;179;p24"/>
          <p:cNvSpPr txBox="1"/>
          <p:nvPr>
            <p:ph idx="3" type="body"/>
          </p:nvPr>
        </p:nvSpPr>
        <p:spPr>
          <a:xfrm>
            <a:off x="3886985" y="1671649"/>
            <a:ext cx="1585913" cy="31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99719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120"/>
              <a:buChar char="■"/>
              <a:defRPr/>
            </a:lvl2pPr>
            <a:lvl3pPr indent="-29971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120"/>
              <a:buChar char="□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4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6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4" type="body"/>
          </p:nvPr>
        </p:nvSpPr>
        <p:spPr>
          <a:xfrm>
            <a:off x="5649913" y="1671649"/>
            <a:ext cx="1585913" cy="31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99719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20"/>
              <a:buChar char="■"/>
              <a:defRPr/>
            </a:lvl2pPr>
            <a:lvl3pPr indent="-29971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120"/>
              <a:buChar char="□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4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4"/>
              </a:buClr>
              <a:buSzPts val="16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81" name="Google Shape;181;p24"/>
          <p:cNvSpPr txBox="1"/>
          <p:nvPr>
            <p:ph idx="5" type="body"/>
          </p:nvPr>
        </p:nvSpPr>
        <p:spPr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6" type="body"/>
          </p:nvPr>
        </p:nvSpPr>
        <p:spPr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24"/>
          <p:cNvSpPr txBox="1"/>
          <p:nvPr>
            <p:ph idx="7" type="body"/>
          </p:nvPr>
        </p:nvSpPr>
        <p:spPr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8" type="body"/>
          </p:nvPr>
        </p:nvSpPr>
        <p:spPr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6000" lIns="72000" spcFirstLastPara="1" rIns="72000" wrap="square" tIns="36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Arial"/>
              <a:buNone/>
              <a:defRPr b="1"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24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 S">
  <p:cSld name="Text + Picture 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2124075" y="1239837"/>
            <a:ext cx="5111751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91" name="Google Shape;191;p25"/>
          <p:cNvSpPr/>
          <p:nvPr>
            <p:ph idx="2" type="pic"/>
          </p:nvPr>
        </p:nvSpPr>
        <p:spPr>
          <a:xfrm>
            <a:off x="179388" y="1239838"/>
            <a:ext cx="1763712" cy="3563937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25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  <p:sp>
        <p:nvSpPr>
          <p:cNvPr id="195" name="Google Shape;195;p25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 L">
  <p:cSld name="Text + Picture L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5651502" y="1239837"/>
            <a:ext cx="1584325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2004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4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rabicPeriod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AutoNum type="alphaLcParenR"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2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98" name="Google Shape;198;p26"/>
          <p:cNvSpPr/>
          <p:nvPr>
            <p:ph idx="2" type="pic"/>
          </p:nvPr>
        </p:nvSpPr>
        <p:spPr>
          <a:xfrm>
            <a:off x="179387" y="1239838"/>
            <a:ext cx="5292725" cy="3563937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26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6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  <p:sp>
        <p:nvSpPr>
          <p:cNvPr id="202" name="Google Shape;202;p26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XL">
  <p:cSld name="Picture XL"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/>
          <p:nvPr>
            <p:ph idx="2" type="pic"/>
          </p:nvPr>
        </p:nvSpPr>
        <p:spPr>
          <a:xfrm>
            <a:off x="179386" y="1239838"/>
            <a:ext cx="7237412" cy="3563937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27"/>
          <p:cNvSpPr txBox="1"/>
          <p:nvPr>
            <p:ph idx="10" type="dt"/>
          </p:nvPr>
        </p:nvSpPr>
        <p:spPr>
          <a:xfrm>
            <a:off x="7416801" y="4155928"/>
            <a:ext cx="1547813" cy="467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7"/>
          <p:cNvSpPr txBox="1"/>
          <p:nvPr>
            <p:ph idx="11" type="ftr"/>
          </p:nvPr>
        </p:nvSpPr>
        <p:spPr>
          <a:xfrm>
            <a:off x="7416801" y="3562453"/>
            <a:ext cx="1547813" cy="5214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b="1" lang="en-GB"/>
              <a:t>‹#›</a:t>
            </a:fld>
            <a:endParaRPr b="1"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slide">
  <p:cSld name="Dividerslide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/>
          <p:nvPr/>
        </p:nvSpPr>
        <p:spPr>
          <a:xfrm>
            <a:off x="179389" y="2932113"/>
            <a:ext cx="8601075" cy="20526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107504" y="1"/>
            <a:ext cx="7309295" cy="11675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" name="Google Shape;212;p28"/>
          <p:cNvSpPr txBox="1"/>
          <p:nvPr>
            <p:ph type="ctrTitle"/>
          </p:nvPr>
        </p:nvSpPr>
        <p:spPr>
          <a:xfrm>
            <a:off x="358775" y="2932113"/>
            <a:ext cx="8421685" cy="1871663"/>
          </a:xfrm>
          <a:prstGeom prst="rect">
            <a:avLst/>
          </a:prstGeom>
          <a:solidFill>
            <a:srgbClr val="DD640C"/>
          </a:solidFill>
          <a:ln>
            <a:noFill/>
          </a:ln>
        </p:spPr>
        <p:txBody>
          <a:bodyPr anchorCtr="0" anchor="ctr" bIns="252000" lIns="108000" spcFirstLastPara="1" rIns="108000" wrap="square" tIns="252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8"/>
          <p:cNvSpPr/>
          <p:nvPr/>
        </p:nvSpPr>
        <p:spPr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77175" y="0"/>
            <a:ext cx="7564200" cy="7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58776" y="108001"/>
            <a:ext cx="6877051" cy="927588"/>
          </a:xfrm>
          <a:prstGeom prst="rect">
            <a:avLst/>
          </a:prstGeom>
          <a:noFill/>
          <a:ln>
            <a:noFill/>
          </a:ln>
        </p:spPr>
        <p:txBody>
          <a:bodyPr anchorCtr="0" anchor="b" bIns="18000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Oswald"/>
              <a:buNone/>
              <a:defRPr i="0" sz="2000" u="none" cap="none" strike="noStrik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58776" y="1239837"/>
            <a:ext cx="6877200" cy="3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 Light"/>
              <a:buNone/>
              <a:defRPr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-299719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Oswald Light"/>
              <a:buChar char="■"/>
              <a:defRPr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Oswald Light"/>
              <a:buChar char="□"/>
              <a:defRPr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 Light"/>
              <a:buChar char="–"/>
              <a:defRPr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 Light"/>
              <a:buAutoNum type="arabicPeriod"/>
              <a:defRPr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swald Light"/>
              <a:buAutoNum type="alphaLcParenR"/>
              <a:defRPr i="0" sz="140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Oswald Light"/>
              <a:buNone/>
              <a:defRPr i="0" sz="1600" u="none" cap="none" strike="noStrike">
                <a:solidFill>
                  <a:schemeClr val="accen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swald Light"/>
              <a:buNone/>
              <a:defRPr i="0" sz="1600" u="none" cap="none" strike="noStrike">
                <a:solidFill>
                  <a:schemeClr val="accen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Oswald Light"/>
              <a:buNone/>
              <a:defRPr i="0" sz="1600" u="none" cap="none" strike="noStrike">
                <a:solidFill>
                  <a:schemeClr val="accen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416801" y="4623195"/>
            <a:ext cx="1547813" cy="1805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800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indent="0" lvl="1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indent="0" lvl="2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indent="0" lvl="3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indent="0" lvl="4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indent="0" lvl="5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indent="0" lvl="6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indent="0" lvl="7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indent="0" lvl="8" marL="0" marR="0" rtl="0" algn="l">
              <a:spcBef>
                <a:spcPts val="0"/>
              </a:spcBef>
              <a:buNone/>
              <a:defRPr i="0" sz="1050" u="none" cap="none" strike="noStrik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Chart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56" name="Google Shape;56;p13"/>
            <p:cNvCxnSpPr/>
            <p:nvPr/>
          </p:nvCxnSpPr>
          <p:spPr>
            <a:xfrm>
              <a:off x="-101696" y="105584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13"/>
            <p:cNvCxnSpPr/>
            <p:nvPr/>
          </p:nvCxnSpPr>
          <p:spPr>
            <a:xfrm>
              <a:off x="-101696" y="1236027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-101696" y="29283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3"/>
            <p:cNvCxnSpPr/>
            <p:nvPr/>
          </p:nvCxnSpPr>
          <p:spPr>
            <a:xfrm>
              <a:off x="-101696" y="310848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3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13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2" name="Google Shape;62;p13"/>
          <p:cNvGrpSpPr/>
          <p:nvPr/>
        </p:nvGrpSpPr>
        <p:grpSpPr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63" name="Google Shape;63;p13"/>
            <p:cNvCxnSpPr/>
            <p:nvPr/>
          </p:nvCxnSpPr>
          <p:spPr>
            <a:xfrm>
              <a:off x="-101696" y="105584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-101696" y="1236027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-101696" y="29283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13"/>
            <p:cNvCxnSpPr/>
            <p:nvPr/>
          </p:nvCxnSpPr>
          <p:spPr>
            <a:xfrm>
              <a:off x="-101696" y="310848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13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13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9" name="Google Shape;69;p13"/>
          <p:cNvGrpSpPr/>
          <p:nvPr/>
        </p:nvGrpSpPr>
        <p:grpSpPr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70" name="Google Shape;70;p13"/>
            <p:cNvCxnSpPr/>
            <p:nvPr/>
          </p:nvCxnSpPr>
          <p:spPr>
            <a:xfrm>
              <a:off x="-101696" y="127143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13"/>
            <p:cNvCxnSpPr/>
            <p:nvPr/>
          </p:nvCxnSpPr>
          <p:spPr>
            <a:xfrm>
              <a:off x="-101696" y="145160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13"/>
            <p:cNvCxnSpPr/>
            <p:nvPr/>
          </p:nvCxnSpPr>
          <p:spPr>
            <a:xfrm>
              <a:off x="-101696" y="3033236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13"/>
            <p:cNvCxnSpPr/>
            <p:nvPr/>
          </p:nvCxnSpPr>
          <p:spPr>
            <a:xfrm>
              <a:off x="-101696" y="3213414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13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13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13"/>
            <p:cNvCxnSpPr/>
            <p:nvPr/>
          </p:nvCxnSpPr>
          <p:spPr>
            <a:xfrm>
              <a:off x="-101696" y="-494980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13"/>
            <p:cNvCxnSpPr/>
            <p:nvPr/>
          </p:nvCxnSpPr>
          <p:spPr>
            <a:xfrm>
              <a:off x="-101696" y="-3148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13"/>
            <p:cNvCxnSpPr/>
            <p:nvPr/>
          </p:nvCxnSpPr>
          <p:spPr>
            <a:xfrm>
              <a:off x="-101696" y="-225869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13"/>
            <p:cNvCxnSpPr/>
            <p:nvPr/>
          </p:nvCxnSpPr>
          <p:spPr>
            <a:xfrm>
              <a:off x="-101696" y="-207851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13"/>
            <p:cNvCxnSpPr/>
            <p:nvPr/>
          </p:nvCxnSpPr>
          <p:spPr>
            <a:xfrm>
              <a:off x="-101696" y="-38065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1" name="Google Shape;81;p13"/>
          <p:cNvGrpSpPr/>
          <p:nvPr/>
        </p:nvGrpSpPr>
        <p:grpSpPr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82" name="Google Shape;82;p13"/>
            <p:cNvCxnSpPr/>
            <p:nvPr/>
          </p:nvCxnSpPr>
          <p:spPr>
            <a:xfrm>
              <a:off x="-101696" y="127143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13"/>
            <p:cNvCxnSpPr/>
            <p:nvPr/>
          </p:nvCxnSpPr>
          <p:spPr>
            <a:xfrm>
              <a:off x="-101696" y="1451609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13"/>
            <p:cNvCxnSpPr/>
            <p:nvPr/>
          </p:nvCxnSpPr>
          <p:spPr>
            <a:xfrm>
              <a:off x="-101696" y="3033236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13"/>
            <p:cNvCxnSpPr/>
            <p:nvPr/>
          </p:nvCxnSpPr>
          <p:spPr>
            <a:xfrm>
              <a:off x="-101696" y="3213414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-74242" y="4799965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3"/>
            <p:cNvCxnSpPr/>
            <p:nvPr/>
          </p:nvCxnSpPr>
          <p:spPr>
            <a:xfrm>
              <a:off x="-74242" y="498014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-101696" y="-494980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-101696" y="-3148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-101696" y="-2258691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-101696" y="-207851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-101696" y="-3806503"/>
              <a:ext cx="720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3" name="Google Shape;93;p13"/>
          <p:cNvSpPr/>
          <p:nvPr/>
        </p:nvSpPr>
        <p:spPr>
          <a:xfrm>
            <a:off x="7308304" y="2391730"/>
            <a:ext cx="1440160" cy="1653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177175" y="1031550"/>
            <a:ext cx="7564200" cy="2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95" name="Google Shape;95;p13"/>
          <p:cNvGrpSpPr/>
          <p:nvPr/>
        </p:nvGrpSpPr>
        <p:grpSpPr>
          <a:xfrm>
            <a:off x="7938515" y="278772"/>
            <a:ext cx="1026115" cy="586056"/>
            <a:chOff x="2109" y="940"/>
            <a:chExt cx="991" cy="566"/>
          </a:xfrm>
        </p:grpSpPr>
        <p:sp>
          <p:nvSpPr>
            <p:cNvPr id="96" name="Google Shape;96;p13"/>
            <p:cNvSpPr/>
            <p:nvPr/>
          </p:nvSpPr>
          <p:spPr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pic>
          <p:nvPicPr>
            <p:cNvPr id="97" name="Google Shape;97;p13"/>
            <p:cNvPicPr preferRelativeResize="0"/>
            <p:nvPr/>
          </p:nvPicPr>
          <p:blipFill rotWithShape="1">
            <a:blip r:embed="rId1">
              <a:alphaModFix/>
            </a:blip>
            <a:srcRect b="234" l="0" r="0" t="0"/>
            <a:stretch/>
          </p:blipFill>
          <p:spPr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13"/>
          <p:cNvSpPr/>
          <p:nvPr/>
        </p:nvSpPr>
        <p:spPr>
          <a:xfrm>
            <a:off x="7596336" y="866274"/>
            <a:ext cx="1440160" cy="1653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331800" y="2759325"/>
            <a:ext cx="8601000" cy="208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179389" y="2926794"/>
            <a:ext cx="8601000" cy="2058000"/>
          </a:xfrm>
          <a:prstGeom prst="rect">
            <a:avLst/>
          </a:prstGeom>
          <a:solidFill>
            <a:schemeClr val="accent1">
              <a:alpha val="69800"/>
            </a:schemeClr>
          </a:solidFill>
          <a:ln>
            <a:noFill/>
          </a:ln>
        </p:spPr>
        <p:txBody>
          <a:bodyPr anchorCtr="0" anchor="t" bIns="0" lIns="108000" spcFirstLastPara="1" rIns="0" wrap="square" tIns="25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lang="en-GB" sz="2200">
                <a:latin typeface="Oswald"/>
                <a:ea typeface="Oswald"/>
                <a:cs typeface="Oswald"/>
                <a:sym typeface="Oswald"/>
              </a:rPr>
              <a:t>  ASE Project 2</a:t>
            </a:r>
            <a:endParaRPr b="1" sz="2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2" name="Google Shape;222;p29"/>
          <p:cNvSpPr txBox="1"/>
          <p:nvPr>
            <p:ph idx="3" type="subTitle"/>
          </p:nvPr>
        </p:nvSpPr>
        <p:spPr>
          <a:xfrm>
            <a:off x="434973" y="3501231"/>
            <a:ext cx="84216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08000" wrap="square" tIns="72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GB">
                <a:latin typeface="Oswald"/>
                <a:ea typeface="Oswald"/>
                <a:cs typeface="Oswald"/>
                <a:sym typeface="Oswald"/>
              </a:rPr>
              <a:t>Lamin &amp; Ibrahim</a:t>
            </a:r>
            <a:br>
              <a:rPr lang="en-GB">
                <a:latin typeface="Oswald"/>
                <a:ea typeface="Oswald"/>
                <a:cs typeface="Oswald"/>
                <a:sym typeface="Oswald"/>
              </a:rPr>
            </a:br>
            <a:r>
              <a:rPr lang="en-GB">
                <a:latin typeface="Oswald"/>
                <a:ea typeface="Oswald"/>
                <a:cs typeface="Oswald"/>
                <a:sym typeface="Oswald"/>
              </a:rPr>
              <a:t>10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.12</a:t>
            </a:r>
            <a:r>
              <a:rPr lang="en-GB">
                <a:latin typeface="Oswald"/>
                <a:ea typeface="Oswald"/>
                <a:cs typeface="Oswald"/>
                <a:sym typeface="Oswald"/>
              </a:rPr>
              <a:t>.2024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</p:spPr>
        <p:txBody>
          <a:bodyPr anchorCtr="0" anchor="b" bIns="0" lIns="1080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358775" y="1239825"/>
            <a:ext cx="7676400" cy="35640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49" y="1693088"/>
            <a:ext cx="7363251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</p:spPr>
        <p:txBody>
          <a:bodyPr anchorCtr="0" anchor="b" bIns="0" lIns="1080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00" y="277463"/>
            <a:ext cx="7691695" cy="45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Specification 1</a:t>
            </a:r>
            <a:endParaRPr/>
          </a:p>
        </p:txBody>
      </p:sp>
      <p:sp>
        <p:nvSpPr>
          <p:cNvPr id="244" name="Google Shape;244;p32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</p:spPr>
        <p:txBody>
          <a:bodyPr anchorCtr="0" anchor="b" bIns="0" lIns="1080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358775" y="1239825"/>
            <a:ext cx="7676400" cy="35640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Data Quality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Validation of integrity by checking for outliers and duplicates.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Possible Over-fitting due to data leakage.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Could be improved with multiple column combination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Demographic change adaptation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Static models struggle with evolving user demographics or bug types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Solutions</a:t>
            </a:r>
            <a:r>
              <a:rPr lang="en-GB"/>
              <a:t>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Periodically retrain classifiers with updated data.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Utilize active learning to identify and integrate new patterns.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Monitor performance metrics across demographic subgroups.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Specification 2</a:t>
            </a:r>
            <a:endParaRPr/>
          </a:p>
        </p:txBody>
      </p:sp>
      <p:sp>
        <p:nvSpPr>
          <p:cNvPr id="251" name="Google Shape;251;p33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</p:spPr>
        <p:txBody>
          <a:bodyPr anchorCtr="0" anchor="b" bIns="0" lIns="1080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358775" y="1239825"/>
            <a:ext cx="7676400" cy="35640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	Explanation Quality Estimate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is important to measure the clarity, relevance and correctness of the LLM-Generated explanation (</a:t>
            </a:r>
            <a:r>
              <a:rPr lang="en-GB"/>
              <a:t>consolation</a:t>
            </a:r>
            <a:r>
              <a:rPr lang="en-GB"/>
              <a:t> content)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	Clarity,correctness could be </a:t>
            </a:r>
            <a:r>
              <a:rPr b="1" lang="en-GB">
                <a:latin typeface="Oswald"/>
                <a:ea typeface="Oswald"/>
                <a:cs typeface="Oswald"/>
                <a:sym typeface="Oswald"/>
              </a:rPr>
              <a:t>cross checked</a:t>
            </a:r>
            <a:r>
              <a:rPr b="1" lang="en-GB">
                <a:latin typeface="Oswald"/>
                <a:ea typeface="Oswald"/>
                <a:cs typeface="Oswald"/>
                <a:sym typeface="Oswald"/>
              </a:rPr>
              <a:t> with: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Human reviews incorporated.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Usage of standard metric evaluation ie. BLUE &amp; ROUGE-L to ensure quality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Collection of feedback for continuous improvement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Prompting</a:t>
            </a:r>
            <a:endParaRPr/>
          </a:p>
        </p:txBody>
      </p:sp>
      <p:sp>
        <p:nvSpPr>
          <p:cNvPr id="258" name="Google Shape;258;p34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</p:spPr>
        <p:txBody>
          <a:bodyPr anchorCtr="0" anchor="b" bIns="0" lIns="1080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358775" y="1239825"/>
            <a:ext cx="7676400" cy="35640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Self-Made Prompt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Basic instructions were provided, as outlined in the project slides.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Additional prompting was required to achieve a result.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LLM-Generated Prompt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Included specific commands to eliminate redundant information.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Required less additional prompting compared to the first approach.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>
                <a:latin typeface="Oswald"/>
                <a:ea typeface="Oswald"/>
                <a:cs typeface="Oswald"/>
                <a:sym typeface="Oswald"/>
              </a:rPr>
              <a:t>LLM-Generated Prompt w/ Roleplay</a:t>
            </a:r>
            <a:endParaRPr b="1"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LLM assumed the role of a Software Engineer/Data Scientist working in a company.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effort required was similar to the second approach.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LLM Prompting Approach 1</a:t>
            </a:r>
            <a:endParaRPr/>
          </a:p>
        </p:txBody>
      </p: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</p:spPr>
        <p:txBody>
          <a:bodyPr anchorCtr="0" anchor="b" bIns="0" lIns="1080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358775" y="1239825"/>
            <a:ext cx="7676400" cy="35640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00" y="1710974"/>
            <a:ext cx="8300600" cy="26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358776" y="108001"/>
            <a:ext cx="6877200" cy="927600"/>
          </a:xfrm>
          <a:prstGeom prst="rect">
            <a:avLst/>
          </a:prstGeom>
        </p:spPr>
        <p:txBody>
          <a:bodyPr anchorCtr="0" anchor="b" bIns="180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6"/>
          <p:cNvSpPr txBox="1"/>
          <p:nvPr>
            <p:ph idx="12" type="sldNum"/>
          </p:nvPr>
        </p:nvSpPr>
        <p:spPr>
          <a:xfrm>
            <a:off x="7416801" y="4623195"/>
            <a:ext cx="1547700" cy="180600"/>
          </a:xfrm>
          <a:prstGeom prst="rect">
            <a:avLst/>
          </a:prstGeom>
        </p:spPr>
        <p:txBody>
          <a:bodyPr anchorCtr="0" anchor="b" bIns="0" lIns="10800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358775" y="1239825"/>
            <a:ext cx="7676400" cy="35640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63" y="1765775"/>
            <a:ext cx="7619225" cy="2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PLATE_Fakultät_11_EXP v201702">
  <a:themeElements>
    <a:clrScheme name="HPI">
      <a:dk1>
        <a:srgbClr val="323232"/>
      </a:dk1>
      <a:lt1>
        <a:srgbClr val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