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A88A-A4EE-4147-EC20-724D910026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06CE9E1F-92A5-80A0-58BB-D077794040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09788409-238E-EFA9-A02A-5E423A1EF7ED}"/>
              </a:ext>
            </a:extLst>
          </p:cNvPr>
          <p:cNvSpPr>
            <a:spLocks noGrp="1"/>
          </p:cNvSpPr>
          <p:nvPr>
            <p:ph type="dt" sz="half" idx="10"/>
          </p:nvPr>
        </p:nvSpPr>
        <p:spPr/>
        <p:txBody>
          <a:bodyPr/>
          <a:lstStyle/>
          <a:p>
            <a:fld id="{E4A939CB-2CC5-464C-B7A2-6A66CE4C7CAA}" type="datetimeFigureOut">
              <a:rPr lang="de-DE" smtClean="0"/>
              <a:t>14.01.2025</a:t>
            </a:fld>
            <a:endParaRPr lang="de-DE"/>
          </a:p>
        </p:txBody>
      </p:sp>
      <p:sp>
        <p:nvSpPr>
          <p:cNvPr id="5" name="Footer Placeholder 4">
            <a:extLst>
              <a:ext uri="{FF2B5EF4-FFF2-40B4-BE49-F238E27FC236}">
                <a16:creationId xmlns:a16="http://schemas.microsoft.com/office/drawing/2014/main" id="{34C6F340-0EB0-DD66-10C4-D78F9E6CE943}"/>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B08D80DC-DC40-8BCD-CC2C-74B65E18DB8A}"/>
              </a:ext>
            </a:extLst>
          </p:cNvPr>
          <p:cNvSpPr>
            <a:spLocks noGrp="1"/>
          </p:cNvSpPr>
          <p:nvPr>
            <p:ph type="sldNum" sz="quarter" idx="12"/>
          </p:nvPr>
        </p:nvSpPr>
        <p:spPr/>
        <p:txBody>
          <a:bodyPr/>
          <a:lstStyle/>
          <a:p>
            <a:fld id="{F81CAFED-DF32-4922-B629-C8DF914F8FAF}" type="slidenum">
              <a:rPr lang="de-DE" smtClean="0"/>
              <a:t>‹#›</a:t>
            </a:fld>
            <a:endParaRPr lang="de-DE"/>
          </a:p>
        </p:txBody>
      </p:sp>
    </p:spTree>
    <p:extLst>
      <p:ext uri="{BB962C8B-B14F-4D97-AF65-F5344CB8AC3E}">
        <p14:creationId xmlns:p14="http://schemas.microsoft.com/office/powerpoint/2010/main" val="4015278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78272-D8AE-6D22-F1E0-8F48839648E6}"/>
              </a:ext>
            </a:extLst>
          </p:cNvPr>
          <p:cNvSpPr>
            <a:spLocks noGrp="1"/>
          </p:cNvSpPr>
          <p:nvPr>
            <p:ph type="title"/>
          </p:nvPr>
        </p:nvSpPr>
        <p:spPr/>
        <p:txBody>
          <a:bodyPr/>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37F9454F-EDC2-16E2-A67E-91C226B824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42F4DA5E-F1A4-DB7C-E66D-7BA81DEFE54D}"/>
              </a:ext>
            </a:extLst>
          </p:cNvPr>
          <p:cNvSpPr>
            <a:spLocks noGrp="1"/>
          </p:cNvSpPr>
          <p:nvPr>
            <p:ph type="dt" sz="half" idx="10"/>
          </p:nvPr>
        </p:nvSpPr>
        <p:spPr/>
        <p:txBody>
          <a:bodyPr/>
          <a:lstStyle/>
          <a:p>
            <a:fld id="{E4A939CB-2CC5-464C-B7A2-6A66CE4C7CAA}" type="datetimeFigureOut">
              <a:rPr lang="de-DE" smtClean="0"/>
              <a:t>14.01.2025</a:t>
            </a:fld>
            <a:endParaRPr lang="de-DE"/>
          </a:p>
        </p:txBody>
      </p:sp>
      <p:sp>
        <p:nvSpPr>
          <p:cNvPr id="5" name="Footer Placeholder 4">
            <a:extLst>
              <a:ext uri="{FF2B5EF4-FFF2-40B4-BE49-F238E27FC236}">
                <a16:creationId xmlns:a16="http://schemas.microsoft.com/office/drawing/2014/main" id="{F5571000-1A62-2731-84F5-E32E3B2FC506}"/>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4547EED6-7EED-8094-DF3B-F5E46BD1DA03}"/>
              </a:ext>
            </a:extLst>
          </p:cNvPr>
          <p:cNvSpPr>
            <a:spLocks noGrp="1"/>
          </p:cNvSpPr>
          <p:nvPr>
            <p:ph type="sldNum" sz="quarter" idx="12"/>
          </p:nvPr>
        </p:nvSpPr>
        <p:spPr/>
        <p:txBody>
          <a:bodyPr/>
          <a:lstStyle/>
          <a:p>
            <a:fld id="{F81CAFED-DF32-4922-B629-C8DF914F8FAF}" type="slidenum">
              <a:rPr lang="de-DE" smtClean="0"/>
              <a:t>‹#›</a:t>
            </a:fld>
            <a:endParaRPr lang="de-DE"/>
          </a:p>
        </p:txBody>
      </p:sp>
    </p:spTree>
    <p:extLst>
      <p:ext uri="{BB962C8B-B14F-4D97-AF65-F5344CB8AC3E}">
        <p14:creationId xmlns:p14="http://schemas.microsoft.com/office/powerpoint/2010/main" val="794923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E5DFB1-A66E-EAD8-16CD-7EDFE02EEA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DE"/>
          </a:p>
        </p:txBody>
      </p:sp>
      <p:sp>
        <p:nvSpPr>
          <p:cNvPr id="3" name="Vertical Text Placeholder 2">
            <a:extLst>
              <a:ext uri="{FF2B5EF4-FFF2-40B4-BE49-F238E27FC236}">
                <a16:creationId xmlns:a16="http://schemas.microsoft.com/office/drawing/2014/main" id="{F404C232-86E4-CD11-CB0A-8E22B4D948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780CC31C-CEB9-FC8F-11B5-EA03BD552E67}"/>
              </a:ext>
            </a:extLst>
          </p:cNvPr>
          <p:cNvSpPr>
            <a:spLocks noGrp="1"/>
          </p:cNvSpPr>
          <p:nvPr>
            <p:ph type="dt" sz="half" idx="10"/>
          </p:nvPr>
        </p:nvSpPr>
        <p:spPr/>
        <p:txBody>
          <a:bodyPr/>
          <a:lstStyle/>
          <a:p>
            <a:fld id="{E4A939CB-2CC5-464C-B7A2-6A66CE4C7CAA}" type="datetimeFigureOut">
              <a:rPr lang="de-DE" smtClean="0"/>
              <a:t>14.01.2025</a:t>
            </a:fld>
            <a:endParaRPr lang="de-DE"/>
          </a:p>
        </p:txBody>
      </p:sp>
      <p:sp>
        <p:nvSpPr>
          <p:cNvPr id="5" name="Footer Placeholder 4">
            <a:extLst>
              <a:ext uri="{FF2B5EF4-FFF2-40B4-BE49-F238E27FC236}">
                <a16:creationId xmlns:a16="http://schemas.microsoft.com/office/drawing/2014/main" id="{EA47FE2C-3ABC-F131-8F8E-9C265609B2A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38A2B14C-A4BD-C57E-2912-CDACF9824B18}"/>
              </a:ext>
            </a:extLst>
          </p:cNvPr>
          <p:cNvSpPr>
            <a:spLocks noGrp="1"/>
          </p:cNvSpPr>
          <p:nvPr>
            <p:ph type="sldNum" sz="quarter" idx="12"/>
          </p:nvPr>
        </p:nvSpPr>
        <p:spPr/>
        <p:txBody>
          <a:bodyPr/>
          <a:lstStyle/>
          <a:p>
            <a:fld id="{F81CAFED-DF32-4922-B629-C8DF914F8FAF}" type="slidenum">
              <a:rPr lang="de-DE" smtClean="0"/>
              <a:t>‹#›</a:t>
            </a:fld>
            <a:endParaRPr lang="de-DE"/>
          </a:p>
        </p:txBody>
      </p:sp>
    </p:spTree>
    <p:extLst>
      <p:ext uri="{BB962C8B-B14F-4D97-AF65-F5344CB8AC3E}">
        <p14:creationId xmlns:p14="http://schemas.microsoft.com/office/powerpoint/2010/main" val="2731229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9DFF8-BC07-0781-C463-B4931DA0A4A3}"/>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BC3D654D-C991-4A6F-5359-882E9DEC96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9B893668-00A0-B3D4-CE2D-B57C9D09908B}"/>
              </a:ext>
            </a:extLst>
          </p:cNvPr>
          <p:cNvSpPr>
            <a:spLocks noGrp="1"/>
          </p:cNvSpPr>
          <p:nvPr>
            <p:ph type="dt" sz="half" idx="10"/>
          </p:nvPr>
        </p:nvSpPr>
        <p:spPr/>
        <p:txBody>
          <a:bodyPr/>
          <a:lstStyle/>
          <a:p>
            <a:fld id="{E4A939CB-2CC5-464C-B7A2-6A66CE4C7CAA}" type="datetimeFigureOut">
              <a:rPr lang="de-DE" smtClean="0"/>
              <a:t>14.01.2025</a:t>
            </a:fld>
            <a:endParaRPr lang="de-DE"/>
          </a:p>
        </p:txBody>
      </p:sp>
      <p:sp>
        <p:nvSpPr>
          <p:cNvPr id="5" name="Footer Placeholder 4">
            <a:extLst>
              <a:ext uri="{FF2B5EF4-FFF2-40B4-BE49-F238E27FC236}">
                <a16:creationId xmlns:a16="http://schemas.microsoft.com/office/drawing/2014/main" id="{E5E212C0-9D0F-B160-80F1-51E6622325C7}"/>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637FD2AB-1432-8948-F3F3-0700C3B1B415}"/>
              </a:ext>
            </a:extLst>
          </p:cNvPr>
          <p:cNvSpPr>
            <a:spLocks noGrp="1"/>
          </p:cNvSpPr>
          <p:nvPr>
            <p:ph type="sldNum" sz="quarter" idx="12"/>
          </p:nvPr>
        </p:nvSpPr>
        <p:spPr/>
        <p:txBody>
          <a:bodyPr/>
          <a:lstStyle/>
          <a:p>
            <a:fld id="{F81CAFED-DF32-4922-B629-C8DF914F8FAF}" type="slidenum">
              <a:rPr lang="de-DE" smtClean="0"/>
              <a:t>‹#›</a:t>
            </a:fld>
            <a:endParaRPr lang="de-DE"/>
          </a:p>
        </p:txBody>
      </p:sp>
    </p:spTree>
    <p:extLst>
      <p:ext uri="{BB962C8B-B14F-4D97-AF65-F5344CB8AC3E}">
        <p14:creationId xmlns:p14="http://schemas.microsoft.com/office/powerpoint/2010/main" val="4265931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A2B01-880B-6B56-369B-190CC46FC1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 Placeholder 2">
            <a:extLst>
              <a:ext uri="{FF2B5EF4-FFF2-40B4-BE49-F238E27FC236}">
                <a16:creationId xmlns:a16="http://schemas.microsoft.com/office/drawing/2014/main" id="{B84D885C-BB34-3020-3183-497F368A29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535EFC-4296-D6C7-F42C-B56CB6FA4200}"/>
              </a:ext>
            </a:extLst>
          </p:cNvPr>
          <p:cNvSpPr>
            <a:spLocks noGrp="1"/>
          </p:cNvSpPr>
          <p:nvPr>
            <p:ph type="dt" sz="half" idx="10"/>
          </p:nvPr>
        </p:nvSpPr>
        <p:spPr/>
        <p:txBody>
          <a:bodyPr/>
          <a:lstStyle/>
          <a:p>
            <a:fld id="{E4A939CB-2CC5-464C-B7A2-6A66CE4C7CAA}" type="datetimeFigureOut">
              <a:rPr lang="de-DE" smtClean="0"/>
              <a:t>14.01.2025</a:t>
            </a:fld>
            <a:endParaRPr lang="de-DE"/>
          </a:p>
        </p:txBody>
      </p:sp>
      <p:sp>
        <p:nvSpPr>
          <p:cNvPr id="5" name="Footer Placeholder 4">
            <a:extLst>
              <a:ext uri="{FF2B5EF4-FFF2-40B4-BE49-F238E27FC236}">
                <a16:creationId xmlns:a16="http://schemas.microsoft.com/office/drawing/2014/main" id="{95F038BB-F98B-FC33-753F-5ED22E8FEDF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6859E2EB-4282-9F5F-2C98-098FD6FC1B67}"/>
              </a:ext>
            </a:extLst>
          </p:cNvPr>
          <p:cNvSpPr>
            <a:spLocks noGrp="1"/>
          </p:cNvSpPr>
          <p:nvPr>
            <p:ph type="sldNum" sz="quarter" idx="12"/>
          </p:nvPr>
        </p:nvSpPr>
        <p:spPr/>
        <p:txBody>
          <a:bodyPr/>
          <a:lstStyle/>
          <a:p>
            <a:fld id="{F81CAFED-DF32-4922-B629-C8DF914F8FAF}" type="slidenum">
              <a:rPr lang="de-DE" smtClean="0"/>
              <a:t>‹#›</a:t>
            </a:fld>
            <a:endParaRPr lang="de-DE"/>
          </a:p>
        </p:txBody>
      </p:sp>
    </p:spTree>
    <p:extLst>
      <p:ext uri="{BB962C8B-B14F-4D97-AF65-F5344CB8AC3E}">
        <p14:creationId xmlns:p14="http://schemas.microsoft.com/office/powerpoint/2010/main" val="193262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537C4-7432-AA04-8E5A-124B8D6BED19}"/>
              </a:ext>
            </a:extLst>
          </p:cNvPr>
          <p:cNvSpPr>
            <a:spLocks noGrp="1"/>
          </p:cNvSpPr>
          <p:nvPr>
            <p:ph type="title"/>
          </p:nvPr>
        </p:nvSpPr>
        <p:spPr/>
        <p:txBody>
          <a:bodyPr/>
          <a:lstStyle/>
          <a:p>
            <a:r>
              <a:rPr lang="en-US"/>
              <a:t>Click to edit Master title style</a:t>
            </a:r>
            <a:endParaRPr lang="de-DE"/>
          </a:p>
        </p:txBody>
      </p:sp>
      <p:sp>
        <p:nvSpPr>
          <p:cNvPr id="3" name="Content Placeholder 2">
            <a:extLst>
              <a:ext uri="{FF2B5EF4-FFF2-40B4-BE49-F238E27FC236}">
                <a16:creationId xmlns:a16="http://schemas.microsoft.com/office/drawing/2014/main" id="{770B2C6A-B6A6-05D8-94CA-6384390D2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Content Placeholder 3">
            <a:extLst>
              <a:ext uri="{FF2B5EF4-FFF2-40B4-BE49-F238E27FC236}">
                <a16:creationId xmlns:a16="http://schemas.microsoft.com/office/drawing/2014/main" id="{F5E58EC8-C3E1-C886-29DA-CC2F33F4CE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e Placeholder 4">
            <a:extLst>
              <a:ext uri="{FF2B5EF4-FFF2-40B4-BE49-F238E27FC236}">
                <a16:creationId xmlns:a16="http://schemas.microsoft.com/office/drawing/2014/main" id="{DCB3C3ED-089B-E184-4608-C0C639D3A947}"/>
              </a:ext>
            </a:extLst>
          </p:cNvPr>
          <p:cNvSpPr>
            <a:spLocks noGrp="1"/>
          </p:cNvSpPr>
          <p:nvPr>
            <p:ph type="dt" sz="half" idx="10"/>
          </p:nvPr>
        </p:nvSpPr>
        <p:spPr/>
        <p:txBody>
          <a:bodyPr/>
          <a:lstStyle/>
          <a:p>
            <a:fld id="{E4A939CB-2CC5-464C-B7A2-6A66CE4C7CAA}" type="datetimeFigureOut">
              <a:rPr lang="de-DE" smtClean="0"/>
              <a:t>14.01.2025</a:t>
            </a:fld>
            <a:endParaRPr lang="de-DE"/>
          </a:p>
        </p:txBody>
      </p:sp>
      <p:sp>
        <p:nvSpPr>
          <p:cNvPr id="6" name="Footer Placeholder 5">
            <a:extLst>
              <a:ext uri="{FF2B5EF4-FFF2-40B4-BE49-F238E27FC236}">
                <a16:creationId xmlns:a16="http://schemas.microsoft.com/office/drawing/2014/main" id="{6A8F964B-8725-4D76-6532-AF1925EBDCA2}"/>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259C7599-75C2-2347-804F-0D8C7411DA8B}"/>
              </a:ext>
            </a:extLst>
          </p:cNvPr>
          <p:cNvSpPr>
            <a:spLocks noGrp="1"/>
          </p:cNvSpPr>
          <p:nvPr>
            <p:ph type="sldNum" sz="quarter" idx="12"/>
          </p:nvPr>
        </p:nvSpPr>
        <p:spPr/>
        <p:txBody>
          <a:bodyPr/>
          <a:lstStyle/>
          <a:p>
            <a:fld id="{F81CAFED-DF32-4922-B629-C8DF914F8FAF}" type="slidenum">
              <a:rPr lang="de-DE" smtClean="0"/>
              <a:t>‹#›</a:t>
            </a:fld>
            <a:endParaRPr lang="de-DE"/>
          </a:p>
        </p:txBody>
      </p:sp>
    </p:spTree>
    <p:extLst>
      <p:ext uri="{BB962C8B-B14F-4D97-AF65-F5344CB8AC3E}">
        <p14:creationId xmlns:p14="http://schemas.microsoft.com/office/powerpoint/2010/main" val="210231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5AF4A-2609-BDCE-1E6F-326E425D0754}"/>
              </a:ext>
            </a:extLst>
          </p:cNvPr>
          <p:cNvSpPr>
            <a:spLocks noGrp="1"/>
          </p:cNvSpPr>
          <p:nvPr>
            <p:ph type="title"/>
          </p:nvPr>
        </p:nvSpPr>
        <p:spPr>
          <a:xfrm>
            <a:off x="839788" y="365125"/>
            <a:ext cx="10515600" cy="1325563"/>
          </a:xfrm>
        </p:spPr>
        <p:txBody>
          <a:bodyPr/>
          <a:lstStyle/>
          <a:p>
            <a:r>
              <a:rPr lang="en-US"/>
              <a:t>Click to edit Master title style</a:t>
            </a:r>
            <a:endParaRPr lang="de-DE"/>
          </a:p>
        </p:txBody>
      </p:sp>
      <p:sp>
        <p:nvSpPr>
          <p:cNvPr id="3" name="Text Placeholder 2">
            <a:extLst>
              <a:ext uri="{FF2B5EF4-FFF2-40B4-BE49-F238E27FC236}">
                <a16:creationId xmlns:a16="http://schemas.microsoft.com/office/drawing/2014/main" id="{C8D308EC-98B6-3D65-DCDC-7241550668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BE155E-FD9D-99B6-E4DC-ACD709ABF2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Text Placeholder 4">
            <a:extLst>
              <a:ext uri="{FF2B5EF4-FFF2-40B4-BE49-F238E27FC236}">
                <a16:creationId xmlns:a16="http://schemas.microsoft.com/office/drawing/2014/main" id="{B7480BBA-FA89-D59B-426F-7549A22820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96E77E-127E-02AD-76E8-60E3EF3787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e Placeholder 6">
            <a:extLst>
              <a:ext uri="{FF2B5EF4-FFF2-40B4-BE49-F238E27FC236}">
                <a16:creationId xmlns:a16="http://schemas.microsoft.com/office/drawing/2014/main" id="{1D4BC3C3-B57E-3308-3089-BA581EF9ED2A}"/>
              </a:ext>
            </a:extLst>
          </p:cNvPr>
          <p:cNvSpPr>
            <a:spLocks noGrp="1"/>
          </p:cNvSpPr>
          <p:nvPr>
            <p:ph type="dt" sz="half" idx="10"/>
          </p:nvPr>
        </p:nvSpPr>
        <p:spPr/>
        <p:txBody>
          <a:bodyPr/>
          <a:lstStyle/>
          <a:p>
            <a:fld id="{E4A939CB-2CC5-464C-B7A2-6A66CE4C7CAA}" type="datetimeFigureOut">
              <a:rPr lang="de-DE" smtClean="0"/>
              <a:t>14.01.2025</a:t>
            </a:fld>
            <a:endParaRPr lang="de-DE"/>
          </a:p>
        </p:txBody>
      </p:sp>
      <p:sp>
        <p:nvSpPr>
          <p:cNvPr id="8" name="Footer Placeholder 7">
            <a:extLst>
              <a:ext uri="{FF2B5EF4-FFF2-40B4-BE49-F238E27FC236}">
                <a16:creationId xmlns:a16="http://schemas.microsoft.com/office/drawing/2014/main" id="{96315885-4349-005F-BC04-E531E3938B5C}"/>
              </a:ext>
            </a:extLst>
          </p:cNvPr>
          <p:cNvSpPr>
            <a:spLocks noGrp="1"/>
          </p:cNvSpPr>
          <p:nvPr>
            <p:ph type="ftr" sz="quarter" idx="11"/>
          </p:nvPr>
        </p:nvSpPr>
        <p:spPr/>
        <p:txBody>
          <a:bodyPr/>
          <a:lstStyle/>
          <a:p>
            <a:endParaRPr lang="de-DE"/>
          </a:p>
        </p:txBody>
      </p:sp>
      <p:sp>
        <p:nvSpPr>
          <p:cNvPr id="9" name="Slide Number Placeholder 8">
            <a:extLst>
              <a:ext uri="{FF2B5EF4-FFF2-40B4-BE49-F238E27FC236}">
                <a16:creationId xmlns:a16="http://schemas.microsoft.com/office/drawing/2014/main" id="{15C13F0C-B194-556D-36C1-B8B705461218}"/>
              </a:ext>
            </a:extLst>
          </p:cNvPr>
          <p:cNvSpPr>
            <a:spLocks noGrp="1"/>
          </p:cNvSpPr>
          <p:nvPr>
            <p:ph type="sldNum" sz="quarter" idx="12"/>
          </p:nvPr>
        </p:nvSpPr>
        <p:spPr/>
        <p:txBody>
          <a:bodyPr/>
          <a:lstStyle/>
          <a:p>
            <a:fld id="{F81CAFED-DF32-4922-B629-C8DF914F8FAF}" type="slidenum">
              <a:rPr lang="de-DE" smtClean="0"/>
              <a:t>‹#›</a:t>
            </a:fld>
            <a:endParaRPr lang="de-DE"/>
          </a:p>
        </p:txBody>
      </p:sp>
    </p:spTree>
    <p:extLst>
      <p:ext uri="{BB962C8B-B14F-4D97-AF65-F5344CB8AC3E}">
        <p14:creationId xmlns:p14="http://schemas.microsoft.com/office/powerpoint/2010/main" val="501829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E7EBA-6FB6-8BB1-DD93-ED9D39BD3A42}"/>
              </a:ext>
            </a:extLst>
          </p:cNvPr>
          <p:cNvSpPr>
            <a:spLocks noGrp="1"/>
          </p:cNvSpPr>
          <p:nvPr>
            <p:ph type="title"/>
          </p:nvPr>
        </p:nvSpPr>
        <p:spPr/>
        <p:txBody>
          <a:bodyPr/>
          <a:lstStyle/>
          <a:p>
            <a:r>
              <a:rPr lang="en-US"/>
              <a:t>Click to edit Master title style</a:t>
            </a:r>
            <a:endParaRPr lang="de-DE"/>
          </a:p>
        </p:txBody>
      </p:sp>
      <p:sp>
        <p:nvSpPr>
          <p:cNvPr id="3" name="Date Placeholder 2">
            <a:extLst>
              <a:ext uri="{FF2B5EF4-FFF2-40B4-BE49-F238E27FC236}">
                <a16:creationId xmlns:a16="http://schemas.microsoft.com/office/drawing/2014/main" id="{7240E0B9-3160-924C-5B8D-83036E8F2EE1}"/>
              </a:ext>
            </a:extLst>
          </p:cNvPr>
          <p:cNvSpPr>
            <a:spLocks noGrp="1"/>
          </p:cNvSpPr>
          <p:nvPr>
            <p:ph type="dt" sz="half" idx="10"/>
          </p:nvPr>
        </p:nvSpPr>
        <p:spPr/>
        <p:txBody>
          <a:bodyPr/>
          <a:lstStyle/>
          <a:p>
            <a:fld id="{E4A939CB-2CC5-464C-B7A2-6A66CE4C7CAA}" type="datetimeFigureOut">
              <a:rPr lang="de-DE" smtClean="0"/>
              <a:t>14.01.2025</a:t>
            </a:fld>
            <a:endParaRPr lang="de-DE"/>
          </a:p>
        </p:txBody>
      </p:sp>
      <p:sp>
        <p:nvSpPr>
          <p:cNvPr id="4" name="Footer Placeholder 3">
            <a:extLst>
              <a:ext uri="{FF2B5EF4-FFF2-40B4-BE49-F238E27FC236}">
                <a16:creationId xmlns:a16="http://schemas.microsoft.com/office/drawing/2014/main" id="{925D9F7D-7F92-4326-58D4-CE87558FA85F}"/>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574B5B22-BD6B-52C6-8D6E-90AE0756665D}"/>
              </a:ext>
            </a:extLst>
          </p:cNvPr>
          <p:cNvSpPr>
            <a:spLocks noGrp="1"/>
          </p:cNvSpPr>
          <p:nvPr>
            <p:ph type="sldNum" sz="quarter" idx="12"/>
          </p:nvPr>
        </p:nvSpPr>
        <p:spPr/>
        <p:txBody>
          <a:bodyPr/>
          <a:lstStyle/>
          <a:p>
            <a:fld id="{F81CAFED-DF32-4922-B629-C8DF914F8FAF}" type="slidenum">
              <a:rPr lang="de-DE" smtClean="0"/>
              <a:t>‹#›</a:t>
            </a:fld>
            <a:endParaRPr lang="de-DE"/>
          </a:p>
        </p:txBody>
      </p:sp>
    </p:spTree>
    <p:extLst>
      <p:ext uri="{BB962C8B-B14F-4D97-AF65-F5344CB8AC3E}">
        <p14:creationId xmlns:p14="http://schemas.microsoft.com/office/powerpoint/2010/main" val="2198931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13EAE9-F87B-0E3A-B0CA-33F043E5023A}"/>
              </a:ext>
            </a:extLst>
          </p:cNvPr>
          <p:cNvSpPr>
            <a:spLocks noGrp="1"/>
          </p:cNvSpPr>
          <p:nvPr>
            <p:ph type="dt" sz="half" idx="10"/>
          </p:nvPr>
        </p:nvSpPr>
        <p:spPr/>
        <p:txBody>
          <a:bodyPr/>
          <a:lstStyle/>
          <a:p>
            <a:fld id="{E4A939CB-2CC5-464C-B7A2-6A66CE4C7CAA}" type="datetimeFigureOut">
              <a:rPr lang="de-DE" smtClean="0"/>
              <a:t>14.01.2025</a:t>
            </a:fld>
            <a:endParaRPr lang="de-DE"/>
          </a:p>
        </p:txBody>
      </p:sp>
      <p:sp>
        <p:nvSpPr>
          <p:cNvPr id="3" name="Footer Placeholder 2">
            <a:extLst>
              <a:ext uri="{FF2B5EF4-FFF2-40B4-BE49-F238E27FC236}">
                <a16:creationId xmlns:a16="http://schemas.microsoft.com/office/drawing/2014/main" id="{DDC8F2A6-7611-47CC-4573-732705F0AB1F}"/>
              </a:ext>
            </a:extLst>
          </p:cNvPr>
          <p:cNvSpPr>
            <a:spLocks noGrp="1"/>
          </p:cNvSpPr>
          <p:nvPr>
            <p:ph type="ftr" sz="quarter" idx="11"/>
          </p:nvPr>
        </p:nvSpPr>
        <p:spPr/>
        <p:txBody>
          <a:bodyPr/>
          <a:lstStyle/>
          <a:p>
            <a:endParaRPr lang="de-DE"/>
          </a:p>
        </p:txBody>
      </p:sp>
      <p:sp>
        <p:nvSpPr>
          <p:cNvPr id="4" name="Slide Number Placeholder 3">
            <a:extLst>
              <a:ext uri="{FF2B5EF4-FFF2-40B4-BE49-F238E27FC236}">
                <a16:creationId xmlns:a16="http://schemas.microsoft.com/office/drawing/2014/main" id="{92D66578-F7DF-7CF6-24FE-D137289E6990}"/>
              </a:ext>
            </a:extLst>
          </p:cNvPr>
          <p:cNvSpPr>
            <a:spLocks noGrp="1"/>
          </p:cNvSpPr>
          <p:nvPr>
            <p:ph type="sldNum" sz="quarter" idx="12"/>
          </p:nvPr>
        </p:nvSpPr>
        <p:spPr/>
        <p:txBody>
          <a:bodyPr/>
          <a:lstStyle/>
          <a:p>
            <a:fld id="{F81CAFED-DF32-4922-B629-C8DF914F8FAF}" type="slidenum">
              <a:rPr lang="de-DE" smtClean="0"/>
              <a:t>‹#›</a:t>
            </a:fld>
            <a:endParaRPr lang="de-DE"/>
          </a:p>
        </p:txBody>
      </p:sp>
    </p:spTree>
    <p:extLst>
      <p:ext uri="{BB962C8B-B14F-4D97-AF65-F5344CB8AC3E}">
        <p14:creationId xmlns:p14="http://schemas.microsoft.com/office/powerpoint/2010/main" val="298887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393A-4ACE-0BE0-E948-64849E7B2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Content Placeholder 2">
            <a:extLst>
              <a:ext uri="{FF2B5EF4-FFF2-40B4-BE49-F238E27FC236}">
                <a16:creationId xmlns:a16="http://schemas.microsoft.com/office/drawing/2014/main" id="{A3D903A8-A6D5-B29F-D6DA-2ED06C389B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 Placeholder 3">
            <a:extLst>
              <a:ext uri="{FF2B5EF4-FFF2-40B4-BE49-F238E27FC236}">
                <a16:creationId xmlns:a16="http://schemas.microsoft.com/office/drawing/2014/main" id="{A1D16F33-E775-9477-6001-C81FB2863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3CB9B1-8AAA-FA37-E4AC-B0F7DE089E4B}"/>
              </a:ext>
            </a:extLst>
          </p:cNvPr>
          <p:cNvSpPr>
            <a:spLocks noGrp="1"/>
          </p:cNvSpPr>
          <p:nvPr>
            <p:ph type="dt" sz="half" idx="10"/>
          </p:nvPr>
        </p:nvSpPr>
        <p:spPr/>
        <p:txBody>
          <a:bodyPr/>
          <a:lstStyle/>
          <a:p>
            <a:fld id="{E4A939CB-2CC5-464C-B7A2-6A66CE4C7CAA}" type="datetimeFigureOut">
              <a:rPr lang="de-DE" smtClean="0"/>
              <a:t>14.01.2025</a:t>
            </a:fld>
            <a:endParaRPr lang="de-DE"/>
          </a:p>
        </p:txBody>
      </p:sp>
      <p:sp>
        <p:nvSpPr>
          <p:cNvPr id="6" name="Footer Placeholder 5">
            <a:extLst>
              <a:ext uri="{FF2B5EF4-FFF2-40B4-BE49-F238E27FC236}">
                <a16:creationId xmlns:a16="http://schemas.microsoft.com/office/drawing/2014/main" id="{89DF80E6-066A-2612-9A6C-F332EA01F8D7}"/>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7C248431-570E-2262-048F-01962C8307BC}"/>
              </a:ext>
            </a:extLst>
          </p:cNvPr>
          <p:cNvSpPr>
            <a:spLocks noGrp="1"/>
          </p:cNvSpPr>
          <p:nvPr>
            <p:ph type="sldNum" sz="quarter" idx="12"/>
          </p:nvPr>
        </p:nvSpPr>
        <p:spPr/>
        <p:txBody>
          <a:bodyPr/>
          <a:lstStyle/>
          <a:p>
            <a:fld id="{F81CAFED-DF32-4922-B629-C8DF914F8FAF}" type="slidenum">
              <a:rPr lang="de-DE" smtClean="0"/>
              <a:t>‹#›</a:t>
            </a:fld>
            <a:endParaRPr lang="de-DE"/>
          </a:p>
        </p:txBody>
      </p:sp>
    </p:spTree>
    <p:extLst>
      <p:ext uri="{BB962C8B-B14F-4D97-AF65-F5344CB8AC3E}">
        <p14:creationId xmlns:p14="http://schemas.microsoft.com/office/powerpoint/2010/main" val="938422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59EC-08C3-9E31-D287-421A15BFA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DE"/>
          </a:p>
        </p:txBody>
      </p:sp>
      <p:sp>
        <p:nvSpPr>
          <p:cNvPr id="3" name="Picture Placeholder 2">
            <a:extLst>
              <a:ext uri="{FF2B5EF4-FFF2-40B4-BE49-F238E27FC236}">
                <a16:creationId xmlns:a16="http://schemas.microsoft.com/office/drawing/2014/main" id="{B70792E1-3F7D-AD2E-F6B0-58307CB67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 Placeholder 3">
            <a:extLst>
              <a:ext uri="{FF2B5EF4-FFF2-40B4-BE49-F238E27FC236}">
                <a16:creationId xmlns:a16="http://schemas.microsoft.com/office/drawing/2014/main" id="{074AC0C3-2E30-A71E-08C9-9A8DC08B78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291A2-4C49-6BB0-73A2-D004DCD9F6E9}"/>
              </a:ext>
            </a:extLst>
          </p:cNvPr>
          <p:cNvSpPr>
            <a:spLocks noGrp="1"/>
          </p:cNvSpPr>
          <p:nvPr>
            <p:ph type="dt" sz="half" idx="10"/>
          </p:nvPr>
        </p:nvSpPr>
        <p:spPr/>
        <p:txBody>
          <a:bodyPr/>
          <a:lstStyle/>
          <a:p>
            <a:fld id="{E4A939CB-2CC5-464C-B7A2-6A66CE4C7CAA}" type="datetimeFigureOut">
              <a:rPr lang="de-DE" smtClean="0"/>
              <a:t>14.01.2025</a:t>
            </a:fld>
            <a:endParaRPr lang="de-DE"/>
          </a:p>
        </p:txBody>
      </p:sp>
      <p:sp>
        <p:nvSpPr>
          <p:cNvPr id="6" name="Footer Placeholder 5">
            <a:extLst>
              <a:ext uri="{FF2B5EF4-FFF2-40B4-BE49-F238E27FC236}">
                <a16:creationId xmlns:a16="http://schemas.microsoft.com/office/drawing/2014/main" id="{33872B93-1ECA-9912-0248-726EC76AEF4E}"/>
              </a:ext>
            </a:extLst>
          </p:cNvPr>
          <p:cNvSpPr>
            <a:spLocks noGrp="1"/>
          </p:cNvSpPr>
          <p:nvPr>
            <p:ph type="ftr" sz="quarter" idx="11"/>
          </p:nvPr>
        </p:nvSpPr>
        <p:spPr/>
        <p:txBody>
          <a:bodyPr/>
          <a:lstStyle/>
          <a:p>
            <a:endParaRPr lang="de-DE"/>
          </a:p>
        </p:txBody>
      </p:sp>
      <p:sp>
        <p:nvSpPr>
          <p:cNvPr id="7" name="Slide Number Placeholder 6">
            <a:extLst>
              <a:ext uri="{FF2B5EF4-FFF2-40B4-BE49-F238E27FC236}">
                <a16:creationId xmlns:a16="http://schemas.microsoft.com/office/drawing/2014/main" id="{5719CFC6-6F5A-39AC-C052-C533ED4DC54C}"/>
              </a:ext>
            </a:extLst>
          </p:cNvPr>
          <p:cNvSpPr>
            <a:spLocks noGrp="1"/>
          </p:cNvSpPr>
          <p:nvPr>
            <p:ph type="sldNum" sz="quarter" idx="12"/>
          </p:nvPr>
        </p:nvSpPr>
        <p:spPr/>
        <p:txBody>
          <a:bodyPr/>
          <a:lstStyle/>
          <a:p>
            <a:fld id="{F81CAFED-DF32-4922-B629-C8DF914F8FAF}" type="slidenum">
              <a:rPr lang="de-DE" smtClean="0"/>
              <a:t>‹#›</a:t>
            </a:fld>
            <a:endParaRPr lang="de-DE"/>
          </a:p>
        </p:txBody>
      </p:sp>
    </p:spTree>
    <p:extLst>
      <p:ext uri="{BB962C8B-B14F-4D97-AF65-F5344CB8AC3E}">
        <p14:creationId xmlns:p14="http://schemas.microsoft.com/office/powerpoint/2010/main" val="2325323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07513F-AB19-FE46-F37A-E2FA0B179B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DE"/>
          </a:p>
        </p:txBody>
      </p:sp>
      <p:sp>
        <p:nvSpPr>
          <p:cNvPr id="3" name="Text Placeholder 2">
            <a:extLst>
              <a:ext uri="{FF2B5EF4-FFF2-40B4-BE49-F238E27FC236}">
                <a16:creationId xmlns:a16="http://schemas.microsoft.com/office/drawing/2014/main" id="{6BDD561F-06BD-694D-C0C8-A55697CD7A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a:extLst>
              <a:ext uri="{FF2B5EF4-FFF2-40B4-BE49-F238E27FC236}">
                <a16:creationId xmlns:a16="http://schemas.microsoft.com/office/drawing/2014/main" id="{69EE4E68-2C89-9EB1-1EE5-C5E30EABA6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A939CB-2CC5-464C-B7A2-6A66CE4C7CAA}" type="datetimeFigureOut">
              <a:rPr lang="de-DE" smtClean="0"/>
              <a:t>14.01.2025</a:t>
            </a:fld>
            <a:endParaRPr lang="de-DE"/>
          </a:p>
        </p:txBody>
      </p:sp>
      <p:sp>
        <p:nvSpPr>
          <p:cNvPr id="5" name="Footer Placeholder 4">
            <a:extLst>
              <a:ext uri="{FF2B5EF4-FFF2-40B4-BE49-F238E27FC236}">
                <a16:creationId xmlns:a16="http://schemas.microsoft.com/office/drawing/2014/main" id="{3E777B89-1BFE-2740-DF10-31A173018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Slide Number Placeholder 5">
            <a:extLst>
              <a:ext uri="{FF2B5EF4-FFF2-40B4-BE49-F238E27FC236}">
                <a16:creationId xmlns:a16="http://schemas.microsoft.com/office/drawing/2014/main" id="{1F7E26F4-1F78-489E-7B64-043009C44E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1CAFED-DF32-4922-B629-C8DF914F8FAF}" type="slidenum">
              <a:rPr lang="de-DE" smtClean="0"/>
              <a:t>‹#›</a:t>
            </a:fld>
            <a:endParaRPr lang="de-DE"/>
          </a:p>
        </p:txBody>
      </p:sp>
    </p:spTree>
    <p:extLst>
      <p:ext uri="{BB962C8B-B14F-4D97-AF65-F5344CB8AC3E}">
        <p14:creationId xmlns:p14="http://schemas.microsoft.com/office/powerpoint/2010/main" val="1943571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AABE3-09C6-A9D2-FF73-9B9876FF34C6}"/>
              </a:ext>
            </a:extLst>
          </p:cNvPr>
          <p:cNvSpPr>
            <a:spLocks noGrp="1"/>
          </p:cNvSpPr>
          <p:nvPr>
            <p:ph type="ctrTitle"/>
          </p:nvPr>
        </p:nvSpPr>
        <p:spPr/>
        <p:txBody>
          <a:bodyPr/>
          <a:lstStyle/>
          <a:p>
            <a:r>
              <a:rPr lang="de-DE" dirty="0"/>
              <a:t>Mini Project 2</a:t>
            </a:r>
          </a:p>
        </p:txBody>
      </p:sp>
      <p:sp>
        <p:nvSpPr>
          <p:cNvPr id="3" name="Subtitle 2">
            <a:extLst>
              <a:ext uri="{FF2B5EF4-FFF2-40B4-BE49-F238E27FC236}">
                <a16:creationId xmlns:a16="http://schemas.microsoft.com/office/drawing/2014/main" id="{88468D7E-5FD1-FBBB-9175-871DB77D1E83}"/>
              </a:ext>
            </a:extLst>
          </p:cNvPr>
          <p:cNvSpPr>
            <a:spLocks noGrp="1"/>
          </p:cNvSpPr>
          <p:nvPr>
            <p:ph type="subTitle" idx="1"/>
          </p:nvPr>
        </p:nvSpPr>
        <p:spPr/>
        <p:txBody>
          <a:bodyPr/>
          <a:lstStyle/>
          <a:p>
            <a:r>
              <a:rPr lang="de-DE" dirty="0"/>
              <a:t>Benildur Nickel</a:t>
            </a:r>
          </a:p>
        </p:txBody>
      </p:sp>
    </p:spTree>
    <p:extLst>
      <p:ext uri="{BB962C8B-B14F-4D97-AF65-F5344CB8AC3E}">
        <p14:creationId xmlns:p14="http://schemas.microsoft.com/office/powerpoint/2010/main" val="3837724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145DF-8481-3268-A170-5478628771B1}"/>
              </a:ext>
            </a:extLst>
          </p:cNvPr>
          <p:cNvSpPr>
            <a:spLocks noGrp="1"/>
          </p:cNvSpPr>
          <p:nvPr>
            <p:ph type="title"/>
          </p:nvPr>
        </p:nvSpPr>
        <p:spPr/>
        <p:txBody>
          <a:bodyPr/>
          <a:lstStyle/>
          <a:p>
            <a:r>
              <a:rPr lang="de-DE" dirty="0" err="1"/>
              <a:t>Preparation</a:t>
            </a:r>
            <a:endParaRPr lang="de-DE" dirty="0"/>
          </a:p>
        </p:txBody>
      </p:sp>
      <p:sp>
        <p:nvSpPr>
          <p:cNvPr id="3" name="Content Placeholder 2">
            <a:extLst>
              <a:ext uri="{FF2B5EF4-FFF2-40B4-BE49-F238E27FC236}">
                <a16:creationId xmlns:a16="http://schemas.microsoft.com/office/drawing/2014/main" id="{B0CF8EE1-A57B-38A1-9CE8-69EEAAD17733}"/>
              </a:ext>
            </a:extLst>
          </p:cNvPr>
          <p:cNvSpPr>
            <a:spLocks noGrp="1"/>
          </p:cNvSpPr>
          <p:nvPr>
            <p:ph idx="1"/>
          </p:nvPr>
        </p:nvSpPr>
        <p:spPr/>
        <p:txBody>
          <a:bodyPr/>
          <a:lstStyle/>
          <a:p>
            <a:r>
              <a:rPr lang="de-DE" b="1" dirty="0"/>
              <a:t>Flesch-</a:t>
            </a:r>
            <a:r>
              <a:rPr lang="de-DE" b="1" dirty="0" err="1"/>
              <a:t>Kincaid</a:t>
            </a:r>
            <a:r>
              <a:rPr lang="de-DE" b="1" dirty="0"/>
              <a:t> </a:t>
            </a:r>
            <a:r>
              <a:rPr lang="de-DE" b="1" dirty="0" err="1"/>
              <a:t>Readability</a:t>
            </a:r>
            <a:r>
              <a:rPr lang="de-DE" b="1" dirty="0"/>
              <a:t> Score</a:t>
            </a:r>
          </a:p>
          <a:p>
            <a:r>
              <a:rPr lang="de-DE" dirty="0" err="1"/>
              <a:t>Because</a:t>
            </a:r>
            <a:r>
              <a:rPr lang="de-DE" dirty="0"/>
              <a:t> Chat GPT </a:t>
            </a:r>
            <a:r>
              <a:rPr lang="de-DE" dirty="0" err="1"/>
              <a:t>told</a:t>
            </a:r>
            <a:r>
              <a:rPr lang="de-DE" dirty="0"/>
              <a:t> </a:t>
            </a:r>
            <a:r>
              <a:rPr lang="de-DE" dirty="0" err="1"/>
              <a:t>me</a:t>
            </a:r>
            <a:endParaRPr lang="de-DE" dirty="0"/>
          </a:p>
          <a:p>
            <a:r>
              <a:rPr lang="de-DE" dirty="0"/>
              <a:t>„</a:t>
            </a:r>
            <a:r>
              <a:rPr lang="en-US" dirty="0"/>
              <a:t>In summary, readability is a valuable metric because it directly impacts how well an explanation is understood, how engaging it is, and how credible it appears to the audience. While readability alone does not guarantee the correctness or plausibility of an explanation, it plays a crucial role in effective communication and can enhance the overall quality of the content. </a:t>
            </a:r>
            <a:r>
              <a:rPr lang="de-DE" dirty="0"/>
              <a:t>“</a:t>
            </a:r>
          </a:p>
        </p:txBody>
      </p:sp>
    </p:spTree>
    <p:extLst>
      <p:ext uri="{BB962C8B-B14F-4D97-AF65-F5344CB8AC3E}">
        <p14:creationId xmlns:p14="http://schemas.microsoft.com/office/powerpoint/2010/main" val="3109721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CDAF5-6DA0-4668-27AB-CF928958E0D9}"/>
              </a:ext>
            </a:extLst>
          </p:cNvPr>
          <p:cNvSpPr>
            <a:spLocks noGrp="1"/>
          </p:cNvSpPr>
          <p:nvPr>
            <p:ph type="title"/>
          </p:nvPr>
        </p:nvSpPr>
        <p:spPr/>
        <p:txBody>
          <a:bodyPr/>
          <a:lstStyle/>
          <a:p>
            <a:r>
              <a:rPr lang="de-DE" dirty="0"/>
              <a:t>Training</a:t>
            </a:r>
          </a:p>
        </p:txBody>
      </p:sp>
      <p:sp>
        <p:nvSpPr>
          <p:cNvPr id="3" name="Content Placeholder 2">
            <a:extLst>
              <a:ext uri="{FF2B5EF4-FFF2-40B4-BE49-F238E27FC236}">
                <a16:creationId xmlns:a16="http://schemas.microsoft.com/office/drawing/2014/main" id="{172C366C-D8AB-71F8-297E-9F88505A0CA4}"/>
              </a:ext>
            </a:extLst>
          </p:cNvPr>
          <p:cNvSpPr>
            <a:spLocks noGrp="1"/>
          </p:cNvSpPr>
          <p:nvPr>
            <p:ph idx="1"/>
          </p:nvPr>
        </p:nvSpPr>
        <p:spPr>
          <a:xfrm>
            <a:off x="838200" y="1894636"/>
            <a:ext cx="10515600" cy="4351338"/>
          </a:xfrm>
        </p:spPr>
        <p:txBody>
          <a:bodyPr/>
          <a:lstStyle/>
          <a:p>
            <a:r>
              <a:rPr lang="de-DE" dirty="0"/>
              <a:t>Precision and Recall all </a:t>
            </a:r>
            <a:r>
              <a:rPr lang="de-DE" dirty="0" err="1"/>
              <a:t>between</a:t>
            </a:r>
            <a:r>
              <a:rPr lang="de-DE" dirty="0"/>
              <a:t> 0.7 and 0.8 </a:t>
            </a:r>
          </a:p>
          <a:p>
            <a:r>
              <a:rPr lang="de-DE" dirty="0" err="1"/>
              <a:t>Quite</a:t>
            </a:r>
            <a:r>
              <a:rPr lang="de-DE" dirty="0"/>
              <a:t> </a:t>
            </a:r>
            <a:r>
              <a:rPr lang="de-DE" dirty="0" err="1"/>
              <a:t>allright</a:t>
            </a:r>
            <a:r>
              <a:rPr lang="de-DE" dirty="0"/>
              <a:t> </a:t>
            </a:r>
            <a:r>
              <a:rPr lang="de-DE" dirty="0" err="1"/>
              <a:t>because</a:t>
            </a:r>
            <a:r>
              <a:rPr lang="de-DE" dirty="0"/>
              <a:t> </a:t>
            </a:r>
            <a:r>
              <a:rPr lang="de-DE" dirty="0" err="1"/>
              <a:t>we</a:t>
            </a:r>
            <a:r>
              <a:rPr lang="de-DE" dirty="0"/>
              <a:t> </a:t>
            </a:r>
            <a:r>
              <a:rPr lang="de-DE" dirty="0" err="1"/>
              <a:t>have</a:t>
            </a:r>
            <a:r>
              <a:rPr lang="de-DE" dirty="0"/>
              <a:t> so </a:t>
            </a:r>
            <a:r>
              <a:rPr lang="de-DE" dirty="0" err="1"/>
              <a:t>many</a:t>
            </a:r>
            <a:r>
              <a:rPr lang="de-DE" dirty="0"/>
              <a:t> different </a:t>
            </a:r>
            <a:r>
              <a:rPr lang="de-DE" dirty="0" err="1"/>
              <a:t>Rows</a:t>
            </a:r>
            <a:r>
              <a:rPr lang="de-DE" dirty="0"/>
              <a:t> </a:t>
            </a:r>
            <a:r>
              <a:rPr lang="de-DE" dirty="0" err="1"/>
              <a:t>the</a:t>
            </a:r>
            <a:r>
              <a:rPr lang="de-DE" dirty="0"/>
              <a:t> </a:t>
            </a:r>
            <a:r>
              <a:rPr lang="de-DE" dirty="0" err="1"/>
              <a:t>average</a:t>
            </a:r>
            <a:r>
              <a:rPr lang="de-DE" dirty="0"/>
              <a:t> </a:t>
            </a:r>
            <a:r>
              <a:rPr lang="de-DE" dirty="0" err="1"/>
              <a:t>should</a:t>
            </a:r>
            <a:r>
              <a:rPr lang="de-DE" dirty="0"/>
              <a:t> </a:t>
            </a:r>
            <a:r>
              <a:rPr lang="de-DE" dirty="0" err="1"/>
              <a:t>predict</a:t>
            </a:r>
            <a:r>
              <a:rPr lang="de-DE" dirty="0"/>
              <a:t> </a:t>
            </a:r>
            <a:r>
              <a:rPr lang="de-DE" dirty="0" err="1"/>
              <a:t>the</a:t>
            </a:r>
            <a:r>
              <a:rPr lang="de-DE" dirty="0"/>
              <a:t> </a:t>
            </a:r>
            <a:r>
              <a:rPr lang="de-DE" dirty="0" err="1"/>
              <a:t>correct</a:t>
            </a:r>
            <a:r>
              <a:rPr lang="de-DE" dirty="0"/>
              <a:t> </a:t>
            </a:r>
            <a:r>
              <a:rPr lang="de-DE" dirty="0" err="1"/>
              <a:t>result</a:t>
            </a:r>
            <a:endParaRPr lang="de-DE" dirty="0"/>
          </a:p>
          <a:p>
            <a:endParaRPr lang="de-DE" dirty="0"/>
          </a:p>
        </p:txBody>
      </p:sp>
    </p:spTree>
    <p:extLst>
      <p:ext uri="{BB962C8B-B14F-4D97-AF65-F5344CB8AC3E}">
        <p14:creationId xmlns:p14="http://schemas.microsoft.com/office/powerpoint/2010/main" val="5534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0547-F510-CDA7-CD48-BF86CF78DA93}"/>
              </a:ext>
            </a:extLst>
          </p:cNvPr>
          <p:cNvSpPr>
            <a:spLocks noGrp="1"/>
          </p:cNvSpPr>
          <p:nvPr>
            <p:ph type="title"/>
          </p:nvPr>
        </p:nvSpPr>
        <p:spPr/>
        <p:txBody>
          <a:bodyPr/>
          <a:lstStyle/>
          <a:p>
            <a:r>
              <a:rPr lang="de-DE" dirty="0" err="1"/>
              <a:t>Categorize</a:t>
            </a:r>
            <a:r>
              <a:rPr lang="de-DE" dirty="0"/>
              <a:t> </a:t>
            </a:r>
            <a:r>
              <a:rPr lang="de-DE" dirty="0" err="1"/>
              <a:t>answers</a:t>
            </a:r>
            <a:endParaRPr lang="de-DE" dirty="0"/>
          </a:p>
        </p:txBody>
      </p:sp>
      <p:sp>
        <p:nvSpPr>
          <p:cNvPr id="3" name="Content Placeholder 2">
            <a:extLst>
              <a:ext uri="{FF2B5EF4-FFF2-40B4-BE49-F238E27FC236}">
                <a16:creationId xmlns:a16="http://schemas.microsoft.com/office/drawing/2014/main" id="{EA611055-2305-D946-392B-5748175A83E7}"/>
              </a:ext>
            </a:extLst>
          </p:cNvPr>
          <p:cNvSpPr>
            <a:spLocks noGrp="1"/>
          </p:cNvSpPr>
          <p:nvPr>
            <p:ph idx="1"/>
          </p:nvPr>
        </p:nvSpPr>
        <p:spPr/>
        <p:txBody>
          <a:bodyPr/>
          <a:lstStyle/>
          <a:p>
            <a:r>
              <a:rPr lang="de-DE" dirty="0"/>
              <a:t>Precision and Recall </a:t>
            </a:r>
            <a:r>
              <a:rPr lang="de-DE" dirty="0" err="1"/>
              <a:t>now</a:t>
            </a:r>
            <a:r>
              <a:rPr lang="de-DE" dirty="0"/>
              <a:t> a </a:t>
            </a:r>
            <a:r>
              <a:rPr lang="de-DE" dirty="0" err="1"/>
              <a:t>little</a:t>
            </a:r>
            <a:r>
              <a:rPr lang="de-DE" dirty="0"/>
              <a:t> </a:t>
            </a:r>
            <a:r>
              <a:rPr lang="de-DE" dirty="0" err="1"/>
              <a:t>lower</a:t>
            </a:r>
            <a:r>
              <a:rPr lang="de-DE" dirty="0"/>
              <a:t> but still </a:t>
            </a:r>
            <a:r>
              <a:rPr lang="de-DE" dirty="0" err="1"/>
              <a:t>above</a:t>
            </a:r>
            <a:r>
              <a:rPr lang="de-DE" dirty="0"/>
              <a:t> 0.65</a:t>
            </a:r>
          </a:p>
          <a:p>
            <a:r>
              <a:rPr lang="de-DE" dirty="0"/>
              <a:t>The </a:t>
            </a:r>
            <a:r>
              <a:rPr lang="de-DE" dirty="0" err="1"/>
              <a:t>length</a:t>
            </a:r>
            <a:r>
              <a:rPr lang="de-DE" dirty="0"/>
              <a:t> </a:t>
            </a:r>
            <a:r>
              <a:rPr lang="de-DE" dirty="0" err="1"/>
              <a:t>of</a:t>
            </a:r>
            <a:r>
              <a:rPr lang="de-DE" dirty="0"/>
              <a:t> </a:t>
            </a:r>
            <a:r>
              <a:rPr lang="de-DE" dirty="0" err="1"/>
              <a:t>the</a:t>
            </a:r>
            <a:r>
              <a:rPr lang="de-DE" dirty="0"/>
              <a:t> </a:t>
            </a:r>
            <a:r>
              <a:rPr lang="de-DE" dirty="0" err="1"/>
              <a:t>explanation</a:t>
            </a:r>
            <a:r>
              <a:rPr lang="de-DE" dirty="0"/>
              <a:t> </a:t>
            </a:r>
            <a:r>
              <a:rPr lang="de-DE" dirty="0" err="1"/>
              <a:t>had</a:t>
            </a:r>
            <a:r>
              <a:rPr lang="de-DE" dirty="0"/>
              <a:t> </a:t>
            </a:r>
            <a:r>
              <a:rPr lang="de-DE" dirty="0" err="1"/>
              <a:t>little</a:t>
            </a:r>
            <a:r>
              <a:rPr lang="de-DE" dirty="0"/>
              <a:t> </a:t>
            </a:r>
            <a:r>
              <a:rPr lang="de-DE" dirty="0" err="1"/>
              <a:t>to</a:t>
            </a:r>
            <a:r>
              <a:rPr lang="de-DE" dirty="0"/>
              <a:t> </a:t>
            </a:r>
            <a:r>
              <a:rPr lang="de-DE" dirty="0" err="1"/>
              <a:t>no</a:t>
            </a:r>
            <a:r>
              <a:rPr lang="de-DE" dirty="0"/>
              <a:t> </a:t>
            </a:r>
            <a:r>
              <a:rPr lang="de-DE" dirty="0" err="1"/>
              <a:t>corellation</a:t>
            </a:r>
            <a:r>
              <a:rPr lang="de-DE" dirty="0"/>
              <a:t> </a:t>
            </a:r>
            <a:r>
              <a:rPr lang="de-DE" dirty="0" err="1"/>
              <a:t>with</a:t>
            </a:r>
            <a:r>
              <a:rPr lang="de-DE" dirty="0"/>
              <a:t> </a:t>
            </a:r>
            <a:r>
              <a:rPr lang="de-DE" dirty="0" err="1"/>
              <a:t>correct</a:t>
            </a:r>
            <a:r>
              <a:rPr lang="de-DE" dirty="0"/>
              <a:t> </a:t>
            </a:r>
            <a:r>
              <a:rPr lang="de-DE" dirty="0" err="1"/>
              <a:t>assesment</a:t>
            </a:r>
            <a:endParaRPr lang="de-DE" dirty="0"/>
          </a:p>
          <a:p>
            <a:r>
              <a:rPr lang="de-DE" dirty="0"/>
              <a:t>The </a:t>
            </a:r>
            <a:r>
              <a:rPr lang="de-DE" dirty="0" err="1"/>
              <a:t>higher</a:t>
            </a:r>
            <a:r>
              <a:rPr lang="de-DE" dirty="0"/>
              <a:t> </a:t>
            </a:r>
            <a:r>
              <a:rPr lang="de-DE" dirty="0" err="1"/>
              <a:t>the</a:t>
            </a:r>
            <a:r>
              <a:rPr lang="de-DE" dirty="0"/>
              <a:t> </a:t>
            </a:r>
            <a:r>
              <a:rPr lang="de-DE" dirty="0" err="1"/>
              <a:t>readability</a:t>
            </a:r>
            <a:r>
              <a:rPr lang="de-DE" dirty="0"/>
              <a:t> </a:t>
            </a:r>
            <a:r>
              <a:rPr lang="de-DE" dirty="0" err="1"/>
              <a:t>the</a:t>
            </a:r>
            <a:r>
              <a:rPr lang="de-DE" dirty="0"/>
              <a:t> </a:t>
            </a:r>
            <a:r>
              <a:rPr lang="de-DE" dirty="0" err="1"/>
              <a:t>higher</a:t>
            </a:r>
            <a:r>
              <a:rPr lang="de-DE" dirty="0"/>
              <a:t> was </a:t>
            </a:r>
            <a:r>
              <a:rPr lang="de-DE" dirty="0" err="1"/>
              <a:t>the</a:t>
            </a:r>
            <a:r>
              <a:rPr lang="de-DE" dirty="0"/>
              <a:t> </a:t>
            </a:r>
            <a:r>
              <a:rPr lang="de-DE" dirty="0" err="1"/>
              <a:t>probability</a:t>
            </a:r>
            <a:r>
              <a:rPr lang="de-DE" dirty="0"/>
              <a:t> </a:t>
            </a:r>
            <a:r>
              <a:rPr lang="de-DE" dirty="0" err="1"/>
              <a:t>of</a:t>
            </a:r>
            <a:r>
              <a:rPr lang="de-DE" dirty="0"/>
              <a:t> a </a:t>
            </a:r>
            <a:r>
              <a:rPr lang="de-DE" dirty="0" err="1"/>
              <a:t>correct</a:t>
            </a:r>
            <a:r>
              <a:rPr lang="de-DE" dirty="0"/>
              <a:t> </a:t>
            </a:r>
            <a:r>
              <a:rPr lang="de-DE" dirty="0" err="1"/>
              <a:t>assesment</a:t>
            </a:r>
            <a:r>
              <a:rPr lang="de-DE" dirty="0"/>
              <a:t> but </a:t>
            </a:r>
            <a:r>
              <a:rPr lang="de-DE" dirty="0" err="1"/>
              <a:t>the</a:t>
            </a:r>
            <a:r>
              <a:rPr lang="de-DE" dirty="0"/>
              <a:t> </a:t>
            </a:r>
            <a:r>
              <a:rPr lang="de-DE" dirty="0" err="1"/>
              <a:t>corellation</a:t>
            </a:r>
            <a:r>
              <a:rPr lang="de-DE" dirty="0"/>
              <a:t> was </a:t>
            </a:r>
            <a:r>
              <a:rPr lang="de-DE" dirty="0" err="1"/>
              <a:t>low</a:t>
            </a:r>
            <a:endParaRPr lang="de-DE" dirty="0"/>
          </a:p>
          <a:p>
            <a:endParaRPr lang="de-DE" dirty="0"/>
          </a:p>
        </p:txBody>
      </p:sp>
    </p:spTree>
    <p:extLst>
      <p:ext uri="{BB962C8B-B14F-4D97-AF65-F5344CB8AC3E}">
        <p14:creationId xmlns:p14="http://schemas.microsoft.com/office/powerpoint/2010/main" val="4141237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BC20E-6D9E-9224-2429-0C6978C5E08F}"/>
              </a:ext>
            </a:extLst>
          </p:cNvPr>
          <p:cNvSpPr>
            <a:spLocks noGrp="1"/>
          </p:cNvSpPr>
          <p:nvPr>
            <p:ph type="title"/>
          </p:nvPr>
        </p:nvSpPr>
        <p:spPr/>
        <p:txBody>
          <a:bodyPr/>
          <a:lstStyle/>
          <a:p>
            <a:r>
              <a:rPr lang="de-DE" dirty="0" err="1"/>
              <a:t>Consolidate</a:t>
            </a:r>
            <a:r>
              <a:rPr lang="de-DE" dirty="0"/>
              <a:t> </a:t>
            </a:r>
            <a:r>
              <a:rPr lang="de-DE" dirty="0" err="1"/>
              <a:t>Explanations</a:t>
            </a:r>
            <a:endParaRPr lang="de-DE" dirty="0"/>
          </a:p>
        </p:txBody>
      </p:sp>
      <p:sp>
        <p:nvSpPr>
          <p:cNvPr id="3" name="Content Placeholder 2">
            <a:extLst>
              <a:ext uri="{FF2B5EF4-FFF2-40B4-BE49-F238E27FC236}">
                <a16:creationId xmlns:a16="http://schemas.microsoft.com/office/drawing/2014/main" id="{D160CEFF-61CC-CFE7-0D7D-BA3097EF4210}"/>
              </a:ext>
            </a:extLst>
          </p:cNvPr>
          <p:cNvSpPr>
            <a:spLocks noGrp="1"/>
          </p:cNvSpPr>
          <p:nvPr>
            <p:ph idx="1"/>
          </p:nvPr>
        </p:nvSpPr>
        <p:spPr/>
        <p:txBody>
          <a:bodyPr/>
          <a:lstStyle/>
          <a:p>
            <a:r>
              <a:rPr lang="de-DE" dirty="0" err="1"/>
              <a:t>If</a:t>
            </a:r>
            <a:r>
              <a:rPr lang="de-DE" dirty="0"/>
              <a:t> I </a:t>
            </a:r>
            <a:r>
              <a:rPr lang="de-DE" dirty="0" err="1"/>
              <a:t>tell</a:t>
            </a:r>
            <a:r>
              <a:rPr lang="de-DE" dirty="0"/>
              <a:t> </a:t>
            </a:r>
            <a:r>
              <a:rPr lang="de-DE" dirty="0" err="1"/>
              <a:t>it</a:t>
            </a:r>
            <a:r>
              <a:rPr lang="de-DE" dirty="0"/>
              <a:t> </a:t>
            </a:r>
            <a:r>
              <a:rPr lang="de-DE" dirty="0" err="1"/>
              <a:t>to</a:t>
            </a:r>
            <a:r>
              <a:rPr lang="de-DE" dirty="0"/>
              <a:t> </a:t>
            </a:r>
            <a:r>
              <a:rPr lang="de-DE" dirty="0" err="1"/>
              <a:t>be</a:t>
            </a:r>
            <a:r>
              <a:rPr lang="de-DE" dirty="0"/>
              <a:t> </a:t>
            </a:r>
            <a:r>
              <a:rPr lang="de-DE" dirty="0" err="1"/>
              <a:t>brief</a:t>
            </a:r>
            <a:r>
              <a:rPr lang="de-DE" dirty="0"/>
              <a:t> </a:t>
            </a:r>
            <a:r>
              <a:rPr lang="de-DE" dirty="0" err="1"/>
              <a:t>it</a:t>
            </a:r>
            <a:r>
              <a:rPr lang="de-DE" dirty="0"/>
              <a:t> </a:t>
            </a:r>
            <a:r>
              <a:rPr lang="de-DE" dirty="0" err="1"/>
              <a:t>keeps</a:t>
            </a:r>
            <a:r>
              <a:rPr lang="de-DE" dirty="0"/>
              <a:t> </a:t>
            </a:r>
            <a:r>
              <a:rPr lang="de-DE" dirty="0" err="1"/>
              <a:t>it</a:t>
            </a:r>
            <a:r>
              <a:rPr lang="de-DE" dirty="0"/>
              <a:t> </a:t>
            </a:r>
            <a:r>
              <a:rPr lang="de-DE" dirty="0" err="1"/>
              <a:t>short</a:t>
            </a:r>
            <a:r>
              <a:rPr lang="de-DE" dirty="0"/>
              <a:t> </a:t>
            </a:r>
            <a:r>
              <a:rPr lang="de-DE" dirty="0" err="1"/>
              <a:t>if</a:t>
            </a:r>
            <a:r>
              <a:rPr lang="de-DE" dirty="0"/>
              <a:t> not </a:t>
            </a:r>
            <a:r>
              <a:rPr lang="de-DE" dirty="0" err="1"/>
              <a:t>it</a:t>
            </a:r>
            <a:r>
              <a:rPr lang="de-DE" dirty="0"/>
              <a:t> </a:t>
            </a:r>
            <a:r>
              <a:rPr lang="de-DE" dirty="0" err="1"/>
              <a:t>writes</a:t>
            </a:r>
            <a:r>
              <a:rPr lang="de-DE" dirty="0"/>
              <a:t> </a:t>
            </a:r>
            <a:r>
              <a:rPr lang="de-DE" dirty="0" err="1"/>
              <a:t>essays</a:t>
            </a:r>
            <a:endParaRPr lang="de-DE" dirty="0"/>
          </a:p>
          <a:p>
            <a:r>
              <a:rPr lang="de-DE" dirty="0" err="1"/>
              <a:t>It</a:t>
            </a:r>
            <a:r>
              <a:rPr lang="de-DE" dirty="0"/>
              <a:t> </a:t>
            </a:r>
            <a:r>
              <a:rPr lang="de-DE" dirty="0" err="1"/>
              <a:t>is</a:t>
            </a:r>
            <a:r>
              <a:rPr lang="de-DE" dirty="0"/>
              <a:t> </a:t>
            </a:r>
            <a:r>
              <a:rPr lang="de-DE" dirty="0" err="1"/>
              <a:t>always</a:t>
            </a:r>
            <a:r>
              <a:rPr lang="de-DE" dirty="0"/>
              <a:t> </a:t>
            </a:r>
            <a:r>
              <a:rPr lang="de-DE" dirty="0" err="1"/>
              <a:t>kind</a:t>
            </a:r>
            <a:r>
              <a:rPr lang="de-DE" dirty="0"/>
              <a:t> </a:t>
            </a:r>
            <a:r>
              <a:rPr lang="de-DE" dirty="0" err="1"/>
              <a:t>of</a:t>
            </a:r>
            <a:r>
              <a:rPr lang="de-DE" dirty="0"/>
              <a:t> </a:t>
            </a:r>
            <a:r>
              <a:rPr lang="de-DE" dirty="0" err="1"/>
              <a:t>readable</a:t>
            </a:r>
            <a:r>
              <a:rPr lang="de-DE" dirty="0"/>
              <a:t> (</a:t>
            </a:r>
            <a:r>
              <a:rPr lang="de-DE" dirty="0" err="1"/>
              <a:t>my</a:t>
            </a:r>
            <a:r>
              <a:rPr lang="de-DE" dirty="0"/>
              <a:t> </a:t>
            </a:r>
            <a:r>
              <a:rPr lang="de-DE" dirty="0" err="1"/>
              <a:t>metric</a:t>
            </a:r>
            <a:r>
              <a:rPr lang="de-DE" dirty="0"/>
              <a:t>)</a:t>
            </a:r>
          </a:p>
          <a:p>
            <a:r>
              <a:rPr lang="de-DE" dirty="0"/>
              <a:t>I </a:t>
            </a:r>
            <a:r>
              <a:rPr lang="de-DE" dirty="0" err="1"/>
              <a:t>personally</a:t>
            </a:r>
            <a:r>
              <a:rPr lang="de-DE" dirty="0"/>
              <a:t> </a:t>
            </a:r>
            <a:r>
              <a:rPr lang="de-DE" dirty="0" err="1"/>
              <a:t>did</a:t>
            </a:r>
            <a:r>
              <a:rPr lang="de-DE" dirty="0"/>
              <a:t> </a:t>
            </a:r>
            <a:r>
              <a:rPr lang="de-DE" dirty="0" err="1"/>
              <a:t>kind</a:t>
            </a:r>
            <a:r>
              <a:rPr lang="de-DE" dirty="0"/>
              <a:t> </a:t>
            </a:r>
            <a:r>
              <a:rPr lang="de-DE" dirty="0" err="1"/>
              <a:t>of</a:t>
            </a:r>
            <a:r>
              <a:rPr lang="de-DE" dirty="0"/>
              <a:t> </a:t>
            </a:r>
            <a:r>
              <a:rPr lang="de-DE" dirty="0" err="1"/>
              <a:t>understand</a:t>
            </a:r>
            <a:r>
              <a:rPr lang="de-DE" dirty="0"/>
              <a:t> </a:t>
            </a:r>
            <a:r>
              <a:rPr lang="de-DE" dirty="0" err="1"/>
              <a:t>the</a:t>
            </a:r>
            <a:r>
              <a:rPr lang="de-DE" dirty="0"/>
              <a:t> </a:t>
            </a:r>
            <a:r>
              <a:rPr lang="de-DE" dirty="0" err="1"/>
              <a:t>problem</a:t>
            </a:r>
            <a:r>
              <a:rPr lang="de-DE" dirty="0"/>
              <a:t> </a:t>
            </a:r>
            <a:r>
              <a:rPr lang="de-DE" dirty="0" err="1"/>
              <a:t>when</a:t>
            </a:r>
            <a:r>
              <a:rPr lang="de-DE" dirty="0"/>
              <a:t> </a:t>
            </a:r>
            <a:r>
              <a:rPr lang="de-DE" dirty="0" err="1"/>
              <a:t>it</a:t>
            </a:r>
            <a:r>
              <a:rPr lang="de-DE" dirty="0"/>
              <a:t> </a:t>
            </a:r>
            <a:r>
              <a:rPr lang="de-DE" dirty="0" err="1"/>
              <a:t>wrote</a:t>
            </a:r>
            <a:r>
              <a:rPr lang="de-DE" dirty="0"/>
              <a:t> </a:t>
            </a:r>
            <a:r>
              <a:rPr lang="de-DE" dirty="0" err="1"/>
              <a:t>one</a:t>
            </a:r>
            <a:r>
              <a:rPr lang="de-DE" dirty="0"/>
              <a:t> </a:t>
            </a:r>
            <a:r>
              <a:rPr lang="de-DE" dirty="0" err="1"/>
              <a:t>or</a:t>
            </a:r>
            <a:r>
              <a:rPr lang="de-DE" dirty="0"/>
              <a:t> </a:t>
            </a:r>
            <a:r>
              <a:rPr lang="de-DE" dirty="0" err="1"/>
              <a:t>two</a:t>
            </a:r>
            <a:r>
              <a:rPr lang="de-DE" dirty="0"/>
              <a:t> </a:t>
            </a:r>
            <a:r>
              <a:rPr lang="de-DE" dirty="0" err="1"/>
              <a:t>paragraphs</a:t>
            </a:r>
            <a:r>
              <a:rPr lang="de-DE" dirty="0"/>
              <a:t> </a:t>
            </a:r>
            <a:r>
              <a:rPr lang="de-DE" dirty="0" err="1"/>
              <a:t>shorter</a:t>
            </a:r>
            <a:r>
              <a:rPr lang="de-DE" dirty="0"/>
              <a:t> was </a:t>
            </a:r>
            <a:r>
              <a:rPr lang="de-DE" dirty="0" err="1"/>
              <a:t>too</a:t>
            </a:r>
            <a:r>
              <a:rPr lang="de-DE" dirty="0"/>
              <a:t> </a:t>
            </a:r>
            <a:r>
              <a:rPr lang="de-DE" dirty="0" err="1"/>
              <a:t>short</a:t>
            </a:r>
            <a:endParaRPr lang="de-DE" dirty="0"/>
          </a:p>
          <a:p>
            <a:endParaRPr lang="de-DE" dirty="0"/>
          </a:p>
          <a:p>
            <a:endParaRPr lang="de-DE" dirty="0"/>
          </a:p>
        </p:txBody>
      </p:sp>
    </p:spTree>
    <p:extLst>
      <p:ext uri="{BB962C8B-B14F-4D97-AF65-F5344CB8AC3E}">
        <p14:creationId xmlns:p14="http://schemas.microsoft.com/office/powerpoint/2010/main" val="3978877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FBED0-001A-B9C7-59D7-A3CE798A90FD}"/>
              </a:ext>
            </a:extLst>
          </p:cNvPr>
          <p:cNvSpPr>
            <a:spLocks noGrp="1"/>
          </p:cNvSpPr>
          <p:nvPr>
            <p:ph type="title"/>
          </p:nvPr>
        </p:nvSpPr>
        <p:spPr/>
        <p:txBody>
          <a:bodyPr>
            <a:normAutofit/>
          </a:bodyPr>
          <a:lstStyle/>
          <a:p>
            <a:r>
              <a:rPr lang="en-US" dirty="0"/>
              <a:t>Compare Original with Synthetic Explanations</a:t>
            </a:r>
            <a:endParaRPr lang="de-DE" dirty="0"/>
          </a:p>
        </p:txBody>
      </p:sp>
      <p:sp>
        <p:nvSpPr>
          <p:cNvPr id="3" name="Content Placeholder 2">
            <a:extLst>
              <a:ext uri="{FF2B5EF4-FFF2-40B4-BE49-F238E27FC236}">
                <a16:creationId xmlns:a16="http://schemas.microsoft.com/office/drawing/2014/main" id="{3A4BB544-550C-0E82-8F47-0DDD032D6CB6}"/>
              </a:ext>
            </a:extLst>
          </p:cNvPr>
          <p:cNvSpPr>
            <a:spLocks noGrp="1"/>
          </p:cNvSpPr>
          <p:nvPr>
            <p:ph idx="1"/>
          </p:nvPr>
        </p:nvSpPr>
        <p:spPr/>
        <p:txBody>
          <a:bodyPr/>
          <a:lstStyle/>
          <a:p>
            <a:r>
              <a:rPr lang="de-DE" dirty="0"/>
              <a:t>ROUGE and BLEU </a:t>
            </a:r>
            <a:r>
              <a:rPr lang="de-DE" dirty="0" err="1"/>
              <a:t>were</a:t>
            </a:r>
            <a:r>
              <a:rPr lang="de-DE" dirty="0"/>
              <a:t> </a:t>
            </a:r>
            <a:r>
              <a:rPr lang="de-DE" dirty="0" err="1"/>
              <a:t>fine</a:t>
            </a:r>
            <a:r>
              <a:rPr lang="de-DE" dirty="0"/>
              <a:t> (</a:t>
            </a:r>
            <a:r>
              <a:rPr lang="de-DE" dirty="0" err="1"/>
              <a:t>around</a:t>
            </a:r>
            <a:r>
              <a:rPr lang="de-DE" dirty="0"/>
              <a:t> 0.7) but </a:t>
            </a:r>
            <a:r>
              <a:rPr lang="de-DE" dirty="0" err="1"/>
              <a:t>worse</a:t>
            </a:r>
            <a:r>
              <a:rPr lang="de-DE" dirty="0"/>
              <a:t> </a:t>
            </a:r>
            <a:r>
              <a:rPr lang="de-DE" dirty="0" err="1"/>
              <a:t>for</a:t>
            </a:r>
            <a:r>
              <a:rPr lang="de-DE" dirty="0"/>
              <a:t> </a:t>
            </a:r>
            <a:r>
              <a:rPr lang="de-DE" dirty="0" err="1"/>
              <a:t>shorter</a:t>
            </a:r>
            <a:r>
              <a:rPr lang="de-DE" dirty="0"/>
              <a:t> </a:t>
            </a:r>
            <a:r>
              <a:rPr lang="de-DE" dirty="0" err="1"/>
              <a:t>answers</a:t>
            </a:r>
            <a:r>
              <a:rPr lang="de-DE" dirty="0"/>
              <a:t>.</a:t>
            </a:r>
          </a:p>
          <a:p>
            <a:r>
              <a:rPr lang="de-DE" dirty="0" err="1"/>
              <a:t>When</a:t>
            </a:r>
            <a:r>
              <a:rPr lang="de-DE" dirty="0"/>
              <a:t> </a:t>
            </a:r>
            <a:r>
              <a:rPr lang="de-DE" dirty="0" err="1"/>
              <a:t>prompted</a:t>
            </a:r>
            <a:r>
              <a:rPr lang="de-DE" dirty="0"/>
              <a:t> </a:t>
            </a:r>
            <a:r>
              <a:rPr lang="de-DE" dirty="0" err="1"/>
              <a:t>to</a:t>
            </a:r>
            <a:r>
              <a:rPr lang="de-DE" dirty="0"/>
              <a:t> match </a:t>
            </a:r>
            <a:r>
              <a:rPr lang="de-DE" dirty="0" err="1"/>
              <a:t>the</a:t>
            </a:r>
            <a:r>
              <a:rPr lang="de-DE" dirty="0"/>
              <a:t> </a:t>
            </a:r>
            <a:r>
              <a:rPr lang="de-DE" dirty="0" err="1"/>
              <a:t>language</a:t>
            </a:r>
            <a:r>
              <a:rPr lang="de-DE" dirty="0"/>
              <a:t> </a:t>
            </a:r>
            <a:r>
              <a:rPr lang="de-DE" dirty="0" err="1"/>
              <a:t>used</a:t>
            </a:r>
            <a:r>
              <a:rPr lang="de-DE" dirty="0"/>
              <a:t> in </a:t>
            </a:r>
            <a:r>
              <a:rPr lang="de-DE" dirty="0" err="1"/>
              <a:t>the</a:t>
            </a:r>
            <a:r>
              <a:rPr lang="de-DE" dirty="0"/>
              <a:t> </a:t>
            </a:r>
            <a:r>
              <a:rPr lang="de-DE" dirty="0" err="1"/>
              <a:t>samples</a:t>
            </a:r>
            <a:r>
              <a:rPr lang="de-DE" dirty="0"/>
              <a:t> </a:t>
            </a:r>
            <a:r>
              <a:rPr lang="de-DE" dirty="0" err="1"/>
              <a:t>the</a:t>
            </a:r>
            <a:r>
              <a:rPr lang="de-DE" dirty="0"/>
              <a:t> score </a:t>
            </a:r>
            <a:r>
              <a:rPr lang="de-DE" dirty="0" err="1"/>
              <a:t>rose</a:t>
            </a:r>
            <a:r>
              <a:rPr lang="de-DE" dirty="0"/>
              <a:t> </a:t>
            </a:r>
          </a:p>
          <a:p>
            <a:endParaRPr lang="de-DE" dirty="0"/>
          </a:p>
        </p:txBody>
      </p:sp>
    </p:spTree>
    <p:extLst>
      <p:ext uri="{BB962C8B-B14F-4D97-AF65-F5344CB8AC3E}">
        <p14:creationId xmlns:p14="http://schemas.microsoft.com/office/powerpoint/2010/main" val="3616537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AA0A1-B4A4-7EDB-0CE9-AAFD471800FC}"/>
              </a:ext>
            </a:extLst>
          </p:cNvPr>
          <p:cNvSpPr>
            <a:spLocks noGrp="1"/>
          </p:cNvSpPr>
          <p:nvPr>
            <p:ph type="title"/>
          </p:nvPr>
        </p:nvSpPr>
        <p:spPr/>
        <p:txBody>
          <a:bodyPr/>
          <a:lstStyle/>
          <a:p>
            <a:r>
              <a:rPr lang="de-DE" dirty="0" err="1"/>
              <a:t>Reflection</a:t>
            </a:r>
            <a:endParaRPr lang="de-DE" dirty="0"/>
          </a:p>
        </p:txBody>
      </p:sp>
      <p:sp>
        <p:nvSpPr>
          <p:cNvPr id="3" name="Content Placeholder 2">
            <a:extLst>
              <a:ext uri="{FF2B5EF4-FFF2-40B4-BE49-F238E27FC236}">
                <a16:creationId xmlns:a16="http://schemas.microsoft.com/office/drawing/2014/main" id="{B4299378-D04E-58EA-9C1A-1E1971C7024B}"/>
              </a:ext>
            </a:extLst>
          </p:cNvPr>
          <p:cNvSpPr>
            <a:spLocks noGrp="1"/>
          </p:cNvSpPr>
          <p:nvPr>
            <p:ph idx="1"/>
          </p:nvPr>
        </p:nvSpPr>
        <p:spPr/>
        <p:txBody>
          <a:bodyPr/>
          <a:lstStyle/>
          <a:p>
            <a:r>
              <a:rPr lang="de-DE" dirty="0"/>
              <a:t>1. Maybe </a:t>
            </a:r>
            <a:r>
              <a:rPr lang="de-DE" dirty="0" err="1"/>
              <a:t>use</a:t>
            </a:r>
            <a:r>
              <a:rPr lang="de-DE" dirty="0"/>
              <a:t> </a:t>
            </a:r>
            <a:r>
              <a:rPr lang="en-GB" dirty="0"/>
              <a:t>more</a:t>
            </a:r>
            <a:r>
              <a:rPr lang="de-DE" dirty="0"/>
              <a:t> Data / Maybe </a:t>
            </a:r>
            <a:r>
              <a:rPr lang="de-DE" dirty="0" err="1"/>
              <a:t>dont</a:t>
            </a:r>
            <a:r>
              <a:rPr lang="de-DE" dirty="0"/>
              <a:t> </a:t>
            </a:r>
            <a:r>
              <a:rPr lang="de-DE" dirty="0" err="1"/>
              <a:t>include</a:t>
            </a:r>
            <a:r>
              <a:rPr lang="de-DE" dirty="0"/>
              <a:t> </a:t>
            </a:r>
            <a:r>
              <a:rPr lang="de-DE" dirty="0" err="1"/>
              <a:t>gender</a:t>
            </a:r>
            <a:r>
              <a:rPr lang="de-DE" dirty="0"/>
              <a:t> </a:t>
            </a:r>
            <a:r>
              <a:rPr lang="de-DE" dirty="0" err="1"/>
              <a:t>or</a:t>
            </a:r>
            <a:r>
              <a:rPr lang="de-DE" dirty="0"/>
              <a:t> </a:t>
            </a:r>
            <a:r>
              <a:rPr lang="de-DE" dirty="0" err="1"/>
              <a:t>age</a:t>
            </a:r>
            <a:endParaRPr lang="de-DE" dirty="0"/>
          </a:p>
          <a:p>
            <a:r>
              <a:rPr lang="de-DE" dirty="0"/>
              <a:t>2. New Data </a:t>
            </a:r>
            <a:r>
              <a:rPr lang="en-HK" dirty="0"/>
              <a:t>means</a:t>
            </a:r>
            <a:r>
              <a:rPr lang="de-DE" dirty="0"/>
              <a:t> </a:t>
            </a:r>
            <a:r>
              <a:rPr lang="de-DE" dirty="0" err="1"/>
              <a:t>re</a:t>
            </a:r>
            <a:r>
              <a:rPr lang="de-DE" dirty="0"/>
              <a:t> </a:t>
            </a:r>
            <a:r>
              <a:rPr lang="de-DE" dirty="0" err="1"/>
              <a:t>fitting</a:t>
            </a:r>
            <a:r>
              <a:rPr lang="de-DE" dirty="0"/>
              <a:t> but </a:t>
            </a:r>
            <a:r>
              <a:rPr lang="de-DE" dirty="0" err="1"/>
              <a:t>should</a:t>
            </a:r>
            <a:r>
              <a:rPr lang="de-DE" dirty="0"/>
              <a:t> </a:t>
            </a:r>
            <a:r>
              <a:rPr lang="de-DE" dirty="0" err="1"/>
              <a:t>be</a:t>
            </a:r>
            <a:r>
              <a:rPr lang="de-DE" dirty="0"/>
              <a:t> </a:t>
            </a:r>
            <a:r>
              <a:rPr lang="de-DE" dirty="0" err="1"/>
              <a:t>feasible</a:t>
            </a:r>
            <a:r>
              <a:rPr lang="de-DE" dirty="0"/>
              <a:t> </a:t>
            </a:r>
            <a:r>
              <a:rPr lang="de-DE" dirty="0" err="1"/>
              <a:t>except</a:t>
            </a:r>
            <a:r>
              <a:rPr lang="de-DE" dirty="0"/>
              <a:t> </a:t>
            </a:r>
            <a:r>
              <a:rPr lang="de-DE" dirty="0" err="1"/>
              <a:t>if</a:t>
            </a:r>
            <a:r>
              <a:rPr lang="de-DE" dirty="0"/>
              <a:t> </a:t>
            </a:r>
            <a:r>
              <a:rPr lang="de-DE" dirty="0" err="1"/>
              <a:t>you</a:t>
            </a:r>
            <a:r>
              <a:rPr lang="de-DE" dirty="0"/>
              <a:t> </a:t>
            </a:r>
            <a:r>
              <a:rPr lang="de-DE" dirty="0" err="1"/>
              <a:t>get</a:t>
            </a:r>
            <a:r>
              <a:rPr lang="de-DE" dirty="0"/>
              <a:t> a </a:t>
            </a:r>
            <a:r>
              <a:rPr lang="de-DE" dirty="0" err="1"/>
              <a:t>new</a:t>
            </a:r>
            <a:r>
              <a:rPr lang="de-DE" dirty="0"/>
              <a:t> </a:t>
            </a:r>
            <a:r>
              <a:rPr lang="de-DE" dirty="0" err="1"/>
              <a:t>reviewer</a:t>
            </a:r>
            <a:endParaRPr lang="de-DE" dirty="0"/>
          </a:p>
          <a:p>
            <a:r>
              <a:rPr lang="de-DE" dirty="0"/>
              <a:t>3. Works </a:t>
            </a:r>
            <a:r>
              <a:rPr lang="de-DE" dirty="0" err="1"/>
              <a:t>once</a:t>
            </a:r>
            <a:r>
              <a:rPr lang="de-DE" dirty="0"/>
              <a:t> </a:t>
            </a:r>
            <a:r>
              <a:rPr lang="de-DE" dirty="0" err="1"/>
              <a:t>dosnt</a:t>
            </a:r>
            <a:r>
              <a:rPr lang="de-DE" dirty="0"/>
              <a:t> </a:t>
            </a:r>
            <a:r>
              <a:rPr lang="de-DE" dirty="0" err="1"/>
              <a:t>mean</a:t>
            </a:r>
            <a:r>
              <a:rPr lang="de-DE" dirty="0"/>
              <a:t> </a:t>
            </a:r>
            <a:r>
              <a:rPr lang="de-DE" dirty="0" err="1"/>
              <a:t>works</a:t>
            </a:r>
            <a:r>
              <a:rPr lang="de-DE" dirty="0"/>
              <a:t> </a:t>
            </a:r>
            <a:r>
              <a:rPr lang="de-DE" dirty="0" err="1"/>
              <a:t>always</a:t>
            </a:r>
            <a:endParaRPr lang="de-DE" dirty="0"/>
          </a:p>
          <a:p>
            <a:r>
              <a:rPr lang="de-DE" dirty="0"/>
              <a:t>4. Maybe a </a:t>
            </a:r>
            <a:r>
              <a:rPr lang="de-DE" dirty="0" err="1"/>
              <a:t>sythetic</a:t>
            </a:r>
            <a:r>
              <a:rPr lang="de-DE" dirty="0"/>
              <a:t> </a:t>
            </a:r>
            <a:r>
              <a:rPr lang="de-DE" dirty="0" err="1"/>
              <a:t>value</a:t>
            </a:r>
            <a:r>
              <a:rPr lang="de-DE" dirty="0"/>
              <a:t> </a:t>
            </a:r>
            <a:r>
              <a:rPr lang="de-DE" dirty="0" err="1"/>
              <a:t>is</a:t>
            </a:r>
            <a:r>
              <a:rPr lang="de-DE" dirty="0"/>
              <a:t> not so </a:t>
            </a:r>
            <a:r>
              <a:rPr lang="de-DE" dirty="0" err="1"/>
              <a:t>well</a:t>
            </a:r>
            <a:r>
              <a:rPr lang="de-DE" dirty="0"/>
              <a:t> </a:t>
            </a:r>
            <a:r>
              <a:rPr lang="de-DE" dirty="0" err="1"/>
              <a:t>suited</a:t>
            </a:r>
            <a:r>
              <a:rPr lang="de-DE" dirty="0"/>
              <a:t> </a:t>
            </a:r>
            <a:r>
              <a:rPr lang="de-DE" dirty="0" err="1"/>
              <a:t>for</a:t>
            </a:r>
            <a:r>
              <a:rPr lang="de-DE" dirty="0"/>
              <a:t> a </a:t>
            </a:r>
            <a:r>
              <a:rPr lang="de-DE" dirty="0" err="1"/>
              <a:t>synthetic</a:t>
            </a:r>
            <a:r>
              <a:rPr lang="de-DE" dirty="0"/>
              <a:t> </a:t>
            </a:r>
            <a:r>
              <a:rPr lang="de-DE" dirty="0" err="1"/>
              <a:t>result</a:t>
            </a:r>
            <a:r>
              <a:rPr lang="de-DE" dirty="0"/>
              <a:t> and a human </a:t>
            </a:r>
            <a:r>
              <a:rPr lang="de-DE" dirty="0" err="1"/>
              <a:t>should</a:t>
            </a:r>
            <a:r>
              <a:rPr lang="de-DE" dirty="0"/>
              <a:t> </a:t>
            </a:r>
            <a:r>
              <a:rPr lang="de-DE" dirty="0" err="1"/>
              <a:t>judge</a:t>
            </a:r>
            <a:r>
              <a:rPr lang="de-DE" dirty="0"/>
              <a:t> </a:t>
            </a:r>
            <a:r>
              <a:rPr lang="de-DE" dirty="0" err="1"/>
              <a:t>quality</a:t>
            </a:r>
            <a:endParaRPr lang="de-DE" dirty="0"/>
          </a:p>
          <a:p>
            <a:r>
              <a:rPr lang="de-DE" dirty="0"/>
              <a:t>5.  </a:t>
            </a:r>
            <a:r>
              <a:rPr lang="de-DE" dirty="0" err="1"/>
              <a:t>You</a:t>
            </a:r>
            <a:r>
              <a:rPr lang="de-DE" dirty="0"/>
              <a:t> </a:t>
            </a:r>
            <a:r>
              <a:rPr lang="de-DE" dirty="0" err="1"/>
              <a:t>cannot</a:t>
            </a:r>
            <a:r>
              <a:rPr lang="de-DE" dirty="0"/>
              <a:t> </a:t>
            </a:r>
            <a:r>
              <a:rPr lang="de-DE" dirty="0" err="1"/>
              <a:t>know</a:t>
            </a:r>
            <a:r>
              <a:rPr lang="de-DE" dirty="0"/>
              <a:t> </a:t>
            </a:r>
            <a:r>
              <a:rPr lang="de-DE" dirty="0" err="1"/>
              <a:t>who</a:t>
            </a:r>
            <a:r>
              <a:rPr lang="de-DE" dirty="0"/>
              <a:t> was </a:t>
            </a:r>
            <a:r>
              <a:rPr lang="de-DE" dirty="0" err="1"/>
              <a:t>wrong</a:t>
            </a:r>
            <a:r>
              <a:rPr lang="de-DE" dirty="0"/>
              <a:t> </a:t>
            </a:r>
            <a:r>
              <a:rPr lang="de-DE" dirty="0" err="1"/>
              <a:t>if</a:t>
            </a:r>
            <a:r>
              <a:rPr lang="de-DE" dirty="0"/>
              <a:t> </a:t>
            </a:r>
            <a:r>
              <a:rPr lang="de-DE" dirty="0" err="1"/>
              <a:t>you</a:t>
            </a:r>
            <a:r>
              <a:rPr lang="de-DE" dirty="0"/>
              <a:t> just </a:t>
            </a:r>
            <a:r>
              <a:rPr lang="de-DE" dirty="0" err="1"/>
              <a:t>look</a:t>
            </a:r>
            <a:r>
              <a:rPr lang="de-DE" dirty="0"/>
              <a:t> at </a:t>
            </a:r>
            <a:r>
              <a:rPr lang="de-DE" dirty="0" err="1"/>
              <a:t>the</a:t>
            </a:r>
            <a:r>
              <a:rPr lang="de-DE" dirty="0"/>
              <a:t> end </a:t>
            </a:r>
            <a:r>
              <a:rPr lang="de-DE" dirty="0" err="1"/>
              <a:t>result</a:t>
            </a:r>
            <a:r>
              <a:rPr lang="de-DE" dirty="0"/>
              <a:t> 2 Blackboxes in a </a:t>
            </a:r>
            <a:r>
              <a:rPr lang="de-DE" dirty="0" err="1"/>
              <a:t>row</a:t>
            </a:r>
            <a:r>
              <a:rPr lang="de-DE" dirty="0"/>
              <a:t> </a:t>
            </a:r>
            <a:r>
              <a:rPr lang="de-DE" dirty="0" err="1"/>
              <a:t>make</a:t>
            </a:r>
            <a:r>
              <a:rPr lang="de-DE" dirty="0"/>
              <a:t> </a:t>
            </a:r>
            <a:r>
              <a:rPr lang="de-DE" dirty="0" err="1"/>
              <a:t>them</a:t>
            </a:r>
            <a:r>
              <a:rPr lang="de-DE" dirty="0"/>
              <a:t> </a:t>
            </a:r>
            <a:r>
              <a:rPr lang="de-DE" dirty="0" err="1"/>
              <a:t>even</a:t>
            </a:r>
            <a:r>
              <a:rPr lang="de-DE" dirty="0"/>
              <a:t> </a:t>
            </a:r>
            <a:r>
              <a:rPr lang="de-DE" dirty="0" err="1"/>
              <a:t>more</a:t>
            </a:r>
            <a:r>
              <a:rPr lang="de-DE" dirty="0"/>
              <a:t> </a:t>
            </a:r>
            <a:r>
              <a:rPr lang="de-DE" dirty="0" err="1"/>
              <a:t>opaque</a:t>
            </a:r>
            <a:endParaRPr lang="de-DE" dirty="0"/>
          </a:p>
        </p:txBody>
      </p:sp>
    </p:spTree>
    <p:extLst>
      <p:ext uri="{BB962C8B-B14F-4D97-AF65-F5344CB8AC3E}">
        <p14:creationId xmlns:p14="http://schemas.microsoft.com/office/powerpoint/2010/main" val="3336333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317</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Mini Project 2</vt:lpstr>
      <vt:lpstr>Preparation</vt:lpstr>
      <vt:lpstr>Training</vt:lpstr>
      <vt:lpstr>Categorize answers</vt:lpstr>
      <vt:lpstr>Consolidate Explanations</vt:lpstr>
      <vt:lpstr>Compare Original with Synthetic Explanations</vt:lpstr>
      <vt:lpstr>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Benildur Nickel</dc:creator>
  <cp:lastModifiedBy>Benildur Nickel</cp:lastModifiedBy>
  <cp:revision>2</cp:revision>
  <dcterms:created xsi:type="dcterms:W3CDTF">2025-01-14T10:29:05Z</dcterms:created>
  <dcterms:modified xsi:type="dcterms:W3CDTF">2025-01-14T11:21:11Z</dcterms:modified>
</cp:coreProperties>
</file>