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0" d="100"/>
          <a:sy n="70" d="100"/>
        </p:scale>
        <p:origin x="30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583F-8CD8-49E8-B713-E353A4D7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87F77-7254-4B3C-AC85-2AB5FD5CA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D7EC-855D-4321-86B8-B7C235CD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9B09-0F9E-425C-8667-3F2F931C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75A0-3F11-48EF-91C6-4565FA35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5CD5-A21F-4ED6-ADFC-456CE4D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F4F1A-4560-45A9-AADF-CD4B86732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471C-0542-4145-98B0-156E3B02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F4F4-6D26-445A-99FE-1073AF5D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D5F2-DF4F-4528-A8A1-896211E3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B9419-C2BD-4936-80A4-53885C8C3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DE158-CD0D-4883-8A02-29AD794B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ABCDF-AC13-444A-9AE8-9CC89D93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1138-D20F-405A-871F-10E1F7FD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1A40-1400-4528-86FC-FD812FE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8964-856B-4181-A7BE-A7B026B5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D831-CF18-491B-AF51-9844BCED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052E-0F8C-4B15-9365-49C213E9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BFBD-CC99-40F2-86BD-17E9C7E1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F88A-BC21-419B-8FEF-BAA1AAE6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FA39-108E-48C5-9A6C-861AC6E9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BC2A-B9CD-4D26-8D58-E44190EB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D0CA-F8D6-48E6-B868-0B564383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F0B85-C01B-4D29-80EE-B5564FF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DF16-B76B-4993-BB2A-EFA63726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420B-40F2-42FA-B9CE-35D7ED4E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A227-125B-450F-B5AF-15423BBBB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06D0-83CC-4450-88C3-B9B13553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E4210-F877-4DFA-B19A-240AD172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3E2C-5488-4E6A-ADE7-98A29A11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52B24-CF6B-4560-A38C-AB93CA43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CDF6-D274-4910-89AE-3A84CD8C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EA28A-34C2-4FFD-B542-61026597D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AA6B9-2449-4B4A-A6DA-E2F31A386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8F2E6-A88A-452B-BB53-416EF1D24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71E47-98EA-433D-B8C0-92DE28CE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43725-B79F-44C1-90CF-D58AE3E1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3D117-6137-405A-BEAD-60583E2A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073B7-233B-4D7D-8B6A-D300C71F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5086-8A90-4657-A5BF-FA8DC55B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84683-667B-413B-99B9-FD4FCB65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81E9B-0F7B-44F5-8EDB-6C093BB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0E7C8-E9C8-4FB8-A47D-85C25E26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699CB-C3C1-4465-B5F5-5A0D66B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25A7-C80C-40AF-A2EA-76421E2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2ED3-D688-4B8B-81DF-D5777EFC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910D-ED6A-4282-854A-5501DB19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7E12-6FDA-48F3-BB14-F0FB911E4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31CFC-B378-4EC9-B0FE-3C88152CE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79F19-E814-48CD-B673-3EA8FCB9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EE610-2EBB-444C-9673-8AC2084C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967B3-5C09-43E7-BD17-8B26DD57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5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C242-7491-4AD5-94F0-55EBD134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395CF-53E3-423E-85BD-33863B8B9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10C3F-B737-45AF-B899-9E7E72DF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E4C8-BCAF-4DA5-9569-0F906E67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ABCA4-6D6C-459C-B932-40402D05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CB182-3414-4FEE-B71F-5726153A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FCAC6-061D-45AD-A018-5D6692B0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A712-BD82-42BF-A343-B572FE12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AB5C-A75F-412D-A39E-FA9CBEEA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1820-BA0A-4B65-9591-F099C17143C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3157-CFA9-439B-B614-ECA1254F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1E9B-064A-48CA-93BB-8A678B676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1488-0052-448B-81AA-2DFE5BF9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8602-67BA-4B64-8C03-57BF140E1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8B078-F791-4F34-A04E-FBCE857CD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54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7C5CB43-6984-4548-BEB5-6AB59AD6B161}"/>
              </a:ext>
            </a:extLst>
          </p:cNvPr>
          <p:cNvSpPr/>
          <p:nvPr/>
        </p:nvSpPr>
        <p:spPr bwMode="gray">
          <a:xfrm>
            <a:off x="2178709" y="1287289"/>
            <a:ext cx="109728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33FCA42-26A5-4A30-A6B0-EF9FCEEC531C}"/>
              </a:ext>
            </a:extLst>
          </p:cNvPr>
          <p:cNvSpPr/>
          <p:nvPr/>
        </p:nvSpPr>
        <p:spPr bwMode="gray">
          <a:xfrm>
            <a:off x="3435912" y="1287289"/>
            <a:ext cx="109728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C818BFD-062D-4B58-A214-F37EF16F80D5}"/>
              </a:ext>
            </a:extLst>
          </p:cNvPr>
          <p:cNvSpPr/>
          <p:nvPr/>
        </p:nvSpPr>
        <p:spPr bwMode="gray">
          <a:xfrm>
            <a:off x="4691572" y="1287289"/>
            <a:ext cx="109728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75F96E8-270C-4CE0-B9D6-6BFAAE0FCD73}"/>
              </a:ext>
            </a:extLst>
          </p:cNvPr>
          <p:cNvSpPr/>
          <p:nvPr/>
        </p:nvSpPr>
        <p:spPr bwMode="gray">
          <a:xfrm>
            <a:off x="5945163" y="1267117"/>
            <a:ext cx="1097280" cy="4975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9195F7-4CD2-4FC6-B8F1-26578FE87B40}"/>
              </a:ext>
            </a:extLst>
          </p:cNvPr>
          <p:cNvCxnSpPr>
            <a:cxnSpLocks/>
            <a:stCxn id="31" idx="3"/>
          </p:cNvCxnSpPr>
          <p:nvPr/>
        </p:nvCxnSpPr>
        <p:spPr bwMode="gray">
          <a:xfrm>
            <a:off x="3275989" y="1515889"/>
            <a:ext cx="15992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059913-F280-44D3-B984-DBEDCE8CEAE0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gray">
          <a:xfrm>
            <a:off x="4533192" y="1515889"/>
            <a:ext cx="1583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B0DD26-BB93-426D-86C2-BA8D6FC05E9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gray">
          <a:xfrm>
            <a:off x="5788852" y="1515889"/>
            <a:ext cx="1563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D63DFD-34BF-4B24-AB18-1B4E20CCB63B}"/>
              </a:ext>
            </a:extLst>
          </p:cNvPr>
          <p:cNvSpPr txBox="1"/>
          <p:nvPr/>
        </p:nvSpPr>
        <p:spPr bwMode="gray">
          <a:xfrm>
            <a:off x="953802" y="2324169"/>
            <a:ext cx="1784555" cy="11048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Outliers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Missing data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graphs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A48ECF-BDCB-4BB5-B78C-70EAFAA5F60C}"/>
              </a:ext>
            </a:extLst>
          </p:cNvPr>
          <p:cNvSpPr txBox="1"/>
          <p:nvPr/>
        </p:nvSpPr>
        <p:spPr bwMode="gray">
          <a:xfrm>
            <a:off x="3507478" y="2323124"/>
            <a:ext cx="1784555" cy="105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metrics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metrics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C333D6-FDC8-4367-8AA4-454755180B38}"/>
              </a:ext>
            </a:extLst>
          </p:cNvPr>
          <p:cNvSpPr txBox="1"/>
          <p:nvPr/>
        </p:nvSpPr>
        <p:spPr bwMode="gray">
          <a:xfrm>
            <a:off x="6183709" y="2333952"/>
            <a:ext cx="1784555" cy="813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classification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classification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C32C2D-A21A-4A61-B54D-F89A1519E435}"/>
              </a:ext>
            </a:extLst>
          </p:cNvPr>
          <p:cNvSpPr txBox="1"/>
          <p:nvPr/>
        </p:nvSpPr>
        <p:spPr bwMode="gray">
          <a:xfrm>
            <a:off x="8908126" y="2325194"/>
            <a:ext cx="2865951" cy="813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Selection Bias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 Confounding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effects of interventions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060444-4969-4204-B469-B11857D7742C}"/>
              </a:ext>
            </a:extLst>
          </p:cNvPr>
          <p:cNvCxnSpPr>
            <a:cxnSpLocks/>
            <a:stCxn id="47" idx="6"/>
            <a:endCxn id="31" idx="1"/>
          </p:cNvCxnSpPr>
          <p:nvPr/>
        </p:nvCxnSpPr>
        <p:spPr bwMode="gray">
          <a:xfrm>
            <a:off x="2025592" y="1515889"/>
            <a:ext cx="15311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7C85FEB-5E5F-4C3C-B439-B2EA06DCF046}"/>
              </a:ext>
            </a:extLst>
          </p:cNvPr>
          <p:cNvSpPr/>
          <p:nvPr/>
        </p:nvSpPr>
        <p:spPr>
          <a:xfrm>
            <a:off x="1934152" y="147016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EA4910-C18E-4E93-8181-670D778C167F}"/>
              </a:ext>
            </a:extLst>
          </p:cNvPr>
          <p:cNvCxnSpPr>
            <a:cxnSpLocks/>
            <a:stCxn id="34" idx="3"/>
            <a:endCxn id="58" idx="2"/>
          </p:cNvCxnSpPr>
          <p:nvPr/>
        </p:nvCxnSpPr>
        <p:spPr bwMode="gray">
          <a:xfrm>
            <a:off x="7042443" y="1515889"/>
            <a:ext cx="1563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051A294-4B7A-4CEA-9824-CD441E541395}"/>
              </a:ext>
            </a:extLst>
          </p:cNvPr>
          <p:cNvSpPr/>
          <p:nvPr/>
        </p:nvSpPr>
        <p:spPr>
          <a:xfrm>
            <a:off x="7198754" y="1470169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Diagrams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2</cp:revision>
  <dcterms:created xsi:type="dcterms:W3CDTF">2020-12-03T19:22:11Z</dcterms:created>
  <dcterms:modified xsi:type="dcterms:W3CDTF">2020-12-03T19:33:14Z</dcterms:modified>
</cp:coreProperties>
</file>