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5" r:id="rId5"/>
    <p:sldMasterId id="2147483696" r:id="rId6"/>
    <p:sldMasterId id="2147483697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</p:sldIdLst>
  <p:sldSz cy="5143500" cx="9144000"/>
  <p:notesSz cx="6858000" cy="9144000"/>
  <p:embeddedFontLst>
    <p:embeddedFont>
      <p:font typeface="Robo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FBF2B2D-1B5A-4FB3-B5A4-CF0B7A0C788B}">
  <a:tblStyle styleId="{CFBF2B2D-1B5A-4FB3-B5A4-CF0B7A0C78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20" Type="http://schemas.openxmlformats.org/officeDocument/2006/relationships/slide" Target="slides/slide1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22" Type="http://schemas.openxmlformats.org/officeDocument/2006/relationships/slide" Target="slides/slide14.xml"/><Relationship Id="rId44" Type="http://schemas.openxmlformats.org/officeDocument/2006/relationships/font" Target="fonts/Roboto-bold.fntdata"/><Relationship Id="rId21" Type="http://schemas.openxmlformats.org/officeDocument/2006/relationships/slide" Target="slides/slide13.xml"/><Relationship Id="rId43" Type="http://schemas.openxmlformats.org/officeDocument/2006/relationships/font" Target="fonts/Roboto-regular.fntdata"/><Relationship Id="rId24" Type="http://schemas.openxmlformats.org/officeDocument/2006/relationships/slide" Target="slides/slide16.xml"/><Relationship Id="rId46" Type="http://schemas.openxmlformats.org/officeDocument/2006/relationships/font" Target="fonts/Roboto-boldItalic.fntdata"/><Relationship Id="rId23" Type="http://schemas.openxmlformats.org/officeDocument/2006/relationships/slide" Target="slides/slide15.xml"/><Relationship Id="rId45" Type="http://schemas.openxmlformats.org/officeDocument/2006/relationships/font" Target="fonts/Roboto-italic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slide" Target="slides/slide27.xml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37" Type="http://schemas.openxmlformats.org/officeDocument/2006/relationships/slide" Target="slides/slide29.xml"/><Relationship Id="rId14" Type="http://schemas.openxmlformats.org/officeDocument/2006/relationships/slide" Target="slides/slide6.xml"/><Relationship Id="rId36" Type="http://schemas.openxmlformats.org/officeDocument/2006/relationships/slide" Target="slides/slide28.xml"/><Relationship Id="rId17" Type="http://schemas.openxmlformats.org/officeDocument/2006/relationships/slide" Target="slides/slide9.xml"/><Relationship Id="rId39" Type="http://schemas.openxmlformats.org/officeDocument/2006/relationships/slide" Target="slides/slide31.xml"/><Relationship Id="rId16" Type="http://schemas.openxmlformats.org/officeDocument/2006/relationships/slide" Target="slides/slide8.xml"/><Relationship Id="rId38" Type="http://schemas.openxmlformats.org/officeDocument/2006/relationships/slide" Target="slides/slide30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c4eb066e7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c4eb066e7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c174615b7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c174615b7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Wanted to start there and continue to the next</a:t>
            </a:r>
            <a:endParaRPr sz="1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Limited time and energy</a:t>
            </a:r>
            <a:endParaRPr sz="1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Seemed simple enough </a:t>
            </a:r>
            <a:endParaRPr sz="1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Turned out it was kind of crappy</a:t>
            </a:r>
            <a:endParaRPr sz="1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c174615b73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c174615b73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 has texts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text is a 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name can correspond to different entities in the knowledge graph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c174615b7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c174615b7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c174615b73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c174615b73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entity in the knowledge graph is most consistent with the text?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news contain concepts related to sports,  close in the KG,       then it’s likely Michael Jordan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news contain concepts related to politics, then it’s the country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c174615b73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c174615b73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 lstms in one sentence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c174615b73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c174615b73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c4eb066e7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c4eb066e7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c174615b7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c174615b7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 curious about this </a:t>
            </a:r>
            <a:r>
              <a:rPr lang="en"/>
              <a:t>question</a:t>
            </a:r>
            <a:r>
              <a:rPr lang="en"/>
              <a:t> from the start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 this middle ground between the different papers’ RQs to partially answer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to the question from the transformers paper,      but about GCN instead.  Seemed more fitting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c174615b73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c174615b73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c4b035fc3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c4b035fc3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c174615b7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c174615b7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c174615b7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c174615b7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c4eb066e7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c4eb066e7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c174615b7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c174615b7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Didn’t wanna rent a GPU (burned myself on that)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c174615b7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c174615b7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c4b035fc3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c4b035fc3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data set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c174615b7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c174615b7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c4b035fc3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c4b035fc3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c174615b7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c174615b7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c174615b7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c174615b7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c174615b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c174615b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c174615b73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c174615b73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c174615b7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c174615b7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c174615b7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c174615b7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c4b035fc3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c4b035fc3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c4b035fc3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c4b035fc3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c174615b7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c174615b7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c174615b7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c174615b7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entity exists if it is in the knowledge graph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c4eb066e7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c4eb066e7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entity exists if it is in the knowledge graph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c174615b7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c174615b7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c4eb066e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c4eb066e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c174615b7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c174615b7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2019 was interesting but  had lots of math and no github link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>
  <p:cSld name="Titelfoli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/>
          <p:nvPr/>
        </p:nvSpPr>
        <p:spPr>
          <a:xfrm>
            <a:off x="7128284" y="203047"/>
            <a:ext cx="2015700" cy="118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2000" lIns="108000" spcFirstLastPara="1" rIns="108000" wrap="square" tIns="72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8" name="Google Shape;58;p2"/>
          <p:cNvSpPr/>
          <p:nvPr/>
        </p:nvSpPr>
        <p:spPr>
          <a:xfrm>
            <a:off x="107505" y="1"/>
            <a:ext cx="7380900" cy="116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9" name="Google Shape;59;p2"/>
          <p:cNvSpPr/>
          <p:nvPr/>
        </p:nvSpPr>
        <p:spPr>
          <a:xfrm>
            <a:off x="179389" y="2932113"/>
            <a:ext cx="8601000" cy="205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0" name="Google Shape;60;p2"/>
          <p:cNvSpPr/>
          <p:nvPr>
            <p:ph idx="2" type="pic"/>
          </p:nvPr>
        </p:nvSpPr>
        <p:spPr>
          <a:xfrm>
            <a:off x="358775" y="1058862"/>
            <a:ext cx="8605800" cy="37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1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Char char="□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179389" y="2926794"/>
            <a:ext cx="8601000" cy="2058000"/>
          </a:xfrm>
          <a:prstGeom prst="rect">
            <a:avLst/>
          </a:prstGeom>
          <a:solidFill>
            <a:schemeClr val="accent1">
              <a:alpha val="69410"/>
            </a:schemeClr>
          </a:solidFill>
          <a:ln>
            <a:noFill/>
          </a:ln>
        </p:spPr>
        <p:txBody>
          <a:bodyPr anchorCtr="0" anchor="t" bIns="0" lIns="108000" spcFirstLastPara="1" rIns="0" wrap="square" tIns="2520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2004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62" name="Google Shape;62;p2"/>
          <p:cNvSpPr txBox="1"/>
          <p:nvPr>
            <p:ph type="ctrTitle"/>
          </p:nvPr>
        </p:nvSpPr>
        <p:spPr>
          <a:xfrm>
            <a:off x="358773" y="2926794"/>
            <a:ext cx="8421600" cy="10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10800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  <a:defRPr sz="20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"/>
          <p:cNvSpPr txBox="1"/>
          <p:nvPr>
            <p:ph idx="3" type="subTitle"/>
          </p:nvPr>
        </p:nvSpPr>
        <p:spPr>
          <a:xfrm>
            <a:off x="358773" y="3958431"/>
            <a:ext cx="84216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08000" wrap="square" tIns="72000">
            <a:noAutofit/>
          </a:bodyPr>
          <a:lstStyle>
            <a:lvl1pPr lv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None/>
              <a:defRPr>
                <a:solidFill>
                  <a:srgbClr val="8D8D8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None/>
              <a:defRPr>
                <a:solidFill>
                  <a:srgbClr val="8D8D8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D8D8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D8D8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D8D8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>
                <a:solidFill>
                  <a:srgbClr val="8D8D8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D8D8D"/>
              </a:buClr>
              <a:buSzPts val="1600"/>
              <a:buNone/>
              <a:defRPr>
                <a:solidFill>
                  <a:srgbClr val="8D8D8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8D8D8D"/>
              </a:buClr>
              <a:buSzPts val="1600"/>
              <a:buNone/>
              <a:defRPr>
                <a:solidFill>
                  <a:srgbClr val="8D8D8D"/>
                </a:solidFill>
              </a:defRPr>
            </a:lvl9pPr>
          </a:lstStyle>
          <a:p/>
        </p:txBody>
      </p:sp>
      <p:pic>
        <p:nvPicPr>
          <p:cNvPr id="64" name="Google Shape;6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49665" y="239817"/>
            <a:ext cx="1308999" cy="741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x Text">
  <p:cSld name="4 x 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"/>
          <p:cNvSpPr txBox="1"/>
          <p:nvPr>
            <p:ph idx="1" type="body"/>
          </p:nvPr>
        </p:nvSpPr>
        <p:spPr>
          <a:xfrm>
            <a:off x="358776" y="1239837"/>
            <a:ext cx="15843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2004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24" name="Google Shape;124;p11"/>
          <p:cNvSpPr txBox="1"/>
          <p:nvPr>
            <p:ph idx="2" type="body"/>
          </p:nvPr>
        </p:nvSpPr>
        <p:spPr>
          <a:xfrm>
            <a:off x="2124076" y="1239837"/>
            <a:ext cx="15858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2004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25" name="Google Shape;125;p11"/>
          <p:cNvSpPr txBox="1"/>
          <p:nvPr>
            <p:ph idx="3" type="body"/>
          </p:nvPr>
        </p:nvSpPr>
        <p:spPr>
          <a:xfrm>
            <a:off x="3886985" y="1239837"/>
            <a:ext cx="15858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2004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26" name="Google Shape;126;p11"/>
          <p:cNvSpPr txBox="1"/>
          <p:nvPr>
            <p:ph idx="4" type="body"/>
          </p:nvPr>
        </p:nvSpPr>
        <p:spPr>
          <a:xfrm>
            <a:off x="5649913" y="1239837"/>
            <a:ext cx="15858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2004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0" type="dt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1"/>
          <p:cNvSpPr txBox="1"/>
          <p:nvPr>
            <p:ph idx="11" type="ftr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1"/>
          <p:cNvSpPr txBox="1"/>
          <p:nvPr>
            <p:ph idx="12" type="sldNum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 </a:t>
            </a:r>
            <a:fld id="{00000000-1234-1234-1234-123412341234}" type="slidenum">
              <a:rPr b="1" lang="en"/>
              <a:t>‹#›</a:t>
            </a:fld>
            <a:endParaRPr b="1"/>
          </a:p>
        </p:txBody>
      </p:sp>
      <p:sp>
        <p:nvSpPr>
          <p:cNvPr id="130" name="Google Shape;130;p11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x Text (Boxes)">
  <p:cSld name="4 x Text (Boxes)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"/>
          <p:cNvSpPr txBox="1"/>
          <p:nvPr>
            <p:ph idx="1" type="body"/>
          </p:nvPr>
        </p:nvSpPr>
        <p:spPr>
          <a:xfrm>
            <a:off x="358776" y="1671649"/>
            <a:ext cx="1584300" cy="31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2004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33" name="Google Shape;133;p12"/>
          <p:cNvSpPr txBox="1"/>
          <p:nvPr>
            <p:ph idx="2" type="body"/>
          </p:nvPr>
        </p:nvSpPr>
        <p:spPr>
          <a:xfrm>
            <a:off x="2124076" y="1671649"/>
            <a:ext cx="1585800" cy="31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997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Char char="■"/>
              <a:defRPr/>
            </a:lvl2pPr>
            <a:lvl3pPr indent="-299719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Char char="□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–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LcParenR"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4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4" name="Google Shape;134;p12"/>
          <p:cNvSpPr txBox="1"/>
          <p:nvPr>
            <p:ph idx="3" type="body"/>
          </p:nvPr>
        </p:nvSpPr>
        <p:spPr>
          <a:xfrm>
            <a:off x="3886985" y="1671649"/>
            <a:ext cx="1585800" cy="31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997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120"/>
              <a:buChar char="■"/>
              <a:defRPr/>
            </a:lvl2pPr>
            <a:lvl3pPr indent="-299719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120"/>
              <a:buChar char="□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–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lphaLcParenR"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4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>
                <a:solidFill>
                  <a:schemeClr val="accent3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SzPts val="16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5" name="Google Shape;135;p12"/>
          <p:cNvSpPr txBox="1"/>
          <p:nvPr>
            <p:ph idx="4" type="body"/>
          </p:nvPr>
        </p:nvSpPr>
        <p:spPr>
          <a:xfrm>
            <a:off x="5649913" y="1671649"/>
            <a:ext cx="1585800" cy="31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997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120"/>
              <a:buChar char="■"/>
              <a:defRPr/>
            </a:lvl2pPr>
            <a:lvl3pPr indent="-299719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120"/>
              <a:buChar char="□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–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AutoNum type="arabicPeriod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AutoNum type="alphaLcParenR"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4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>
                <a:solidFill>
                  <a:schemeClr val="accent4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4"/>
              </a:buClr>
              <a:buSzPts val="16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6" name="Google Shape;136;p12"/>
          <p:cNvSpPr txBox="1"/>
          <p:nvPr>
            <p:ph idx="5" type="body"/>
          </p:nvPr>
        </p:nvSpPr>
        <p:spPr>
          <a:xfrm>
            <a:off x="358776" y="1239838"/>
            <a:ext cx="1584300" cy="28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6000" lIns="72000" spcFirstLastPara="1" rIns="72000" wrap="square" tIns="360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80"/>
              <a:buNone/>
              <a:defRPr b="1" sz="12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12"/>
          <p:cNvSpPr txBox="1"/>
          <p:nvPr>
            <p:ph idx="6" type="body"/>
          </p:nvPr>
        </p:nvSpPr>
        <p:spPr>
          <a:xfrm>
            <a:off x="2124076" y="1239838"/>
            <a:ext cx="1584300" cy="287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6000" lIns="72000" spcFirstLastPara="1" rIns="72000" wrap="square" tIns="360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80"/>
              <a:buNone/>
              <a:defRPr b="1" sz="12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8" name="Google Shape;138;p12"/>
          <p:cNvSpPr txBox="1"/>
          <p:nvPr>
            <p:ph idx="7" type="body"/>
          </p:nvPr>
        </p:nvSpPr>
        <p:spPr>
          <a:xfrm>
            <a:off x="3888573" y="1239838"/>
            <a:ext cx="1584300" cy="28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6000" lIns="72000" spcFirstLastPara="1" rIns="72000" wrap="square" tIns="360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80"/>
              <a:buNone/>
              <a:defRPr b="1" sz="12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12"/>
          <p:cNvSpPr txBox="1"/>
          <p:nvPr>
            <p:ph idx="8" type="body"/>
          </p:nvPr>
        </p:nvSpPr>
        <p:spPr>
          <a:xfrm>
            <a:off x="5644193" y="1239838"/>
            <a:ext cx="1584300" cy="28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6000" lIns="72000" spcFirstLastPara="1" rIns="72000" wrap="square" tIns="360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80"/>
              <a:buNone/>
              <a:defRPr b="1" sz="12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" name="Google Shape;140;p12"/>
          <p:cNvSpPr txBox="1"/>
          <p:nvPr>
            <p:ph idx="10" type="dt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2"/>
          <p:cNvSpPr txBox="1"/>
          <p:nvPr>
            <p:ph idx="11" type="ftr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2"/>
          <p:cNvSpPr txBox="1"/>
          <p:nvPr>
            <p:ph idx="12" type="sldNum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 </a:t>
            </a:r>
            <a:fld id="{00000000-1234-1234-1234-123412341234}" type="slidenum">
              <a:rPr b="1" lang="en"/>
              <a:t>‹#›</a:t>
            </a:fld>
            <a:endParaRPr b="1"/>
          </a:p>
        </p:txBody>
      </p:sp>
      <p:sp>
        <p:nvSpPr>
          <p:cNvPr id="143" name="Google Shape;143;p12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Picture S">
  <p:cSld name="Text + Picture S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 txBox="1"/>
          <p:nvPr>
            <p:ph idx="1" type="body"/>
          </p:nvPr>
        </p:nvSpPr>
        <p:spPr>
          <a:xfrm>
            <a:off x="2124075" y="1239837"/>
            <a:ext cx="51117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2004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46" name="Google Shape;146;p13"/>
          <p:cNvSpPr/>
          <p:nvPr>
            <p:ph idx="2" type="pic"/>
          </p:nvPr>
        </p:nvSpPr>
        <p:spPr>
          <a:xfrm>
            <a:off x="179388" y="1239838"/>
            <a:ext cx="17637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1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Char char="□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47" name="Google Shape;147;p13"/>
          <p:cNvSpPr txBox="1"/>
          <p:nvPr>
            <p:ph idx="10" type="dt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3"/>
          <p:cNvSpPr txBox="1"/>
          <p:nvPr>
            <p:ph idx="11" type="ftr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3"/>
          <p:cNvSpPr txBox="1"/>
          <p:nvPr>
            <p:ph idx="12" type="sldNum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 </a:t>
            </a:r>
            <a:fld id="{00000000-1234-1234-1234-123412341234}" type="slidenum">
              <a:rPr b="1" lang="en"/>
              <a:t>‹#›</a:t>
            </a:fld>
            <a:endParaRPr b="1"/>
          </a:p>
        </p:txBody>
      </p:sp>
      <p:sp>
        <p:nvSpPr>
          <p:cNvPr id="150" name="Google Shape;150;p13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Picture L">
  <p:cSld name="Text + Picture L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/>
          <p:nvPr>
            <p:ph idx="1" type="body"/>
          </p:nvPr>
        </p:nvSpPr>
        <p:spPr>
          <a:xfrm>
            <a:off x="5651502" y="1239837"/>
            <a:ext cx="15843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2004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53" name="Google Shape;153;p14"/>
          <p:cNvSpPr/>
          <p:nvPr>
            <p:ph idx="2" type="pic"/>
          </p:nvPr>
        </p:nvSpPr>
        <p:spPr>
          <a:xfrm>
            <a:off x="179387" y="1239838"/>
            <a:ext cx="52926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1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Char char="□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54" name="Google Shape;154;p14"/>
          <p:cNvSpPr txBox="1"/>
          <p:nvPr>
            <p:ph idx="10" type="dt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4"/>
          <p:cNvSpPr txBox="1"/>
          <p:nvPr>
            <p:ph idx="11" type="ftr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4"/>
          <p:cNvSpPr txBox="1"/>
          <p:nvPr>
            <p:ph idx="12" type="sldNum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 </a:t>
            </a:r>
            <a:fld id="{00000000-1234-1234-1234-123412341234}" type="slidenum">
              <a:rPr b="1" lang="en"/>
              <a:t>‹#›</a:t>
            </a:fld>
            <a:endParaRPr b="1"/>
          </a:p>
        </p:txBody>
      </p:sp>
      <p:sp>
        <p:nvSpPr>
          <p:cNvPr id="157" name="Google Shape;157;p14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XL">
  <p:cSld name="Picture XL"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/>
          <p:nvPr>
            <p:ph idx="2" type="pic"/>
          </p:nvPr>
        </p:nvSpPr>
        <p:spPr>
          <a:xfrm>
            <a:off x="179386" y="1239838"/>
            <a:ext cx="72375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1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Char char="□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60" name="Google Shape;160;p15"/>
          <p:cNvSpPr txBox="1"/>
          <p:nvPr>
            <p:ph idx="10" type="dt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5"/>
          <p:cNvSpPr txBox="1"/>
          <p:nvPr>
            <p:ph idx="11" type="ftr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5"/>
          <p:cNvSpPr txBox="1"/>
          <p:nvPr>
            <p:ph idx="12" type="sldNum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 </a:t>
            </a:r>
            <a:fld id="{00000000-1234-1234-1234-123412341234}" type="slidenum">
              <a:rPr b="1" lang="en"/>
              <a:t>‹#›</a:t>
            </a:fld>
            <a:endParaRPr b="1"/>
          </a:p>
        </p:txBody>
      </p:sp>
      <p:sp>
        <p:nvSpPr>
          <p:cNvPr id="163" name="Google Shape;163;p15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slide">
  <p:cSld name="Dividerslide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/>
          <p:nvPr/>
        </p:nvSpPr>
        <p:spPr>
          <a:xfrm>
            <a:off x="179389" y="2932113"/>
            <a:ext cx="8601000" cy="205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107504" y="1"/>
            <a:ext cx="7309200" cy="116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7" name="Google Shape;167;p16"/>
          <p:cNvSpPr txBox="1"/>
          <p:nvPr>
            <p:ph type="ctrTitle"/>
          </p:nvPr>
        </p:nvSpPr>
        <p:spPr>
          <a:xfrm>
            <a:off x="358775" y="2932113"/>
            <a:ext cx="8421600" cy="1871700"/>
          </a:xfrm>
          <a:prstGeom prst="rect">
            <a:avLst/>
          </a:prstGeom>
          <a:solidFill>
            <a:srgbClr val="DD640C"/>
          </a:solidFill>
          <a:ln>
            <a:noFill/>
          </a:ln>
        </p:spPr>
        <p:txBody>
          <a:bodyPr anchorCtr="0" anchor="ctr" bIns="252000" lIns="108000" spcFirstLastPara="1" rIns="108000" wrap="square" tIns="2520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  <a:defRPr sz="24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6"/>
          <p:cNvSpPr/>
          <p:nvPr/>
        </p:nvSpPr>
        <p:spPr>
          <a:xfrm>
            <a:off x="358776" y="2751932"/>
            <a:ext cx="8605800" cy="18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8780464" y="2934376"/>
            <a:ext cx="184200" cy="186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17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72" name="Google Shape;172;p17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7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17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18000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8" name="Google Shape;178;p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0" lIns="0" spcFirstLastPara="1" rIns="0" wrap="square" tIns="72000">
            <a:noAutofit/>
          </a:bodyPr>
          <a:lstStyle>
            <a:lvl1pPr lvl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9" name="Google Shape;179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b" bIns="0" lIns="10800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8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182" name="Google Shape;182;p18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8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8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b" bIns="18000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rtl="0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1pPr>
            <a:lvl2pPr indent="-299719" lvl="1" marL="914400" rtl="0">
              <a:spcBef>
                <a:spcPts val="300"/>
              </a:spcBef>
              <a:spcAft>
                <a:spcPts val="0"/>
              </a:spcAft>
              <a:buSzPts val="1120"/>
              <a:buChar char="■"/>
              <a:defRPr/>
            </a:lvl2pPr>
            <a:lvl3pPr indent="-299719" lvl="2" marL="1371600" rtl="0">
              <a:spcBef>
                <a:spcPts val="300"/>
              </a:spcBef>
              <a:spcAft>
                <a:spcPts val="0"/>
              </a:spcAft>
              <a:buSzPts val="1120"/>
              <a:buChar char="□"/>
              <a:defRPr/>
            </a:lvl3pPr>
            <a:lvl4pPr indent="-317500" lvl="3" marL="1828800" rtl="0"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300"/>
              </a:spcBef>
              <a:spcAft>
                <a:spcPts val="0"/>
              </a:spcAft>
              <a:buSzPts val="1400"/>
              <a:buAutoNum type="arabicPeriod"/>
              <a:defRPr/>
            </a:lvl5pPr>
            <a:lvl6pPr indent="-317500" lvl="5" marL="2743200" rtl="0">
              <a:spcBef>
                <a:spcPts val="300"/>
              </a:spcBef>
              <a:spcAft>
                <a:spcPts val="0"/>
              </a:spcAft>
              <a:buSzPts val="1400"/>
              <a:buAutoNum type="alphaLcParenR"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40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600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400"/>
              </a:spcAft>
              <a:buSzPts val="1600"/>
              <a:buNone/>
              <a:defRPr/>
            </a:lvl9pPr>
          </a:lstStyle>
          <a:p/>
        </p:txBody>
      </p:sp>
      <p:sp>
        <p:nvSpPr>
          <p:cNvPr id="189" name="Google Shape;189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b" bIns="0" lIns="10800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>
  <p:cSld name="Titelfolie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/>
          <p:nvPr/>
        </p:nvSpPr>
        <p:spPr>
          <a:xfrm>
            <a:off x="7128284" y="203047"/>
            <a:ext cx="2015700" cy="118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2000" lIns="108000" spcFirstLastPara="1" rIns="108000" wrap="square" tIns="72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3" name="Google Shape;243;p20"/>
          <p:cNvSpPr/>
          <p:nvPr/>
        </p:nvSpPr>
        <p:spPr>
          <a:xfrm>
            <a:off x="107505" y="1"/>
            <a:ext cx="7380900" cy="116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4" name="Google Shape;244;p20"/>
          <p:cNvSpPr/>
          <p:nvPr/>
        </p:nvSpPr>
        <p:spPr>
          <a:xfrm>
            <a:off x="179389" y="2932113"/>
            <a:ext cx="8601000" cy="205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5" name="Google Shape;245;p20"/>
          <p:cNvSpPr/>
          <p:nvPr>
            <p:ph idx="2" type="pic"/>
          </p:nvPr>
        </p:nvSpPr>
        <p:spPr>
          <a:xfrm>
            <a:off x="358775" y="1058862"/>
            <a:ext cx="8605800" cy="37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1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Char char="□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46" name="Google Shape;246;p20"/>
          <p:cNvSpPr txBox="1"/>
          <p:nvPr>
            <p:ph idx="1" type="body"/>
          </p:nvPr>
        </p:nvSpPr>
        <p:spPr>
          <a:xfrm>
            <a:off x="179389" y="2926794"/>
            <a:ext cx="8601000" cy="2058000"/>
          </a:xfrm>
          <a:prstGeom prst="rect">
            <a:avLst/>
          </a:prstGeom>
          <a:solidFill>
            <a:schemeClr val="accent1">
              <a:alpha val="69410"/>
            </a:schemeClr>
          </a:solidFill>
          <a:ln>
            <a:noFill/>
          </a:ln>
        </p:spPr>
        <p:txBody>
          <a:bodyPr anchorCtr="0" anchor="t" bIns="0" lIns="108000" spcFirstLastPara="1" rIns="0" wrap="square" tIns="2520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2004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47" name="Google Shape;247;p20"/>
          <p:cNvSpPr txBox="1"/>
          <p:nvPr>
            <p:ph type="ctrTitle"/>
          </p:nvPr>
        </p:nvSpPr>
        <p:spPr>
          <a:xfrm>
            <a:off x="358773" y="2926794"/>
            <a:ext cx="8421600" cy="10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10800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  <a:defRPr sz="20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20"/>
          <p:cNvSpPr txBox="1"/>
          <p:nvPr>
            <p:ph idx="3" type="subTitle"/>
          </p:nvPr>
        </p:nvSpPr>
        <p:spPr>
          <a:xfrm>
            <a:off x="358773" y="3958431"/>
            <a:ext cx="84216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08000" wrap="square" tIns="72000">
            <a:noAutofit/>
          </a:bodyPr>
          <a:lstStyle>
            <a:lvl1pPr lv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None/>
              <a:defRPr>
                <a:solidFill>
                  <a:srgbClr val="8D8D8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None/>
              <a:defRPr>
                <a:solidFill>
                  <a:srgbClr val="8D8D8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D8D8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D8D8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D8D8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>
                <a:solidFill>
                  <a:srgbClr val="8D8D8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D8D8D"/>
              </a:buClr>
              <a:buSzPts val="1600"/>
              <a:buNone/>
              <a:defRPr>
                <a:solidFill>
                  <a:srgbClr val="8D8D8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8D8D8D"/>
              </a:buClr>
              <a:buSzPts val="1600"/>
              <a:buNone/>
              <a:defRPr>
                <a:solidFill>
                  <a:srgbClr val="8D8D8D"/>
                </a:solidFill>
              </a:defRPr>
            </a:lvl9pPr>
          </a:lstStyle>
          <a:p/>
        </p:txBody>
      </p:sp>
      <p:pic>
        <p:nvPicPr>
          <p:cNvPr id="249" name="Google Shape;24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49665" y="239817"/>
            <a:ext cx="1308999" cy="741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"/>
          <p:cNvSpPr txBox="1"/>
          <p:nvPr>
            <p:ph idx="1" type="body"/>
          </p:nvPr>
        </p:nvSpPr>
        <p:spPr>
          <a:xfrm>
            <a:off x="358775" y="1239838"/>
            <a:ext cx="68772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>
                <a:solidFill>
                  <a:schemeClr val="dk1"/>
                </a:solidFill>
              </a:defRPr>
            </a:lvl1pPr>
            <a:lvl2pPr indent="-3175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>
                <a:solidFill>
                  <a:schemeClr val="dk1"/>
                </a:solidFill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>
                <a:solidFill>
                  <a:schemeClr val="dk1"/>
                </a:solidFill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>
                <a:solidFill>
                  <a:schemeClr val="dk1"/>
                </a:solidFill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>
                <a:solidFill>
                  <a:schemeClr val="dk1"/>
                </a:solidFill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>
                <a:solidFill>
                  <a:schemeClr val="dk1"/>
                </a:solidFill>
              </a:defRPr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>
                <a:solidFill>
                  <a:schemeClr val="dk1"/>
                </a:solidFill>
              </a:defRPr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cap="none">
                <a:solidFill>
                  <a:schemeClr val="dk1"/>
                </a:solidFill>
              </a:defRPr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Arial"/>
              <a:buChar char="■"/>
              <a:defRPr sz="1400" cap="non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2" name="Google Shape;252;p21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21"/>
          <p:cNvSpPr txBox="1"/>
          <p:nvPr>
            <p:ph idx="10" type="dt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21"/>
          <p:cNvSpPr txBox="1"/>
          <p:nvPr>
            <p:ph idx="11" type="ftr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1"/>
          <p:cNvSpPr txBox="1"/>
          <p:nvPr>
            <p:ph idx="12" type="sldNum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 </a:t>
            </a:r>
            <a:fld id="{00000000-1234-1234-1234-123412341234}" type="slidenum">
              <a:rPr b="1" lang="en"/>
              <a:t>‹#›</a:t>
            </a:fld>
            <a:endParaRPr b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idx="1" type="body"/>
          </p:nvPr>
        </p:nvSpPr>
        <p:spPr>
          <a:xfrm>
            <a:off x="809750" y="1239827"/>
            <a:ext cx="6426300" cy="29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>
                <a:solidFill>
                  <a:schemeClr val="dk1"/>
                </a:solidFill>
              </a:defRPr>
            </a:lvl1pPr>
            <a:lvl2pPr indent="-3175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>
                <a:solidFill>
                  <a:schemeClr val="dk1"/>
                </a:solidFill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>
                <a:solidFill>
                  <a:schemeClr val="dk1"/>
                </a:solidFill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>
                <a:solidFill>
                  <a:schemeClr val="dk1"/>
                </a:solidFill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>
                <a:solidFill>
                  <a:schemeClr val="dk1"/>
                </a:solidFill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>
                <a:solidFill>
                  <a:schemeClr val="dk1"/>
                </a:solidFill>
              </a:defRPr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>
                <a:solidFill>
                  <a:schemeClr val="dk1"/>
                </a:solidFill>
              </a:defRPr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cap="none">
                <a:solidFill>
                  <a:schemeClr val="dk1"/>
                </a:solidFill>
              </a:defRPr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Arial"/>
              <a:buChar char="■"/>
              <a:defRPr sz="1400" cap="non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3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"/>
          <p:cNvSpPr txBox="1"/>
          <p:nvPr>
            <p:ph idx="10" type="dt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"/>
          <p:cNvSpPr txBox="1"/>
          <p:nvPr>
            <p:ph idx="11" type="ftr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"/>
          <p:cNvSpPr txBox="1"/>
          <p:nvPr>
            <p:ph idx="12" type="sldNum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 </a:t>
            </a:r>
            <a:fld id="{00000000-1234-1234-1234-123412341234}" type="slidenum">
              <a:rPr b="1" lang="en"/>
              <a:t>‹#›</a:t>
            </a:fld>
            <a:endParaRPr b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"/>
          <p:cNvSpPr txBox="1"/>
          <p:nvPr>
            <p:ph idx="1" type="body"/>
          </p:nvPr>
        </p:nvSpPr>
        <p:spPr>
          <a:xfrm>
            <a:off x="358776" y="1239837"/>
            <a:ext cx="68772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2004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AutoNum type="arabicPeriod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58" name="Google Shape;258;p22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2"/>
          <p:cNvSpPr txBox="1"/>
          <p:nvPr>
            <p:ph idx="10" type="dt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22"/>
          <p:cNvSpPr txBox="1"/>
          <p:nvPr>
            <p:ph idx="11" type="ftr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22"/>
          <p:cNvSpPr txBox="1"/>
          <p:nvPr>
            <p:ph idx="12" type="sldNum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 </a:t>
            </a:r>
            <a:fld id="{00000000-1234-1234-1234-123412341234}" type="slidenum">
              <a:rPr b="1" lang="en"/>
              <a:t>‹#›</a:t>
            </a:fld>
            <a:endParaRPr b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- Bullet Point">
  <p:cSld name="Title and Content - Bullet Point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3"/>
          <p:cNvSpPr txBox="1"/>
          <p:nvPr>
            <p:ph idx="1" type="body"/>
          </p:nvPr>
        </p:nvSpPr>
        <p:spPr>
          <a:xfrm>
            <a:off x="358776" y="1239837"/>
            <a:ext cx="68772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9972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Char char="■"/>
              <a:defRPr/>
            </a:lvl1pPr>
            <a:lvl2pPr indent="-2997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Font typeface="Arial"/>
              <a:buChar char="□"/>
              <a:defRPr/>
            </a:lvl2pPr>
            <a:lvl3pPr indent="-299719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Font typeface="Arial"/>
              <a:buChar char="–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Font typeface="Verdana"/>
              <a:buAutoNum type="arabicPeriod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Font typeface="Verdana"/>
              <a:buAutoNum type="alphaLcParenR"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cap="none">
                <a:solidFill>
                  <a:schemeClr val="accent1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64" name="Google Shape;264;p23"/>
          <p:cNvSpPr txBox="1"/>
          <p:nvPr>
            <p:ph idx="10" type="dt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3"/>
          <p:cNvSpPr txBox="1"/>
          <p:nvPr>
            <p:ph idx="11" type="ftr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23"/>
          <p:cNvSpPr txBox="1"/>
          <p:nvPr>
            <p:ph idx="12" type="sldNum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 </a:t>
            </a:r>
            <a:fld id="{00000000-1234-1234-1234-123412341234}" type="slidenum">
              <a:rPr b="1" lang="en"/>
              <a:t>‹#›</a:t>
            </a:fld>
            <a:endParaRPr b="1"/>
          </a:p>
        </p:txBody>
      </p:sp>
      <p:sp>
        <p:nvSpPr>
          <p:cNvPr id="267" name="Google Shape;267;p23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Orange">
  <p:cSld name="Title Slide Orange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"/>
          <p:cNvSpPr/>
          <p:nvPr/>
        </p:nvSpPr>
        <p:spPr>
          <a:xfrm>
            <a:off x="7128284" y="203047"/>
            <a:ext cx="2015700" cy="118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2000" lIns="108000" spcFirstLastPara="1" rIns="108000" wrap="square" tIns="72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0" name="Google Shape;270;p24"/>
          <p:cNvSpPr/>
          <p:nvPr/>
        </p:nvSpPr>
        <p:spPr>
          <a:xfrm>
            <a:off x="107505" y="1"/>
            <a:ext cx="7380900" cy="113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1" name="Google Shape;271;p24"/>
          <p:cNvSpPr/>
          <p:nvPr/>
        </p:nvSpPr>
        <p:spPr>
          <a:xfrm>
            <a:off x="179388" y="2932113"/>
            <a:ext cx="8601000" cy="205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2" name="Google Shape;272;p24"/>
          <p:cNvSpPr/>
          <p:nvPr>
            <p:ph idx="2" type="pic"/>
          </p:nvPr>
        </p:nvSpPr>
        <p:spPr>
          <a:xfrm>
            <a:off x="358775" y="1058862"/>
            <a:ext cx="8605800" cy="37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1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Char char="□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73" name="Google Shape;273;p24"/>
          <p:cNvSpPr txBox="1"/>
          <p:nvPr>
            <p:ph idx="1" type="body"/>
          </p:nvPr>
        </p:nvSpPr>
        <p:spPr>
          <a:xfrm>
            <a:off x="179389" y="2926794"/>
            <a:ext cx="8601000" cy="2058000"/>
          </a:xfrm>
          <a:prstGeom prst="rect">
            <a:avLst/>
          </a:prstGeom>
          <a:solidFill>
            <a:schemeClr val="accent2">
              <a:alpha val="69410"/>
            </a:schemeClr>
          </a:solidFill>
          <a:ln>
            <a:noFill/>
          </a:ln>
        </p:spPr>
        <p:txBody>
          <a:bodyPr anchorCtr="0" anchor="t" bIns="0" lIns="108000" spcFirstLastPara="1" rIns="0" wrap="square" tIns="2520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2004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74" name="Google Shape;274;p24"/>
          <p:cNvSpPr txBox="1"/>
          <p:nvPr>
            <p:ph type="ctrTitle"/>
          </p:nvPr>
        </p:nvSpPr>
        <p:spPr>
          <a:xfrm>
            <a:off x="358775" y="2932114"/>
            <a:ext cx="84216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10800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  <a:defRPr sz="20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24"/>
          <p:cNvSpPr txBox="1"/>
          <p:nvPr>
            <p:ph idx="3" type="subTitle"/>
          </p:nvPr>
        </p:nvSpPr>
        <p:spPr>
          <a:xfrm>
            <a:off x="358775" y="3958431"/>
            <a:ext cx="84216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08000" wrap="square" tIns="72000">
            <a:noAutofit/>
          </a:bodyPr>
          <a:lstStyle>
            <a:lvl1pPr lv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None/>
              <a:defRPr>
                <a:solidFill>
                  <a:srgbClr val="8D8D8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None/>
              <a:defRPr>
                <a:solidFill>
                  <a:srgbClr val="8D8D8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D8D8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D8D8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D8D8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>
                <a:solidFill>
                  <a:srgbClr val="8D8D8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D8D8D"/>
              </a:buClr>
              <a:buSzPts val="1600"/>
              <a:buNone/>
              <a:defRPr>
                <a:solidFill>
                  <a:srgbClr val="8D8D8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8D8D8D"/>
              </a:buClr>
              <a:buSzPts val="1600"/>
              <a:buNone/>
              <a:defRPr>
                <a:solidFill>
                  <a:srgbClr val="8D8D8D"/>
                </a:solidFill>
              </a:defRPr>
            </a:lvl9pPr>
          </a:lstStyle>
          <a:p/>
        </p:txBody>
      </p:sp>
      <p:pic>
        <p:nvPicPr>
          <p:cNvPr id="276" name="Google Shape;276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49665" y="239817"/>
            <a:ext cx="1308999" cy="741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Orange _ Small Text Area">
  <p:cSld name="Title Slide Orange _ Small Text Area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"/>
          <p:cNvSpPr/>
          <p:nvPr/>
        </p:nvSpPr>
        <p:spPr>
          <a:xfrm>
            <a:off x="7128284" y="203047"/>
            <a:ext cx="2015700" cy="118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2000" lIns="108000" spcFirstLastPara="1" rIns="108000" wrap="square" tIns="72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9" name="Google Shape;279;p25"/>
          <p:cNvSpPr/>
          <p:nvPr/>
        </p:nvSpPr>
        <p:spPr>
          <a:xfrm>
            <a:off x="107505" y="1"/>
            <a:ext cx="7380900" cy="116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0" name="Google Shape;280;p25"/>
          <p:cNvSpPr/>
          <p:nvPr/>
        </p:nvSpPr>
        <p:spPr>
          <a:xfrm>
            <a:off x="179388" y="3604262"/>
            <a:ext cx="8601000" cy="138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1" name="Google Shape;281;p25"/>
          <p:cNvSpPr/>
          <p:nvPr>
            <p:ph idx="2" type="pic"/>
          </p:nvPr>
        </p:nvSpPr>
        <p:spPr>
          <a:xfrm>
            <a:off x="358775" y="1058863"/>
            <a:ext cx="8605800" cy="37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1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Char char="□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82" name="Google Shape;282;p25"/>
          <p:cNvSpPr txBox="1"/>
          <p:nvPr>
            <p:ph idx="1" type="body"/>
          </p:nvPr>
        </p:nvSpPr>
        <p:spPr>
          <a:xfrm>
            <a:off x="179389" y="3604260"/>
            <a:ext cx="8601000" cy="1380600"/>
          </a:xfrm>
          <a:prstGeom prst="rect">
            <a:avLst/>
          </a:prstGeom>
          <a:solidFill>
            <a:schemeClr val="accent2">
              <a:alpha val="69410"/>
            </a:schemeClr>
          </a:solidFill>
          <a:ln>
            <a:noFill/>
          </a:ln>
        </p:spPr>
        <p:txBody>
          <a:bodyPr anchorCtr="0" anchor="t" bIns="0" lIns="108000" spcFirstLastPara="1" rIns="0" wrap="square" tIns="2520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2004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83" name="Google Shape;283;p25"/>
          <p:cNvSpPr txBox="1"/>
          <p:nvPr>
            <p:ph type="ctrTitle"/>
          </p:nvPr>
        </p:nvSpPr>
        <p:spPr>
          <a:xfrm>
            <a:off x="358775" y="3604261"/>
            <a:ext cx="8421600" cy="1199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10800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  <a:defRPr sz="20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84" name="Google Shape;284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49665" y="239817"/>
            <a:ext cx="1308999" cy="741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x Text">
  <p:cSld name="2 x Text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6"/>
          <p:cNvSpPr txBox="1"/>
          <p:nvPr>
            <p:ph idx="1" type="body"/>
          </p:nvPr>
        </p:nvSpPr>
        <p:spPr>
          <a:xfrm>
            <a:off x="358775" y="1239837"/>
            <a:ext cx="33495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2004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87" name="Google Shape;287;p26"/>
          <p:cNvSpPr txBox="1"/>
          <p:nvPr>
            <p:ph idx="2" type="body"/>
          </p:nvPr>
        </p:nvSpPr>
        <p:spPr>
          <a:xfrm>
            <a:off x="3886201" y="1239837"/>
            <a:ext cx="33495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2004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88" name="Google Shape;288;p26"/>
          <p:cNvSpPr txBox="1"/>
          <p:nvPr>
            <p:ph idx="10" type="dt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6"/>
          <p:cNvSpPr txBox="1"/>
          <p:nvPr>
            <p:ph idx="11" type="ftr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26"/>
          <p:cNvSpPr txBox="1"/>
          <p:nvPr>
            <p:ph idx="12" type="sldNum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 </a:t>
            </a:r>
            <a:fld id="{00000000-1234-1234-1234-123412341234}" type="slidenum">
              <a:rPr b="1" lang="en"/>
              <a:t>‹#›</a:t>
            </a:fld>
            <a:endParaRPr b="1"/>
          </a:p>
        </p:txBody>
      </p:sp>
      <p:sp>
        <p:nvSpPr>
          <p:cNvPr id="291" name="Google Shape;291;p26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Picture M">
  <p:cSld name="Text + Picture M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7"/>
          <p:cNvSpPr txBox="1"/>
          <p:nvPr>
            <p:ph idx="1" type="body"/>
          </p:nvPr>
        </p:nvSpPr>
        <p:spPr>
          <a:xfrm>
            <a:off x="3887790" y="1239837"/>
            <a:ext cx="33480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2004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94" name="Google Shape;294;p27"/>
          <p:cNvSpPr/>
          <p:nvPr>
            <p:ph idx="2" type="pic"/>
          </p:nvPr>
        </p:nvSpPr>
        <p:spPr>
          <a:xfrm>
            <a:off x="179389" y="1239838"/>
            <a:ext cx="35289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1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Char char="□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95" name="Google Shape;295;p27"/>
          <p:cNvSpPr txBox="1"/>
          <p:nvPr>
            <p:ph idx="10" type="dt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7"/>
          <p:cNvSpPr txBox="1"/>
          <p:nvPr>
            <p:ph idx="11" type="ftr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7"/>
          <p:cNvSpPr txBox="1"/>
          <p:nvPr>
            <p:ph idx="12" type="sldNum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 </a:t>
            </a:r>
            <a:fld id="{00000000-1234-1234-1234-123412341234}" type="slidenum">
              <a:rPr b="1" lang="en"/>
              <a:t>‹#›</a:t>
            </a:fld>
            <a:endParaRPr b="1"/>
          </a:p>
        </p:txBody>
      </p:sp>
      <p:sp>
        <p:nvSpPr>
          <p:cNvPr id="298" name="Google Shape;298;p27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_ Small Text Area">
  <p:cSld name="Title Slide _ Small Text Area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8"/>
          <p:cNvSpPr/>
          <p:nvPr/>
        </p:nvSpPr>
        <p:spPr>
          <a:xfrm>
            <a:off x="7128284" y="203047"/>
            <a:ext cx="2015700" cy="118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2000" lIns="108000" spcFirstLastPara="1" rIns="108000" wrap="square" tIns="72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1" name="Google Shape;301;p28"/>
          <p:cNvSpPr/>
          <p:nvPr/>
        </p:nvSpPr>
        <p:spPr>
          <a:xfrm>
            <a:off x="107505" y="1"/>
            <a:ext cx="7380900" cy="113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2" name="Google Shape;302;p28"/>
          <p:cNvSpPr/>
          <p:nvPr/>
        </p:nvSpPr>
        <p:spPr>
          <a:xfrm>
            <a:off x="179389" y="3604262"/>
            <a:ext cx="8601000" cy="138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3" name="Google Shape;303;p28"/>
          <p:cNvSpPr/>
          <p:nvPr>
            <p:ph idx="2" type="pic"/>
          </p:nvPr>
        </p:nvSpPr>
        <p:spPr>
          <a:xfrm>
            <a:off x="358775" y="1058863"/>
            <a:ext cx="8605800" cy="37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1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Char char="□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04" name="Google Shape;304;p28"/>
          <p:cNvSpPr txBox="1"/>
          <p:nvPr>
            <p:ph idx="1" type="body"/>
          </p:nvPr>
        </p:nvSpPr>
        <p:spPr>
          <a:xfrm>
            <a:off x="179389" y="3604260"/>
            <a:ext cx="8601000" cy="1380600"/>
          </a:xfrm>
          <a:prstGeom prst="rect">
            <a:avLst/>
          </a:prstGeom>
          <a:solidFill>
            <a:schemeClr val="accent1">
              <a:alpha val="69410"/>
            </a:schemeClr>
          </a:solidFill>
          <a:ln>
            <a:noFill/>
          </a:ln>
        </p:spPr>
        <p:txBody>
          <a:bodyPr anchorCtr="0" anchor="t" bIns="0" lIns="108000" spcFirstLastPara="1" rIns="0" wrap="square" tIns="2520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2004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05" name="Google Shape;305;p28"/>
          <p:cNvSpPr txBox="1"/>
          <p:nvPr>
            <p:ph type="ctrTitle"/>
          </p:nvPr>
        </p:nvSpPr>
        <p:spPr>
          <a:xfrm>
            <a:off x="358775" y="3604261"/>
            <a:ext cx="8421600" cy="1199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10800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  <a:defRPr sz="20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06" name="Google Shape;306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49665" y="239817"/>
            <a:ext cx="1308999" cy="741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x Text">
  <p:cSld name="4 x Text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9"/>
          <p:cNvSpPr txBox="1"/>
          <p:nvPr>
            <p:ph idx="1" type="body"/>
          </p:nvPr>
        </p:nvSpPr>
        <p:spPr>
          <a:xfrm>
            <a:off x="358776" y="1239837"/>
            <a:ext cx="15843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2004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09" name="Google Shape;309;p29"/>
          <p:cNvSpPr txBox="1"/>
          <p:nvPr>
            <p:ph idx="2" type="body"/>
          </p:nvPr>
        </p:nvSpPr>
        <p:spPr>
          <a:xfrm>
            <a:off x="2124076" y="1239837"/>
            <a:ext cx="15858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2004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10" name="Google Shape;310;p29"/>
          <p:cNvSpPr txBox="1"/>
          <p:nvPr>
            <p:ph idx="3" type="body"/>
          </p:nvPr>
        </p:nvSpPr>
        <p:spPr>
          <a:xfrm>
            <a:off x="3886985" y="1239837"/>
            <a:ext cx="15858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2004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11" name="Google Shape;311;p29"/>
          <p:cNvSpPr txBox="1"/>
          <p:nvPr>
            <p:ph idx="4" type="body"/>
          </p:nvPr>
        </p:nvSpPr>
        <p:spPr>
          <a:xfrm>
            <a:off x="5649913" y="1239837"/>
            <a:ext cx="15858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2004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12" name="Google Shape;312;p29"/>
          <p:cNvSpPr txBox="1"/>
          <p:nvPr>
            <p:ph idx="10" type="dt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29"/>
          <p:cNvSpPr txBox="1"/>
          <p:nvPr>
            <p:ph idx="11" type="ftr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9"/>
          <p:cNvSpPr txBox="1"/>
          <p:nvPr>
            <p:ph idx="12" type="sldNum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 </a:t>
            </a:r>
            <a:fld id="{00000000-1234-1234-1234-123412341234}" type="slidenum">
              <a:rPr b="1" lang="en"/>
              <a:t>‹#›</a:t>
            </a:fld>
            <a:endParaRPr b="1"/>
          </a:p>
        </p:txBody>
      </p:sp>
      <p:sp>
        <p:nvSpPr>
          <p:cNvPr id="315" name="Google Shape;315;p29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x Text (Boxes)">
  <p:cSld name="4 x Text (Boxes)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/>
          <p:nvPr>
            <p:ph idx="1" type="body"/>
          </p:nvPr>
        </p:nvSpPr>
        <p:spPr>
          <a:xfrm>
            <a:off x="358776" y="1671649"/>
            <a:ext cx="1584300" cy="31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2004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18" name="Google Shape;318;p30"/>
          <p:cNvSpPr txBox="1"/>
          <p:nvPr>
            <p:ph idx="2" type="body"/>
          </p:nvPr>
        </p:nvSpPr>
        <p:spPr>
          <a:xfrm>
            <a:off x="2124076" y="1671649"/>
            <a:ext cx="1585800" cy="31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997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Char char="■"/>
              <a:defRPr/>
            </a:lvl2pPr>
            <a:lvl3pPr indent="-299719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Char char="□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–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LcParenR"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4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9" name="Google Shape;319;p30"/>
          <p:cNvSpPr txBox="1"/>
          <p:nvPr>
            <p:ph idx="3" type="body"/>
          </p:nvPr>
        </p:nvSpPr>
        <p:spPr>
          <a:xfrm>
            <a:off x="3886985" y="1671649"/>
            <a:ext cx="1585800" cy="31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997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120"/>
              <a:buChar char="■"/>
              <a:defRPr/>
            </a:lvl2pPr>
            <a:lvl3pPr indent="-299719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120"/>
              <a:buChar char="□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–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lphaLcParenR"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4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>
                <a:solidFill>
                  <a:schemeClr val="accent3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SzPts val="16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20" name="Google Shape;320;p30"/>
          <p:cNvSpPr txBox="1"/>
          <p:nvPr>
            <p:ph idx="4" type="body"/>
          </p:nvPr>
        </p:nvSpPr>
        <p:spPr>
          <a:xfrm>
            <a:off x="5649913" y="1671649"/>
            <a:ext cx="1585800" cy="31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997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120"/>
              <a:buChar char="■"/>
              <a:defRPr/>
            </a:lvl2pPr>
            <a:lvl3pPr indent="-299719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120"/>
              <a:buChar char="□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–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AutoNum type="arabicPeriod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AutoNum type="alphaLcParenR"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4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>
                <a:solidFill>
                  <a:schemeClr val="accent4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4"/>
              </a:buClr>
              <a:buSzPts val="16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21" name="Google Shape;321;p30"/>
          <p:cNvSpPr txBox="1"/>
          <p:nvPr>
            <p:ph idx="5" type="body"/>
          </p:nvPr>
        </p:nvSpPr>
        <p:spPr>
          <a:xfrm>
            <a:off x="358776" y="1239838"/>
            <a:ext cx="1584300" cy="28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6000" lIns="72000" spcFirstLastPara="1" rIns="72000" wrap="square" tIns="360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80"/>
              <a:buNone/>
              <a:defRPr b="1" sz="12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2" name="Google Shape;322;p30"/>
          <p:cNvSpPr txBox="1"/>
          <p:nvPr>
            <p:ph idx="6" type="body"/>
          </p:nvPr>
        </p:nvSpPr>
        <p:spPr>
          <a:xfrm>
            <a:off x="2124076" y="1239838"/>
            <a:ext cx="1584300" cy="287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6000" lIns="72000" spcFirstLastPara="1" rIns="72000" wrap="square" tIns="360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80"/>
              <a:buNone/>
              <a:defRPr b="1" sz="12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3" name="Google Shape;323;p30"/>
          <p:cNvSpPr txBox="1"/>
          <p:nvPr>
            <p:ph idx="7" type="body"/>
          </p:nvPr>
        </p:nvSpPr>
        <p:spPr>
          <a:xfrm>
            <a:off x="3888573" y="1239838"/>
            <a:ext cx="1584300" cy="28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6000" lIns="72000" spcFirstLastPara="1" rIns="72000" wrap="square" tIns="360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80"/>
              <a:buNone/>
              <a:defRPr b="1" sz="12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4" name="Google Shape;324;p30"/>
          <p:cNvSpPr txBox="1"/>
          <p:nvPr>
            <p:ph idx="8" type="body"/>
          </p:nvPr>
        </p:nvSpPr>
        <p:spPr>
          <a:xfrm>
            <a:off x="5644193" y="1239838"/>
            <a:ext cx="1584300" cy="28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6000" lIns="72000" spcFirstLastPara="1" rIns="72000" wrap="square" tIns="360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80"/>
              <a:buNone/>
              <a:defRPr b="1" sz="12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5" name="Google Shape;325;p30"/>
          <p:cNvSpPr txBox="1"/>
          <p:nvPr>
            <p:ph idx="10" type="dt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30"/>
          <p:cNvSpPr txBox="1"/>
          <p:nvPr>
            <p:ph idx="11" type="ftr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30"/>
          <p:cNvSpPr txBox="1"/>
          <p:nvPr>
            <p:ph idx="12" type="sldNum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 </a:t>
            </a:r>
            <a:fld id="{00000000-1234-1234-1234-123412341234}" type="slidenum">
              <a:rPr b="1" lang="en"/>
              <a:t>‹#›</a:t>
            </a:fld>
            <a:endParaRPr b="1"/>
          </a:p>
        </p:txBody>
      </p:sp>
      <p:sp>
        <p:nvSpPr>
          <p:cNvPr id="328" name="Google Shape;328;p30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Picture S">
  <p:cSld name="Text + Picture S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1"/>
          <p:cNvSpPr txBox="1"/>
          <p:nvPr>
            <p:ph idx="1" type="body"/>
          </p:nvPr>
        </p:nvSpPr>
        <p:spPr>
          <a:xfrm>
            <a:off x="2124075" y="1239837"/>
            <a:ext cx="51117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2004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31" name="Google Shape;331;p31"/>
          <p:cNvSpPr/>
          <p:nvPr>
            <p:ph idx="2" type="pic"/>
          </p:nvPr>
        </p:nvSpPr>
        <p:spPr>
          <a:xfrm>
            <a:off x="179388" y="1239838"/>
            <a:ext cx="17637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1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Char char="□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32" name="Google Shape;332;p31"/>
          <p:cNvSpPr txBox="1"/>
          <p:nvPr>
            <p:ph idx="10" type="dt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31"/>
          <p:cNvSpPr txBox="1"/>
          <p:nvPr>
            <p:ph idx="11" type="ftr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31"/>
          <p:cNvSpPr txBox="1"/>
          <p:nvPr>
            <p:ph idx="12" type="sldNum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 </a:t>
            </a:r>
            <a:fld id="{00000000-1234-1234-1234-123412341234}" type="slidenum">
              <a:rPr b="1" lang="en"/>
              <a:t>‹#›</a:t>
            </a:fld>
            <a:endParaRPr b="1"/>
          </a:p>
        </p:txBody>
      </p:sp>
      <p:sp>
        <p:nvSpPr>
          <p:cNvPr id="335" name="Google Shape;335;p31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idx="1" type="body"/>
          </p:nvPr>
        </p:nvSpPr>
        <p:spPr>
          <a:xfrm>
            <a:off x="809750" y="1239827"/>
            <a:ext cx="6426300" cy="29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2004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AutoNum type="arabicPeriod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73" name="Google Shape;73;p4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"/>
          <p:cNvSpPr txBox="1"/>
          <p:nvPr>
            <p:ph idx="10" type="dt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"/>
          <p:cNvSpPr txBox="1"/>
          <p:nvPr>
            <p:ph idx="11" type="ftr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"/>
          <p:cNvSpPr txBox="1"/>
          <p:nvPr>
            <p:ph idx="12" type="sldNum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 </a:t>
            </a:r>
            <a:fld id="{00000000-1234-1234-1234-123412341234}" type="slidenum">
              <a:rPr b="1" lang="en"/>
              <a:t>‹#›</a:t>
            </a:fld>
            <a:endParaRPr b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Picture L">
  <p:cSld name="Text + Picture L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"/>
          <p:cNvSpPr txBox="1"/>
          <p:nvPr>
            <p:ph idx="1" type="body"/>
          </p:nvPr>
        </p:nvSpPr>
        <p:spPr>
          <a:xfrm>
            <a:off x="5651502" y="1239837"/>
            <a:ext cx="15843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2004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38" name="Google Shape;338;p32"/>
          <p:cNvSpPr/>
          <p:nvPr>
            <p:ph idx="2" type="pic"/>
          </p:nvPr>
        </p:nvSpPr>
        <p:spPr>
          <a:xfrm>
            <a:off x="179387" y="1239838"/>
            <a:ext cx="52926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1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Char char="□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39" name="Google Shape;339;p32"/>
          <p:cNvSpPr txBox="1"/>
          <p:nvPr>
            <p:ph idx="10" type="dt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32"/>
          <p:cNvSpPr txBox="1"/>
          <p:nvPr>
            <p:ph idx="11" type="ftr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32"/>
          <p:cNvSpPr txBox="1"/>
          <p:nvPr>
            <p:ph idx="12" type="sldNum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 </a:t>
            </a:r>
            <a:fld id="{00000000-1234-1234-1234-123412341234}" type="slidenum">
              <a:rPr b="1" lang="en"/>
              <a:t>‹#›</a:t>
            </a:fld>
            <a:endParaRPr b="1"/>
          </a:p>
        </p:txBody>
      </p:sp>
      <p:sp>
        <p:nvSpPr>
          <p:cNvPr id="342" name="Google Shape;342;p32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XL">
  <p:cSld name="Picture XL">
    <p:bg>
      <p:bgPr>
        <a:solidFill>
          <a:schemeClr val="lt1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3"/>
          <p:cNvSpPr/>
          <p:nvPr>
            <p:ph idx="2" type="pic"/>
          </p:nvPr>
        </p:nvSpPr>
        <p:spPr>
          <a:xfrm>
            <a:off x="179386" y="1239838"/>
            <a:ext cx="72375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1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Char char="□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45" name="Google Shape;345;p33"/>
          <p:cNvSpPr txBox="1"/>
          <p:nvPr>
            <p:ph idx="10" type="dt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33"/>
          <p:cNvSpPr txBox="1"/>
          <p:nvPr>
            <p:ph idx="11" type="ftr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33"/>
          <p:cNvSpPr txBox="1"/>
          <p:nvPr>
            <p:ph idx="12" type="sldNum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 </a:t>
            </a:r>
            <a:fld id="{00000000-1234-1234-1234-123412341234}" type="slidenum">
              <a:rPr b="1" lang="en"/>
              <a:t>‹#›</a:t>
            </a:fld>
            <a:endParaRPr b="1"/>
          </a:p>
        </p:txBody>
      </p:sp>
      <p:sp>
        <p:nvSpPr>
          <p:cNvPr id="348" name="Google Shape;348;p33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slide">
  <p:cSld name="Dividerslide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4"/>
          <p:cNvSpPr/>
          <p:nvPr/>
        </p:nvSpPr>
        <p:spPr>
          <a:xfrm>
            <a:off x="179389" y="2932113"/>
            <a:ext cx="8601000" cy="205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1" name="Google Shape;351;p34"/>
          <p:cNvSpPr/>
          <p:nvPr/>
        </p:nvSpPr>
        <p:spPr>
          <a:xfrm>
            <a:off x="107504" y="1"/>
            <a:ext cx="7309200" cy="116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2" name="Google Shape;352;p34"/>
          <p:cNvSpPr txBox="1"/>
          <p:nvPr>
            <p:ph type="ctrTitle"/>
          </p:nvPr>
        </p:nvSpPr>
        <p:spPr>
          <a:xfrm>
            <a:off x="358775" y="2932113"/>
            <a:ext cx="8421600" cy="1871700"/>
          </a:xfrm>
          <a:prstGeom prst="rect">
            <a:avLst/>
          </a:prstGeom>
          <a:solidFill>
            <a:srgbClr val="DD640C"/>
          </a:solidFill>
          <a:ln>
            <a:noFill/>
          </a:ln>
        </p:spPr>
        <p:txBody>
          <a:bodyPr anchorCtr="0" anchor="ctr" bIns="252000" lIns="108000" spcFirstLastPara="1" rIns="108000" wrap="square" tIns="2520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  <a:defRPr sz="24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34"/>
          <p:cNvSpPr/>
          <p:nvPr/>
        </p:nvSpPr>
        <p:spPr>
          <a:xfrm>
            <a:off x="358776" y="2751932"/>
            <a:ext cx="8605800" cy="18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4" name="Google Shape;354;p34"/>
          <p:cNvSpPr/>
          <p:nvPr/>
        </p:nvSpPr>
        <p:spPr>
          <a:xfrm>
            <a:off x="8780464" y="2934376"/>
            <a:ext cx="184200" cy="186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>
  <p:cSld name="Titelfolie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6"/>
          <p:cNvSpPr/>
          <p:nvPr/>
        </p:nvSpPr>
        <p:spPr>
          <a:xfrm>
            <a:off x="7128284" y="203047"/>
            <a:ext cx="2015700" cy="118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2000" lIns="108000" spcFirstLastPara="1" rIns="108000" wrap="square" tIns="72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8" name="Google Shape;408;p36"/>
          <p:cNvSpPr/>
          <p:nvPr/>
        </p:nvSpPr>
        <p:spPr>
          <a:xfrm>
            <a:off x="107505" y="1"/>
            <a:ext cx="7380900" cy="116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9" name="Google Shape;409;p36"/>
          <p:cNvSpPr/>
          <p:nvPr/>
        </p:nvSpPr>
        <p:spPr>
          <a:xfrm>
            <a:off x="179389" y="2932113"/>
            <a:ext cx="8601000" cy="205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0" name="Google Shape;410;p36"/>
          <p:cNvSpPr/>
          <p:nvPr>
            <p:ph idx="2" type="pic"/>
          </p:nvPr>
        </p:nvSpPr>
        <p:spPr>
          <a:xfrm>
            <a:off x="358775" y="1058862"/>
            <a:ext cx="8605800" cy="37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1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Char char="□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11" name="Google Shape;411;p36"/>
          <p:cNvSpPr txBox="1"/>
          <p:nvPr>
            <p:ph idx="1" type="body"/>
          </p:nvPr>
        </p:nvSpPr>
        <p:spPr>
          <a:xfrm>
            <a:off x="179389" y="2926794"/>
            <a:ext cx="8601000" cy="2058000"/>
          </a:xfrm>
          <a:prstGeom prst="rect">
            <a:avLst/>
          </a:prstGeom>
          <a:solidFill>
            <a:schemeClr val="accent1">
              <a:alpha val="69410"/>
            </a:schemeClr>
          </a:solidFill>
          <a:ln>
            <a:noFill/>
          </a:ln>
        </p:spPr>
        <p:txBody>
          <a:bodyPr anchorCtr="0" anchor="t" bIns="0" lIns="108000" spcFirstLastPara="1" rIns="0" wrap="square" tIns="2520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2004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412" name="Google Shape;412;p36"/>
          <p:cNvSpPr txBox="1"/>
          <p:nvPr>
            <p:ph type="ctrTitle"/>
          </p:nvPr>
        </p:nvSpPr>
        <p:spPr>
          <a:xfrm>
            <a:off x="358773" y="2926794"/>
            <a:ext cx="8421600" cy="10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10800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  <a:defRPr sz="20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36"/>
          <p:cNvSpPr txBox="1"/>
          <p:nvPr>
            <p:ph idx="3" type="subTitle"/>
          </p:nvPr>
        </p:nvSpPr>
        <p:spPr>
          <a:xfrm>
            <a:off x="358773" y="3958431"/>
            <a:ext cx="84216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08000" wrap="square" tIns="72000">
            <a:noAutofit/>
          </a:bodyPr>
          <a:lstStyle>
            <a:lvl1pPr lv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None/>
              <a:defRPr>
                <a:solidFill>
                  <a:srgbClr val="8D8D8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None/>
              <a:defRPr>
                <a:solidFill>
                  <a:srgbClr val="8D8D8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D8D8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D8D8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D8D8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>
                <a:solidFill>
                  <a:srgbClr val="8D8D8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D8D8D"/>
              </a:buClr>
              <a:buSzPts val="1600"/>
              <a:buNone/>
              <a:defRPr>
                <a:solidFill>
                  <a:srgbClr val="8D8D8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8D8D8D"/>
              </a:buClr>
              <a:buSzPts val="1600"/>
              <a:buNone/>
              <a:defRPr>
                <a:solidFill>
                  <a:srgbClr val="8D8D8D"/>
                </a:solidFill>
              </a:defRPr>
            </a:lvl9pPr>
          </a:lstStyle>
          <a:p/>
        </p:txBody>
      </p:sp>
      <p:pic>
        <p:nvPicPr>
          <p:cNvPr id="414" name="Google Shape;414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49665" y="239817"/>
            <a:ext cx="1308999" cy="741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7"/>
          <p:cNvSpPr txBox="1"/>
          <p:nvPr>
            <p:ph idx="1" type="body"/>
          </p:nvPr>
        </p:nvSpPr>
        <p:spPr>
          <a:xfrm>
            <a:off x="358775" y="1239838"/>
            <a:ext cx="68772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sz="1400">
                <a:solidFill>
                  <a:schemeClr val="dk1"/>
                </a:solidFill>
              </a:defRPr>
            </a:lvl1pPr>
            <a:lvl2pPr indent="-3175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>
                <a:solidFill>
                  <a:schemeClr val="dk1"/>
                </a:solidFill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>
                <a:solidFill>
                  <a:schemeClr val="dk1"/>
                </a:solidFill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>
                <a:solidFill>
                  <a:schemeClr val="dk1"/>
                </a:solidFill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>
                <a:solidFill>
                  <a:schemeClr val="dk1"/>
                </a:solidFill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>
                <a:solidFill>
                  <a:schemeClr val="dk1"/>
                </a:solidFill>
              </a:defRPr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>
                <a:solidFill>
                  <a:schemeClr val="dk1"/>
                </a:solidFill>
              </a:defRPr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cap="none">
                <a:solidFill>
                  <a:schemeClr val="dk1"/>
                </a:solidFill>
              </a:defRPr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Arial"/>
              <a:buChar char="■"/>
              <a:defRPr sz="1400" cap="non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7" name="Google Shape;417;p37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37"/>
          <p:cNvSpPr txBox="1"/>
          <p:nvPr>
            <p:ph idx="10" type="dt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37"/>
          <p:cNvSpPr txBox="1"/>
          <p:nvPr>
            <p:ph idx="11" type="ftr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37"/>
          <p:cNvSpPr txBox="1"/>
          <p:nvPr>
            <p:ph idx="12" type="sldNum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 </a:t>
            </a:r>
            <a:fld id="{00000000-1234-1234-1234-123412341234}" type="slidenum">
              <a:rPr b="1" lang="en"/>
              <a:t>‹#›</a:t>
            </a:fld>
            <a:endParaRPr b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8"/>
          <p:cNvSpPr txBox="1"/>
          <p:nvPr>
            <p:ph idx="1" type="body"/>
          </p:nvPr>
        </p:nvSpPr>
        <p:spPr>
          <a:xfrm>
            <a:off x="358776" y="1239837"/>
            <a:ext cx="68772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2004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AutoNum type="arabicPeriod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423" name="Google Shape;423;p38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38"/>
          <p:cNvSpPr txBox="1"/>
          <p:nvPr>
            <p:ph idx="10" type="dt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38"/>
          <p:cNvSpPr txBox="1"/>
          <p:nvPr>
            <p:ph idx="11" type="ftr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38"/>
          <p:cNvSpPr txBox="1"/>
          <p:nvPr>
            <p:ph idx="12" type="sldNum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 </a:t>
            </a:r>
            <a:fld id="{00000000-1234-1234-1234-123412341234}" type="slidenum">
              <a:rPr b="1" lang="en"/>
              <a:t>‹#›</a:t>
            </a:fld>
            <a:endParaRPr b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- Bullet Point">
  <p:cSld name="Title and Content - Bullet Point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9"/>
          <p:cNvSpPr txBox="1"/>
          <p:nvPr>
            <p:ph idx="1" type="body"/>
          </p:nvPr>
        </p:nvSpPr>
        <p:spPr>
          <a:xfrm>
            <a:off x="358776" y="1239837"/>
            <a:ext cx="68772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9972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Char char="■"/>
              <a:defRPr/>
            </a:lvl1pPr>
            <a:lvl2pPr indent="-2997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Font typeface="Arial"/>
              <a:buChar char="□"/>
              <a:defRPr/>
            </a:lvl2pPr>
            <a:lvl3pPr indent="-299719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Font typeface="Arial"/>
              <a:buChar char="–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Font typeface="Verdana"/>
              <a:buAutoNum type="arabicPeriod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Font typeface="Verdana"/>
              <a:buAutoNum type="alphaLcParenR"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cap="none">
                <a:solidFill>
                  <a:schemeClr val="accent1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429" name="Google Shape;429;p39"/>
          <p:cNvSpPr txBox="1"/>
          <p:nvPr>
            <p:ph idx="10" type="dt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0" name="Google Shape;430;p39"/>
          <p:cNvSpPr txBox="1"/>
          <p:nvPr>
            <p:ph idx="11" type="ftr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39"/>
          <p:cNvSpPr txBox="1"/>
          <p:nvPr>
            <p:ph idx="12" type="sldNum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 </a:t>
            </a:r>
            <a:fld id="{00000000-1234-1234-1234-123412341234}" type="slidenum">
              <a:rPr b="1" lang="en"/>
              <a:t>‹#›</a:t>
            </a:fld>
            <a:endParaRPr b="1"/>
          </a:p>
        </p:txBody>
      </p:sp>
      <p:sp>
        <p:nvSpPr>
          <p:cNvPr id="432" name="Google Shape;432;p39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Orange">
  <p:cSld name="Title Slide Orange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0"/>
          <p:cNvSpPr/>
          <p:nvPr/>
        </p:nvSpPr>
        <p:spPr>
          <a:xfrm>
            <a:off x="7128284" y="203047"/>
            <a:ext cx="2015700" cy="118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2000" lIns="108000" spcFirstLastPara="1" rIns="108000" wrap="square" tIns="72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5" name="Google Shape;435;p40"/>
          <p:cNvSpPr/>
          <p:nvPr/>
        </p:nvSpPr>
        <p:spPr>
          <a:xfrm>
            <a:off x="107505" y="1"/>
            <a:ext cx="7380900" cy="113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6" name="Google Shape;436;p40"/>
          <p:cNvSpPr/>
          <p:nvPr/>
        </p:nvSpPr>
        <p:spPr>
          <a:xfrm>
            <a:off x="179388" y="2932113"/>
            <a:ext cx="8601000" cy="205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7" name="Google Shape;437;p40"/>
          <p:cNvSpPr/>
          <p:nvPr>
            <p:ph idx="2" type="pic"/>
          </p:nvPr>
        </p:nvSpPr>
        <p:spPr>
          <a:xfrm>
            <a:off x="358775" y="1058862"/>
            <a:ext cx="8605800" cy="37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1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Char char="□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38" name="Google Shape;438;p40"/>
          <p:cNvSpPr txBox="1"/>
          <p:nvPr>
            <p:ph idx="1" type="body"/>
          </p:nvPr>
        </p:nvSpPr>
        <p:spPr>
          <a:xfrm>
            <a:off x="179389" y="2926794"/>
            <a:ext cx="8601000" cy="2058000"/>
          </a:xfrm>
          <a:prstGeom prst="rect">
            <a:avLst/>
          </a:prstGeom>
          <a:solidFill>
            <a:schemeClr val="accent2">
              <a:alpha val="69410"/>
            </a:schemeClr>
          </a:solidFill>
          <a:ln>
            <a:noFill/>
          </a:ln>
        </p:spPr>
        <p:txBody>
          <a:bodyPr anchorCtr="0" anchor="t" bIns="0" lIns="108000" spcFirstLastPara="1" rIns="0" wrap="square" tIns="2520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2004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439" name="Google Shape;439;p40"/>
          <p:cNvSpPr txBox="1"/>
          <p:nvPr>
            <p:ph type="ctrTitle"/>
          </p:nvPr>
        </p:nvSpPr>
        <p:spPr>
          <a:xfrm>
            <a:off x="358775" y="2932114"/>
            <a:ext cx="84216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10800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  <a:defRPr sz="20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40"/>
          <p:cNvSpPr txBox="1"/>
          <p:nvPr>
            <p:ph idx="3" type="subTitle"/>
          </p:nvPr>
        </p:nvSpPr>
        <p:spPr>
          <a:xfrm>
            <a:off x="358775" y="3958431"/>
            <a:ext cx="84216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08000" wrap="square" tIns="72000">
            <a:noAutofit/>
          </a:bodyPr>
          <a:lstStyle>
            <a:lvl1pPr lv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None/>
              <a:defRPr>
                <a:solidFill>
                  <a:srgbClr val="8D8D8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None/>
              <a:defRPr>
                <a:solidFill>
                  <a:srgbClr val="8D8D8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D8D8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D8D8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D8D8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>
                <a:solidFill>
                  <a:srgbClr val="8D8D8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D8D8D"/>
              </a:buClr>
              <a:buSzPts val="1600"/>
              <a:buNone/>
              <a:defRPr>
                <a:solidFill>
                  <a:srgbClr val="8D8D8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8D8D8D"/>
              </a:buClr>
              <a:buSzPts val="1600"/>
              <a:buNone/>
              <a:defRPr>
                <a:solidFill>
                  <a:srgbClr val="8D8D8D"/>
                </a:solidFill>
              </a:defRPr>
            </a:lvl9pPr>
          </a:lstStyle>
          <a:p/>
        </p:txBody>
      </p:sp>
      <p:pic>
        <p:nvPicPr>
          <p:cNvPr id="441" name="Google Shape;441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49665" y="239817"/>
            <a:ext cx="1308999" cy="741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Orange _ Small Text Area">
  <p:cSld name="Title Slide Orange _ Small Text Area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1"/>
          <p:cNvSpPr/>
          <p:nvPr/>
        </p:nvSpPr>
        <p:spPr>
          <a:xfrm>
            <a:off x="7128284" y="203047"/>
            <a:ext cx="2015700" cy="118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2000" lIns="108000" spcFirstLastPara="1" rIns="108000" wrap="square" tIns="72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4" name="Google Shape;444;p41"/>
          <p:cNvSpPr/>
          <p:nvPr/>
        </p:nvSpPr>
        <p:spPr>
          <a:xfrm>
            <a:off x="107505" y="1"/>
            <a:ext cx="7380900" cy="116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5" name="Google Shape;445;p41"/>
          <p:cNvSpPr/>
          <p:nvPr/>
        </p:nvSpPr>
        <p:spPr>
          <a:xfrm>
            <a:off x="179388" y="3604262"/>
            <a:ext cx="8601000" cy="138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6" name="Google Shape;446;p41"/>
          <p:cNvSpPr/>
          <p:nvPr>
            <p:ph idx="2" type="pic"/>
          </p:nvPr>
        </p:nvSpPr>
        <p:spPr>
          <a:xfrm>
            <a:off x="358775" y="1058863"/>
            <a:ext cx="8605800" cy="37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1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Char char="□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47" name="Google Shape;447;p41"/>
          <p:cNvSpPr txBox="1"/>
          <p:nvPr>
            <p:ph idx="1" type="body"/>
          </p:nvPr>
        </p:nvSpPr>
        <p:spPr>
          <a:xfrm>
            <a:off x="179389" y="3604260"/>
            <a:ext cx="8601000" cy="1380600"/>
          </a:xfrm>
          <a:prstGeom prst="rect">
            <a:avLst/>
          </a:prstGeom>
          <a:solidFill>
            <a:schemeClr val="accent2">
              <a:alpha val="69410"/>
            </a:schemeClr>
          </a:solidFill>
          <a:ln>
            <a:noFill/>
          </a:ln>
        </p:spPr>
        <p:txBody>
          <a:bodyPr anchorCtr="0" anchor="t" bIns="0" lIns="108000" spcFirstLastPara="1" rIns="0" wrap="square" tIns="2520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2004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448" name="Google Shape;448;p41"/>
          <p:cNvSpPr txBox="1"/>
          <p:nvPr>
            <p:ph type="ctrTitle"/>
          </p:nvPr>
        </p:nvSpPr>
        <p:spPr>
          <a:xfrm>
            <a:off x="358775" y="3604261"/>
            <a:ext cx="8421600" cy="1199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10800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  <a:defRPr sz="20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49" name="Google Shape;449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49665" y="239817"/>
            <a:ext cx="1308999" cy="741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x Text">
  <p:cSld name="2 x Text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2"/>
          <p:cNvSpPr txBox="1"/>
          <p:nvPr>
            <p:ph idx="1" type="body"/>
          </p:nvPr>
        </p:nvSpPr>
        <p:spPr>
          <a:xfrm>
            <a:off x="358775" y="1239837"/>
            <a:ext cx="33495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2004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452" name="Google Shape;452;p42"/>
          <p:cNvSpPr txBox="1"/>
          <p:nvPr>
            <p:ph idx="2" type="body"/>
          </p:nvPr>
        </p:nvSpPr>
        <p:spPr>
          <a:xfrm>
            <a:off x="3886201" y="1239837"/>
            <a:ext cx="33495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2004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453" name="Google Shape;453;p42"/>
          <p:cNvSpPr txBox="1"/>
          <p:nvPr>
            <p:ph idx="10" type="dt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4" name="Google Shape;454;p42"/>
          <p:cNvSpPr txBox="1"/>
          <p:nvPr>
            <p:ph idx="11" type="ftr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5" name="Google Shape;455;p42"/>
          <p:cNvSpPr txBox="1"/>
          <p:nvPr>
            <p:ph idx="12" type="sldNum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 </a:t>
            </a:r>
            <a:fld id="{00000000-1234-1234-1234-123412341234}" type="slidenum">
              <a:rPr b="1" lang="en"/>
              <a:t>‹#›</a:t>
            </a:fld>
            <a:endParaRPr b="1"/>
          </a:p>
        </p:txBody>
      </p:sp>
      <p:sp>
        <p:nvSpPr>
          <p:cNvPr id="456" name="Google Shape;456;p42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- Bullet Point">
  <p:cSld name="Title and Content - Bullet 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>
            <p:ph idx="1" type="body"/>
          </p:nvPr>
        </p:nvSpPr>
        <p:spPr>
          <a:xfrm>
            <a:off x="809750" y="1239827"/>
            <a:ext cx="6426300" cy="29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9972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Char char="■"/>
              <a:defRPr/>
            </a:lvl1pPr>
            <a:lvl2pPr indent="-2997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Font typeface="Arial"/>
              <a:buChar char="□"/>
              <a:defRPr/>
            </a:lvl2pPr>
            <a:lvl3pPr indent="-299719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Font typeface="Arial"/>
              <a:buChar char="–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Font typeface="Verdana"/>
              <a:buAutoNum type="arabicPeriod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Font typeface="Verdana"/>
              <a:buAutoNum type="alphaLcParenR"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cap="none">
                <a:solidFill>
                  <a:schemeClr val="accent1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10" type="dt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idx="11" type="ftr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"/>
          <p:cNvSpPr txBox="1"/>
          <p:nvPr>
            <p:ph idx="12" type="sldNum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 </a:t>
            </a:r>
            <a:fld id="{00000000-1234-1234-1234-123412341234}" type="slidenum">
              <a:rPr b="1" lang="en"/>
              <a:t>‹#›</a:t>
            </a:fld>
            <a:endParaRPr b="1"/>
          </a:p>
        </p:txBody>
      </p:sp>
      <p:sp>
        <p:nvSpPr>
          <p:cNvPr id="82" name="Google Shape;82;p5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Picture M">
  <p:cSld name="Text + Picture M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3"/>
          <p:cNvSpPr txBox="1"/>
          <p:nvPr>
            <p:ph idx="1" type="body"/>
          </p:nvPr>
        </p:nvSpPr>
        <p:spPr>
          <a:xfrm>
            <a:off x="3887790" y="1239837"/>
            <a:ext cx="33480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2004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459" name="Google Shape;459;p43"/>
          <p:cNvSpPr/>
          <p:nvPr>
            <p:ph idx="2" type="pic"/>
          </p:nvPr>
        </p:nvSpPr>
        <p:spPr>
          <a:xfrm>
            <a:off x="179389" y="1239838"/>
            <a:ext cx="35289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1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Char char="□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60" name="Google Shape;460;p43"/>
          <p:cNvSpPr txBox="1"/>
          <p:nvPr>
            <p:ph idx="10" type="dt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1" name="Google Shape;461;p43"/>
          <p:cNvSpPr txBox="1"/>
          <p:nvPr>
            <p:ph idx="11" type="ftr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43"/>
          <p:cNvSpPr txBox="1"/>
          <p:nvPr>
            <p:ph idx="12" type="sldNum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 </a:t>
            </a:r>
            <a:fld id="{00000000-1234-1234-1234-123412341234}" type="slidenum">
              <a:rPr b="1" lang="en"/>
              <a:t>‹#›</a:t>
            </a:fld>
            <a:endParaRPr b="1"/>
          </a:p>
        </p:txBody>
      </p:sp>
      <p:sp>
        <p:nvSpPr>
          <p:cNvPr id="463" name="Google Shape;463;p43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_ Small Text Area">
  <p:cSld name="Title Slide _ Small Text Area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4"/>
          <p:cNvSpPr/>
          <p:nvPr/>
        </p:nvSpPr>
        <p:spPr>
          <a:xfrm>
            <a:off x="7128284" y="203047"/>
            <a:ext cx="2015700" cy="118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2000" lIns="108000" spcFirstLastPara="1" rIns="108000" wrap="square" tIns="72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6" name="Google Shape;466;p44"/>
          <p:cNvSpPr/>
          <p:nvPr/>
        </p:nvSpPr>
        <p:spPr>
          <a:xfrm>
            <a:off x="107505" y="1"/>
            <a:ext cx="7380900" cy="113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7" name="Google Shape;467;p44"/>
          <p:cNvSpPr/>
          <p:nvPr/>
        </p:nvSpPr>
        <p:spPr>
          <a:xfrm>
            <a:off x="179389" y="3604262"/>
            <a:ext cx="8601000" cy="138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8" name="Google Shape;468;p44"/>
          <p:cNvSpPr/>
          <p:nvPr>
            <p:ph idx="2" type="pic"/>
          </p:nvPr>
        </p:nvSpPr>
        <p:spPr>
          <a:xfrm>
            <a:off x="358775" y="1058863"/>
            <a:ext cx="8605800" cy="37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1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Char char="□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69" name="Google Shape;469;p44"/>
          <p:cNvSpPr txBox="1"/>
          <p:nvPr>
            <p:ph idx="1" type="body"/>
          </p:nvPr>
        </p:nvSpPr>
        <p:spPr>
          <a:xfrm>
            <a:off x="179389" y="3604260"/>
            <a:ext cx="8601000" cy="1380600"/>
          </a:xfrm>
          <a:prstGeom prst="rect">
            <a:avLst/>
          </a:prstGeom>
          <a:solidFill>
            <a:schemeClr val="accent1">
              <a:alpha val="69410"/>
            </a:schemeClr>
          </a:solidFill>
          <a:ln>
            <a:noFill/>
          </a:ln>
        </p:spPr>
        <p:txBody>
          <a:bodyPr anchorCtr="0" anchor="t" bIns="0" lIns="108000" spcFirstLastPara="1" rIns="0" wrap="square" tIns="2520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2004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470" name="Google Shape;470;p44"/>
          <p:cNvSpPr txBox="1"/>
          <p:nvPr>
            <p:ph type="ctrTitle"/>
          </p:nvPr>
        </p:nvSpPr>
        <p:spPr>
          <a:xfrm>
            <a:off x="358775" y="3604261"/>
            <a:ext cx="8421600" cy="1199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10800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  <a:defRPr sz="20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71" name="Google Shape;471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49665" y="239817"/>
            <a:ext cx="1308999" cy="741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x Text">
  <p:cSld name="4 x Text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5"/>
          <p:cNvSpPr txBox="1"/>
          <p:nvPr>
            <p:ph idx="1" type="body"/>
          </p:nvPr>
        </p:nvSpPr>
        <p:spPr>
          <a:xfrm>
            <a:off x="358776" y="1239837"/>
            <a:ext cx="15843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2004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474" name="Google Shape;474;p45"/>
          <p:cNvSpPr txBox="1"/>
          <p:nvPr>
            <p:ph idx="2" type="body"/>
          </p:nvPr>
        </p:nvSpPr>
        <p:spPr>
          <a:xfrm>
            <a:off x="2124076" y="1239837"/>
            <a:ext cx="15858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2004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475" name="Google Shape;475;p45"/>
          <p:cNvSpPr txBox="1"/>
          <p:nvPr>
            <p:ph idx="3" type="body"/>
          </p:nvPr>
        </p:nvSpPr>
        <p:spPr>
          <a:xfrm>
            <a:off x="3886985" y="1239837"/>
            <a:ext cx="15858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2004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476" name="Google Shape;476;p45"/>
          <p:cNvSpPr txBox="1"/>
          <p:nvPr>
            <p:ph idx="4" type="body"/>
          </p:nvPr>
        </p:nvSpPr>
        <p:spPr>
          <a:xfrm>
            <a:off x="5649913" y="1239837"/>
            <a:ext cx="15858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2004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477" name="Google Shape;477;p45"/>
          <p:cNvSpPr txBox="1"/>
          <p:nvPr>
            <p:ph idx="10" type="dt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8" name="Google Shape;478;p45"/>
          <p:cNvSpPr txBox="1"/>
          <p:nvPr>
            <p:ph idx="11" type="ftr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9" name="Google Shape;479;p45"/>
          <p:cNvSpPr txBox="1"/>
          <p:nvPr>
            <p:ph idx="12" type="sldNum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 </a:t>
            </a:r>
            <a:fld id="{00000000-1234-1234-1234-123412341234}" type="slidenum">
              <a:rPr b="1" lang="en"/>
              <a:t>‹#›</a:t>
            </a:fld>
            <a:endParaRPr b="1"/>
          </a:p>
        </p:txBody>
      </p:sp>
      <p:sp>
        <p:nvSpPr>
          <p:cNvPr id="480" name="Google Shape;480;p45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x Text (Boxes)">
  <p:cSld name="4 x Text (Boxes)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6"/>
          <p:cNvSpPr txBox="1"/>
          <p:nvPr>
            <p:ph idx="1" type="body"/>
          </p:nvPr>
        </p:nvSpPr>
        <p:spPr>
          <a:xfrm>
            <a:off x="358776" y="1671649"/>
            <a:ext cx="1584300" cy="31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2004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483" name="Google Shape;483;p46"/>
          <p:cNvSpPr txBox="1"/>
          <p:nvPr>
            <p:ph idx="2" type="body"/>
          </p:nvPr>
        </p:nvSpPr>
        <p:spPr>
          <a:xfrm>
            <a:off x="2124076" y="1671649"/>
            <a:ext cx="1585800" cy="31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997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Char char="■"/>
              <a:defRPr/>
            </a:lvl2pPr>
            <a:lvl3pPr indent="-299719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Char char="□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–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LcParenR"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4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4" name="Google Shape;484;p46"/>
          <p:cNvSpPr txBox="1"/>
          <p:nvPr>
            <p:ph idx="3" type="body"/>
          </p:nvPr>
        </p:nvSpPr>
        <p:spPr>
          <a:xfrm>
            <a:off x="3886985" y="1671649"/>
            <a:ext cx="1585800" cy="31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997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120"/>
              <a:buChar char="■"/>
              <a:defRPr/>
            </a:lvl2pPr>
            <a:lvl3pPr indent="-299719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120"/>
              <a:buChar char="□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–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lphaLcParenR"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4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>
                <a:solidFill>
                  <a:schemeClr val="accent3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SzPts val="16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85" name="Google Shape;485;p46"/>
          <p:cNvSpPr txBox="1"/>
          <p:nvPr>
            <p:ph idx="4" type="body"/>
          </p:nvPr>
        </p:nvSpPr>
        <p:spPr>
          <a:xfrm>
            <a:off x="5649913" y="1671649"/>
            <a:ext cx="1585800" cy="31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997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120"/>
              <a:buChar char="■"/>
              <a:defRPr/>
            </a:lvl2pPr>
            <a:lvl3pPr indent="-299719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120"/>
              <a:buChar char="□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–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AutoNum type="arabicPeriod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AutoNum type="alphaLcParenR"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4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>
                <a:solidFill>
                  <a:schemeClr val="accent4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4"/>
              </a:buClr>
              <a:buSzPts val="16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86" name="Google Shape;486;p46"/>
          <p:cNvSpPr txBox="1"/>
          <p:nvPr>
            <p:ph idx="5" type="body"/>
          </p:nvPr>
        </p:nvSpPr>
        <p:spPr>
          <a:xfrm>
            <a:off x="358776" y="1239838"/>
            <a:ext cx="1584300" cy="28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6000" lIns="72000" spcFirstLastPara="1" rIns="72000" wrap="square" tIns="360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80"/>
              <a:buNone/>
              <a:defRPr b="1" sz="12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7" name="Google Shape;487;p46"/>
          <p:cNvSpPr txBox="1"/>
          <p:nvPr>
            <p:ph idx="6" type="body"/>
          </p:nvPr>
        </p:nvSpPr>
        <p:spPr>
          <a:xfrm>
            <a:off x="2124076" y="1239838"/>
            <a:ext cx="1584300" cy="287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6000" lIns="72000" spcFirstLastPara="1" rIns="72000" wrap="square" tIns="360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80"/>
              <a:buNone/>
              <a:defRPr b="1" sz="12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8" name="Google Shape;488;p46"/>
          <p:cNvSpPr txBox="1"/>
          <p:nvPr>
            <p:ph idx="7" type="body"/>
          </p:nvPr>
        </p:nvSpPr>
        <p:spPr>
          <a:xfrm>
            <a:off x="3888573" y="1239838"/>
            <a:ext cx="1584300" cy="28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6000" lIns="72000" spcFirstLastPara="1" rIns="72000" wrap="square" tIns="360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80"/>
              <a:buNone/>
              <a:defRPr b="1" sz="12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9" name="Google Shape;489;p46"/>
          <p:cNvSpPr txBox="1"/>
          <p:nvPr>
            <p:ph idx="8" type="body"/>
          </p:nvPr>
        </p:nvSpPr>
        <p:spPr>
          <a:xfrm>
            <a:off x="5644193" y="1239838"/>
            <a:ext cx="1584300" cy="28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6000" lIns="72000" spcFirstLastPara="1" rIns="72000" wrap="square" tIns="360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80"/>
              <a:buNone/>
              <a:defRPr b="1" sz="12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0" name="Google Shape;490;p46"/>
          <p:cNvSpPr txBox="1"/>
          <p:nvPr>
            <p:ph idx="10" type="dt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1" name="Google Shape;491;p46"/>
          <p:cNvSpPr txBox="1"/>
          <p:nvPr>
            <p:ph idx="11" type="ftr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46"/>
          <p:cNvSpPr txBox="1"/>
          <p:nvPr>
            <p:ph idx="12" type="sldNum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 </a:t>
            </a:r>
            <a:fld id="{00000000-1234-1234-1234-123412341234}" type="slidenum">
              <a:rPr b="1" lang="en"/>
              <a:t>‹#›</a:t>
            </a:fld>
            <a:endParaRPr b="1"/>
          </a:p>
        </p:txBody>
      </p:sp>
      <p:sp>
        <p:nvSpPr>
          <p:cNvPr id="493" name="Google Shape;493;p46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Picture S">
  <p:cSld name="Text + Picture S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7"/>
          <p:cNvSpPr txBox="1"/>
          <p:nvPr>
            <p:ph idx="1" type="body"/>
          </p:nvPr>
        </p:nvSpPr>
        <p:spPr>
          <a:xfrm>
            <a:off x="2124075" y="1239837"/>
            <a:ext cx="51117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2004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496" name="Google Shape;496;p47"/>
          <p:cNvSpPr/>
          <p:nvPr>
            <p:ph idx="2" type="pic"/>
          </p:nvPr>
        </p:nvSpPr>
        <p:spPr>
          <a:xfrm>
            <a:off x="179388" y="1239838"/>
            <a:ext cx="17637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1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Char char="□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97" name="Google Shape;497;p47"/>
          <p:cNvSpPr txBox="1"/>
          <p:nvPr>
            <p:ph idx="10" type="dt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8" name="Google Shape;498;p47"/>
          <p:cNvSpPr txBox="1"/>
          <p:nvPr>
            <p:ph idx="11" type="ftr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9" name="Google Shape;499;p47"/>
          <p:cNvSpPr txBox="1"/>
          <p:nvPr>
            <p:ph idx="12" type="sldNum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 </a:t>
            </a:r>
            <a:fld id="{00000000-1234-1234-1234-123412341234}" type="slidenum">
              <a:rPr b="1" lang="en"/>
              <a:t>‹#›</a:t>
            </a:fld>
            <a:endParaRPr b="1"/>
          </a:p>
        </p:txBody>
      </p:sp>
      <p:sp>
        <p:nvSpPr>
          <p:cNvPr id="500" name="Google Shape;500;p47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Picture L">
  <p:cSld name="Text + Picture L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8"/>
          <p:cNvSpPr txBox="1"/>
          <p:nvPr>
            <p:ph idx="1" type="body"/>
          </p:nvPr>
        </p:nvSpPr>
        <p:spPr>
          <a:xfrm>
            <a:off x="5651502" y="1239837"/>
            <a:ext cx="15843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2004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503" name="Google Shape;503;p48"/>
          <p:cNvSpPr/>
          <p:nvPr>
            <p:ph idx="2" type="pic"/>
          </p:nvPr>
        </p:nvSpPr>
        <p:spPr>
          <a:xfrm>
            <a:off x="179387" y="1239838"/>
            <a:ext cx="52926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1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Char char="□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04" name="Google Shape;504;p48"/>
          <p:cNvSpPr txBox="1"/>
          <p:nvPr>
            <p:ph idx="10" type="dt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5" name="Google Shape;505;p48"/>
          <p:cNvSpPr txBox="1"/>
          <p:nvPr>
            <p:ph idx="11" type="ftr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6" name="Google Shape;506;p48"/>
          <p:cNvSpPr txBox="1"/>
          <p:nvPr>
            <p:ph idx="12" type="sldNum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 </a:t>
            </a:r>
            <a:fld id="{00000000-1234-1234-1234-123412341234}" type="slidenum">
              <a:rPr b="1" lang="en"/>
              <a:t>‹#›</a:t>
            </a:fld>
            <a:endParaRPr b="1"/>
          </a:p>
        </p:txBody>
      </p:sp>
      <p:sp>
        <p:nvSpPr>
          <p:cNvPr id="507" name="Google Shape;507;p48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XL">
  <p:cSld name="Picture XL">
    <p:bg>
      <p:bgPr>
        <a:solidFill>
          <a:schemeClr val="lt1"/>
        </a:solidFill>
      </p:bgPr>
    </p:bg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9"/>
          <p:cNvSpPr/>
          <p:nvPr>
            <p:ph idx="2" type="pic"/>
          </p:nvPr>
        </p:nvSpPr>
        <p:spPr>
          <a:xfrm>
            <a:off x="179386" y="1239838"/>
            <a:ext cx="72375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1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Char char="□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10" name="Google Shape;510;p49"/>
          <p:cNvSpPr txBox="1"/>
          <p:nvPr>
            <p:ph idx="10" type="dt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1" name="Google Shape;511;p49"/>
          <p:cNvSpPr txBox="1"/>
          <p:nvPr>
            <p:ph idx="11" type="ftr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2" name="Google Shape;512;p49"/>
          <p:cNvSpPr txBox="1"/>
          <p:nvPr>
            <p:ph idx="12" type="sldNum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 </a:t>
            </a:r>
            <a:fld id="{00000000-1234-1234-1234-123412341234}" type="slidenum">
              <a:rPr b="1" lang="en"/>
              <a:t>‹#›</a:t>
            </a:fld>
            <a:endParaRPr b="1"/>
          </a:p>
        </p:txBody>
      </p:sp>
      <p:sp>
        <p:nvSpPr>
          <p:cNvPr id="513" name="Google Shape;513;p49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slide">
  <p:cSld name="Dividerslide"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0"/>
          <p:cNvSpPr/>
          <p:nvPr/>
        </p:nvSpPr>
        <p:spPr>
          <a:xfrm>
            <a:off x="179389" y="2932113"/>
            <a:ext cx="8601000" cy="205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6" name="Google Shape;516;p50"/>
          <p:cNvSpPr/>
          <p:nvPr/>
        </p:nvSpPr>
        <p:spPr>
          <a:xfrm>
            <a:off x="107504" y="1"/>
            <a:ext cx="7309200" cy="116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7" name="Google Shape;517;p50"/>
          <p:cNvSpPr txBox="1"/>
          <p:nvPr>
            <p:ph type="ctrTitle"/>
          </p:nvPr>
        </p:nvSpPr>
        <p:spPr>
          <a:xfrm>
            <a:off x="358775" y="2932113"/>
            <a:ext cx="8421600" cy="1871700"/>
          </a:xfrm>
          <a:prstGeom prst="rect">
            <a:avLst/>
          </a:prstGeom>
          <a:solidFill>
            <a:srgbClr val="DD640C"/>
          </a:solidFill>
          <a:ln>
            <a:noFill/>
          </a:ln>
        </p:spPr>
        <p:txBody>
          <a:bodyPr anchorCtr="0" anchor="ctr" bIns="252000" lIns="108000" spcFirstLastPara="1" rIns="108000" wrap="square" tIns="2520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  <a:defRPr sz="24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8" name="Google Shape;518;p50"/>
          <p:cNvSpPr/>
          <p:nvPr/>
        </p:nvSpPr>
        <p:spPr>
          <a:xfrm>
            <a:off x="358776" y="2751932"/>
            <a:ext cx="8605800" cy="18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9" name="Google Shape;519;p50"/>
          <p:cNvSpPr/>
          <p:nvPr/>
        </p:nvSpPr>
        <p:spPr>
          <a:xfrm>
            <a:off x="8780464" y="2934376"/>
            <a:ext cx="184200" cy="186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Orange">
  <p:cSld name="Title Slide Orang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/>
          <p:nvPr/>
        </p:nvSpPr>
        <p:spPr>
          <a:xfrm>
            <a:off x="7128284" y="203047"/>
            <a:ext cx="2015700" cy="118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2000" lIns="108000" spcFirstLastPara="1" rIns="108000" wrap="square" tIns="72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5" name="Google Shape;85;p6"/>
          <p:cNvSpPr/>
          <p:nvPr/>
        </p:nvSpPr>
        <p:spPr>
          <a:xfrm>
            <a:off x="107505" y="1"/>
            <a:ext cx="7380900" cy="113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6" name="Google Shape;86;p6"/>
          <p:cNvSpPr/>
          <p:nvPr/>
        </p:nvSpPr>
        <p:spPr>
          <a:xfrm>
            <a:off x="179388" y="2932113"/>
            <a:ext cx="8601000" cy="205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7" name="Google Shape;87;p6"/>
          <p:cNvSpPr/>
          <p:nvPr>
            <p:ph idx="2" type="pic"/>
          </p:nvPr>
        </p:nvSpPr>
        <p:spPr>
          <a:xfrm>
            <a:off x="358775" y="1058862"/>
            <a:ext cx="8605800" cy="37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1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Char char="□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8" name="Google Shape;88;p6"/>
          <p:cNvSpPr txBox="1"/>
          <p:nvPr>
            <p:ph idx="1" type="body"/>
          </p:nvPr>
        </p:nvSpPr>
        <p:spPr>
          <a:xfrm>
            <a:off x="179389" y="2926794"/>
            <a:ext cx="8601000" cy="2058000"/>
          </a:xfrm>
          <a:prstGeom prst="rect">
            <a:avLst/>
          </a:prstGeom>
          <a:solidFill>
            <a:schemeClr val="accent2">
              <a:alpha val="69410"/>
            </a:schemeClr>
          </a:solidFill>
          <a:ln>
            <a:noFill/>
          </a:ln>
        </p:spPr>
        <p:txBody>
          <a:bodyPr anchorCtr="0" anchor="t" bIns="0" lIns="108000" spcFirstLastPara="1" rIns="0" wrap="square" tIns="2520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2004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89" name="Google Shape;89;p6"/>
          <p:cNvSpPr txBox="1"/>
          <p:nvPr>
            <p:ph type="ctrTitle"/>
          </p:nvPr>
        </p:nvSpPr>
        <p:spPr>
          <a:xfrm>
            <a:off x="358775" y="2932114"/>
            <a:ext cx="84216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10800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  <a:defRPr sz="20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6"/>
          <p:cNvSpPr txBox="1"/>
          <p:nvPr>
            <p:ph idx="3" type="subTitle"/>
          </p:nvPr>
        </p:nvSpPr>
        <p:spPr>
          <a:xfrm>
            <a:off x="358775" y="3958431"/>
            <a:ext cx="84216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08000" wrap="square" tIns="72000">
            <a:noAutofit/>
          </a:bodyPr>
          <a:lstStyle>
            <a:lvl1pPr lv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None/>
              <a:defRPr>
                <a:solidFill>
                  <a:srgbClr val="8D8D8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None/>
              <a:defRPr>
                <a:solidFill>
                  <a:srgbClr val="8D8D8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D8D8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D8D8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D8D8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>
                <a:solidFill>
                  <a:srgbClr val="8D8D8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D8D8D"/>
              </a:buClr>
              <a:buSzPts val="1600"/>
              <a:buNone/>
              <a:defRPr>
                <a:solidFill>
                  <a:srgbClr val="8D8D8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8D8D8D"/>
              </a:buClr>
              <a:buSzPts val="1600"/>
              <a:buNone/>
              <a:defRPr>
                <a:solidFill>
                  <a:srgbClr val="8D8D8D"/>
                </a:solidFill>
              </a:defRPr>
            </a:lvl9pPr>
          </a:lstStyle>
          <a:p/>
        </p:txBody>
      </p:sp>
      <p:pic>
        <p:nvPicPr>
          <p:cNvPr id="91" name="Google Shape;9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49665" y="239817"/>
            <a:ext cx="1308999" cy="741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Orange _ Small Text Area">
  <p:cSld name="Title Slide Orange _ Small Text Area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/>
          <p:nvPr/>
        </p:nvSpPr>
        <p:spPr>
          <a:xfrm>
            <a:off x="7128284" y="203047"/>
            <a:ext cx="2015700" cy="118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2000" lIns="108000" spcFirstLastPara="1" rIns="108000" wrap="square" tIns="72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4" name="Google Shape;94;p7"/>
          <p:cNvSpPr/>
          <p:nvPr/>
        </p:nvSpPr>
        <p:spPr>
          <a:xfrm>
            <a:off x="107505" y="1"/>
            <a:ext cx="7380900" cy="116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5" name="Google Shape;95;p7"/>
          <p:cNvSpPr/>
          <p:nvPr/>
        </p:nvSpPr>
        <p:spPr>
          <a:xfrm>
            <a:off x="179388" y="3604262"/>
            <a:ext cx="8601000" cy="138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" name="Google Shape;96;p7"/>
          <p:cNvSpPr/>
          <p:nvPr>
            <p:ph idx="2" type="pic"/>
          </p:nvPr>
        </p:nvSpPr>
        <p:spPr>
          <a:xfrm>
            <a:off x="358775" y="1058863"/>
            <a:ext cx="8605800" cy="37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1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Char char="□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7" name="Google Shape;97;p7"/>
          <p:cNvSpPr txBox="1"/>
          <p:nvPr>
            <p:ph idx="1" type="body"/>
          </p:nvPr>
        </p:nvSpPr>
        <p:spPr>
          <a:xfrm>
            <a:off x="179389" y="3604260"/>
            <a:ext cx="8601000" cy="1380600"/>
          </a:xfrm>
          <a:prstGeom prst="rect">
            <a:avLst/>
          </a:prstGeom>
          <a:solidFill>
            <a:schemeClr val="accent2">
              <a:alpha val="69410"/>
            </a:schemeClr>
          </a:solidFill>
          <a:ln>
            <a:noFill/>
          </a:ln>
        </p:spPr>
        <p:txBody>
          <a:bodyPr anchorCtr="0" anchor="t" bIns="0" lIns="108000" spcFirstLastPara="1" rIns="0" wrap="square" tIns="2520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2004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98" name="Google Shape;98;p7"/>
          <p:cNvSpPr txBox="1"/>
          <p:nvPr>
            <p:ph type="ctrTitle"/>
          </p:nvPr>
        </p:nvSpPr>
        <p:spPr>
          <a:xfrm>
            <a:off x="358775" y="3604261"/>
            <a:ext cx="8421600" cy="1199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10800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  <a:defRPr sz="20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9" name="Google Shape;9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49665" y="239817"/>
            <a:ext cx="1308999" cy="741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x Text">
  <p:cSld name="2 x 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 txBox="1"/>
          <p:nvPr>
            <p:ph idx="1" type="body"/>
          </p:nvPr>
        </p:nvSpPr>
        <p:spPr>
          <a:xfrm>
            <a:off x="358775" y="1239837"/>
            <a:ext cx="33495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2004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02" name="Google Shape;102;p8"/>
          <p:cNvSpPr txBox="1"/>
          <p:nvPr>
            <p:ph idx="2" type="body"/>
          </p:nvPr>
        </p:nvSpPr>
        <p:spPr>
          <a:xfrm>
            <a:off x="3886201" y="1239837"/>
            <a:ext cx="33495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2004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03" name="Google Shape;103;p8"/>
          <p:cNvSpPr txBox="1"/>
          <p:nvPr>
            <p:ph idx="10" type="dt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 txBox="1"/>
          <p:nvPr>
            <p:ph idx="11" type="ftr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8"/>
          <p:cNvSpPr txBox="1"/>
          <p:nvPr>
            <p:ph idx="12" type="sldNum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 </a:t>
            </a:r>
            <a:fld id="{00000000-1234-1234-1234-123412341234}" type="slidenum">
              <a:rPr b="1" lang="en"/>
              <a:t>‹#›</a:t>
            </a:fld>
            <a:endParaRPr b="1"/>
          </a:p>
        </p:txBody>
      </p:sp>
      <p:sp>
        <p:nvSpPr>
          <p:cNvPr id="106" name="Google Shape;106;p8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Picture M">
  <p:cSld name="Text + Picture M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 txBox="1"/>
          <p:nvPr>
            <p:ph idx="1" type="body"/>
          </p:nvPr>
        </p:nvSpPr>
        <p:spPr>
          <a:xfrm>
            <a:off x="3887790" y="1239837"/>
            <a:ext cx="33480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2004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09" name="Google Shape;109;p9"/>
          <p:cNvSpPr/>
          <p:nvPr>
            <p:ph idx="2" type="pic"/>
          </p:nvPr>
        </p:nvSpPr>
        <p:spPr>
          <a:xfrm>
            <a:off x="179389" y="1239838"/>
            <a:ext cx="35289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1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Char char="□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0" name="Google Shape;110;p9"/>
          <p:cNvSpPr txBox="1"/>
          <p:nvPr>
            <p:ph idx="10" type="dt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9"/>
          <p:cNvSpPr txBox="1"/>
          <p:nvPr>
            <p:ph idx="11" type="ftr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9"/>
          <p:cNvSpPr txBox="1"/>
          <p:nvPr>
            <p:ph idx="12" type="sldNum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 </a:t>
            </a:r>
            <a:fld id="{00000000-1234-1234-1234-123412341234}" type="slidenum">
              <a:rPr b="1" lang="en"/>
              <a:t>‹#›</a:t>
            </a:fld>
            <a:endParaRPr b="1"/>
          </a:p>
        </p:txBody>
      </p:sp>
      <p:sp>
        <p:nvSpPr>
          <p:cNvPr id="113" name="Google Shape;113;p9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_ Small Text Area">
  <p:cSld name="Title Slide _ Small Text Area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/>
          <p:nvPr/>
        </p:nvSpPr>
        <p:spPr>
          <a:xfrm>
            <a:off x="7128284" y="203047"/>
            <a:ext cx="2015700" cy="118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2000" lIns="108000" spcFirstLastPara="1" rIns="108000" wrap="square" tIns="72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6" name="Google Shape;116;p10"/>
          <p:cNvSpPr/>
          <p:nvPr/>
        </p:nvSpPr>
        <p:spPr>
          <a:xfrm>
            <a:off x="107505" y="1"/>
            <a:ext cx="7380900" cy="113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7" name="Google Shape;117;p10"/>
          <p:cNvSpPr/>
          <p:nvPr/>
        </p:nvSpPr>
        <p:spPr>
          <a:xfrm>
            <a:off x="179389" y="3604262"/>
            <a:ext cx="8601000" cy="138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Google Shape;118;p10"/>
          <p:cNvSpPr/>
          <p:nvPr>
            <p:ph idx="2" type="pic"/>
          </p:nvPr>
        </p:nvSpPr>
        <p:spPr>
          <a:xfrm>
            <a:off x="358775" y="1058863"/>
            <a:ext cx="8605800" cy="37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1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Char char="□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9" name="Google Shape;119;p10"/>
          <p:cNvSpPr txBox="1"/>
          <p:nvPr>
            <p:ph idx="1" type="body"/>
          </p:nvPr>
        </p:nvSpPr>
        <p:spPr>
          <a:xfrm>
            <a:off x="179389" y="3604260"/>
            <a:ext cx="8601000" cy="1380600"/>
          </a:xfrm>
          <a:prstGeom prst="rect">
            <a:avLst/>
          </a:prstGeom>
          <a:solidFill>
            <a:schemeClr val="accent1">
              <a:alpha val="69410"/>
            </a:schemeClr>
          </a:solidFill>
          <a:ln>
            <a:noFill/>
          </a:ln>
        </p:spPr>
        <p:txBody>
          <a:bodyPr anchorCtr="0" anchor="t" bIns="0" lIns="108000" spcFirstLastPara="1" rIns="0" wrap="square" tIns="2520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2004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20" name="Google Shape;120;p10"/>
          <p:cNvSpPr txBox="1"/>
          <p:nvPr>
            <p:ph type="ctrTitle"/>
          </p:nvPr>
        </p:nvSpPr>
        <p:spPr>
          <a:xfrm>
            <a:off x="358775" y="3604261"/>
            <a:ext cx="8421600" cy="1199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10800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  <a:defRPr sz="20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1" name="Google Shape;12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49665" y="239817"/>
            <a:ext cx="1308999" cy="741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4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3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5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47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77170" y="1"/>
            <a:ext cx="72387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None/>
              <a:defRPr b="0" i="0" sz="20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809750" y="1239827"/>
            <a:ext cx="6426300" cy="29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99719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Char char="□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 </a:t>
            </a:r>
            <a:fld id="{00000000-1234-1234-1234-123412341234}" type="slidenum">
              <a:rPr b="1" lang="en"/>
              <a:t>‹#›</a:t>
            </a:fld>
            <a:endParaRPr b="1"/>
          </a:p>
        </p:txBody>
      </p:sp>
      <p:grpSp>
        <p:nvGrpSpPr>
          <p:cNvPr id="12" name="Google Shape;12;p1"/>
          <p:cNvGrpSpPr/>
          <p:nvPr/>
        </p:nvGrpSpPr>
        <p:grpSpPr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13" name="Google Shape;13;p1"/>
            <p:cNvCxnSpPr/>
            <p:nvPr/>
          </p:nvCxnSpPr>
          <p:spPr>
            <a:xfrm>
              <a:off x="-101696" y="1055849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-101696" y="1236027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-101696" y="292830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-101696" y="3108481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-74242" y="4799965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-74242" y="498014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9" name="Google Shape;19;p1"/>
          <p:cNvGrpSpPr/>
          <p:nvPr/>
        </p:nvGrpSpPr>
        <p:grpSpPr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20" name="Google Shape;20;p1"/>
            <p:cNvCxnSpPr/>
            <p:nvPr/>
          </p:nvCxnSpPr>
          <p:spPr>
            <a:xfrm>
              <a:off x="-101696" y="1055849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-101696" y="1236027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-101696" y="292830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-101696" y="3108481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-74242" y="4799965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-74242" y="498014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6" name="Google Shape;26;p1"/>
          <p:cNvGrpSpPr/>
          <p:nvPr/>
        </p:nvGrpSpPr>
        <p:grpSpPr>
          <a:xfrm rot="5400000">
            <a:off x="4520765" y="-4456717"/>
            <a:ext cx="99454" cy="8786646"/>
            <a:chOff x="-101696" y="-3806503"/>
            <a:chExt cx="99454" cy="8786646"/>
          </a:xfrm>
        </p:grpSpPr>
        <p:cxnSp>
          <p:nvCxnSpPr>
            <p:cNvPr id="27" name="Google Shape;27;p1"/>
            <p:cNvCxnSpPr/>
            <p:nvPr/>
          </p:nvCxnSpPr>
          <p:spPr>
            <a:xfrm>
              <a:off x="-101696" y="1271431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-101696" y="1451609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-101696" y="3033236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1"/>
            <p:cNvCxnSpPr/>
            <p:nvPr/>
          </p:nvCxnSpPr>
          <p:spPr>
            <a:xfrm>
              <a:off x="-101696" y="3213414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" name="Google Shape;31;p1"/>
            <p:cNvCxnSpPr/>
            <p:nvPr/>
          </p:nvCxnSpPr>
          <p:spPr>
            <a:xfrm>
              <a:off x="-74242" y="4799965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" name="Google Shape;32;p1"/>
            <p:cNvCxnSpPr/>
            <p:nvPr/>
          </p:nvCxnSpPr>
          <p:spPr>
            <a:xfrm>
              <a:off x="-74242" y="498014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" name="Google Shape;33;p1"/>
            <p:cNvCxnSpPr/>
            <p:nvPr/>
          </p:nvCxnSpPr>
          <p:spPr>
            <a:xfrm>
              <a:off x="-101696" y="-494980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" name="Google Shape;34;p1"/>
            <p:cNvCxnSpPr/>
            <p:nvPr/>
          </p:nvCxnSpPr>
          <p:spPr>
            <a:xfrm>
              <a:off x="-101696" y="-31480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" name="Google Shape;35;p1"/>
            <p:cNvCxnSpPr/>
            <p:nvPr/>
          </p:nvCxnSpPr>
          <p:spPr>
            <a:xfrm>
              <a:off x="-101696" y="-2258691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" name="Google Shape;36;p1"/>
            <p:cNvCxnSpPr/>
            <p:nvPr/>
          </p:nvCxnSpPr>
          <p:spPr>
            <a:xfrm>
              <a:off x="-101696" y="-207851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" name="Google Shape;37;p1"/>
            <p:cNvCxnSpPr/>
            <p:nvPr/>
          </p:nvCxnSpPr>
          <p:spPr>
            <a:xfrm>
              <a:off x="-101696" y="-380650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8" name="Google Shape;38;p1"/>
          <p:cNvGrpSpPr/>
          <p:nvPr/>
        </p:nvGrpSpPr>
        <p:grpSpPr>
          <a:xfrm rot="5400000">
            <a:off x="4520765" y="826438"/>
            <a:ext cx="99454" cy="8786646"/>
            <a:chOff x="-101696" y="-3806503"/>
            <a:chExt cx="99454" cy="8786646"/>
          </a:xfrm>
        </p:grpSpPr>
        <p:cxnSp>
          <p:nvCxnSpPr>
            <p:cNvPr id="39" name="Google Shape;39;p1"/>
            <p:cNvCxnSpPr/>
            <p:nvPr/>
          </p:nvCxnSpPr>
          <p:spPr>
            <a:xfrm>
              <a:off x="-101696" y="1271431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" name="Google Shape;40;p1"/>
            <p:cNvCxnSpPr/>
            <p:nvPr/>
          </p:nvCxnSpPr>
          <p:spPr>
            <a:xfrm>
              <a:off x="-101696" y="1451609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" name="Google Shape;41;p1"/>
            <p:cNvCxnSpPr/>
            <p:nvPr/>
          </p:nvCxnSpPr>
          <p:spPr>
            <a:xfrm>
              <a:off x="-101696" y="3033236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" name="Google Shape;42;p1"/>
            <p:cNvCxnSpPr/>
            <p:nvPr/>
          </p:nvCxnSpPr>
          <p:spPr>
            <a:xfrm>
              <a:off x="-101696" y="3213414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" name="Google Shape;43;p1"/>
            <p:cNvCxnSpPr/>
            <p:nvPr/>
          </p:nvCxnSpPr>
          <p:spPr>
            <a:xfrm>
              <a:off x="-74242" y="4799965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" name="Google Shape;44;p1"/>
            <p:cNvCxnSpPr/>
            <p:nvPr/>
          </p:nvCxnSpPr>
          <p:spPr>
            <a:xfrm>
              <a:off x="-74242" y="498014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" name="Google Shape;45;p1"/>
            <p:cNvCxnSpPr/>
            <p:nvPr/>
          </p:nvCxnSpPr>
          <p:spPr>
            <a:xfrm>
              <a:off x="-101696" y="-494980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" name="Google Shape;46;p1"/>
            <p:cNvCxnSpPr/>
            <p:nvPr/>
          </p:nvCxnSpPr>
          <p:spPr>
            <a:xfrm>
              <a:off x="-101696" y="-31480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" name="Google Shape;47;p1"/>
            <p:cNvCxnSpPr/>
            <p:nvPr/>
          </p:nvCxnSpPr>
          <p:spPr>
            <a:xfrm>
              <a:off x="-101696" y="-2258691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" name="Google Shape;48;p1"/>
            <p:cNvCxnSpPr/>
            <p:nvPr/>
          </p:nvCxnSpPr>
          <p:spPr>
            <a:xfrm>
              <a:off x="-101696" y="-207851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" name="Google Shape;49;p1"/>
            <p:cNvCxnSpPr/>
            <p:nvPr/>
          </p:nvCxnSpPr>
          <p:spPr>
            <a:xfrm>
              <a:off x="-101696" y="-380650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0" name="Google Shape;50;p1"/>
          <p:cNvSpPr/>
          <p:nvPr/>
        </p:nvSpPr>
        <p:spPr>
          <a:xfrm>
            <a:off x="7308304" y="2391730"/>
            <a:ext cx="1440300" cy="16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177170" y="1031579"/>
            <a:ext cx="7238700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52" name="Google Shape;52;p1"/>
          <p:cNvGrpSpPr/>
          <p:nvPr/>
        </p:nvGrpSpPr>
        <p:grpSpPr>
          <a:xfrm>
            <a:off x="7632340" y="203047"/>
            <a:ext cx="1366859" cy="828348"/>
            <a:chOff x="2109" y="940"/>
            <a:chExt cx="990" cy="600"/>
          </a:xfrm>
        </p:grpSpPr>
        <p:sp>
          <p:nvSpPr>
            <p:cNvPr id="53" name="Google Shape;53;p1"/>
            <p:cNvSpPr/>
            <p:nvPr/>
          </p:nvSpPr>
          <p:spPr>
            <a:xfrm>
              <a:off x="2109" y="940"/>
              <a:ext cx="9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pic>
          <p:nvPicPr>
            <p:cNvPr id="54" name="Google Shape;54;p1"/>
            <p:cNvPicPr preferRelativeResize="0"/>
            <p:nvPr/>
          </p:nvPicPr>
          <p:blipFill rotWithShape="1">
            <a:blip r:embed="rId1">
              <a:alphaModFix/>
            </a:blip>
            <a:srcRect b="229" l="0" r="0" t="0"/>
            <a:stretch/>
          </p:blipFill>
          <p:spPr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" name="Google Shape;55;p1"/>
          <p:cNvSpPr/>
          <p:nvPr/>
        </p:nvSpPr>
        <p:spPr>
          <a:xfrm>
            <a:off x="7596336" y="866274"/>
            <a:ext cx="1440300" cy="16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/>
          <p:nvPr/>
        </p:nvSpPr>
        <p:spPr>
          <a:xfrm>
            <a:off x="177170" y="1"/>
            <a:ext cx="72387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2" name="Google Shape;192;p19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None/>
              <a:defRPr b="0" i="0" sz="20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Google Shape;193;p19"/>
          <p:cNvSpPr txBox="1"/>
          <p:nvPr>
            <p:ph idx="1" type="body"/>
          </p:nvPr>
        </p:nvSpPr>
        <p:spPr>
          <a:xfrm>
            <a:off x="358776" y="1239837"/>
            <a:ext cx="68772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99719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Char char="□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94" name="Google Shape;194;p19"/>
          <p:cNvSpPr txBox="1"/>
          <p:nvPr>
            <p:ph idx="10" type="dt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95" name="Google Shape;195;p19"/>
          <p:cNvSpPr txBox="1"/>
          <p:nvPr>
            <p:ph idx="11" type="ftr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96" name="Google Shape;196;p19"/>
          <p:cNvSpPr txBox="1"/>
          <p:nvPr>
            <p:ph idx="12" type="sldNum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 </a:t>
            </a:r>
            <a:fld id="{00000000-1234-1234-1234-123412341234}" type="slidenum">
              <a:rPr b="1" lang="en"/>
              <a:t>‹#›</a:t>
            </a:fld>
            <a:endParaRPr b="1"/>
          </a:p>
        </p:txBody>
      </p:sp>
      <p:grpSp>
        <p:nvGrpSpPr>
          <p:cNvPr id="197" name="Google Shape;197;p19"/>
          <p:cNvGrpSpPr/>
          <p:nvPr/>
        </p:nvGrpSpPr>
        <p:grpSpPr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198" name="Google Shape;198;p19"/>
            <p:cNvCxnSpPr/>
            <p:nvPr/>
          </p:nvCxnSpPr>
          <p:spPr>
            <a:xfrm>
              <a:off x="-101696" y="1055849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9" name="Google Shape;199;p19"/>
            <p:cNvCxnSpPr/>
            <p:nvPr/>
          </p:nvCxnSpPr>
          <p:spPr>
            <a:xfrm>
              <a:off x="-101696" y="1236027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0" name="Google Shape;200;p19"/>
            <p:cNvCxnSpPr/>
            <p:nvPr/>
          </p:nvCxnSpPr>
          <p:spPr>
            <a:xfrm>
              <a:off x="-101696" y="292830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1" name="Google Shape;201;p19"/>
            <p:cNvCxnSpPr/>
            <p:nvPr/>
          </p:nvCxnSpPr>
          <p:spPr>
            <a:xfrm>
              <a:off x="-101696" y="3108481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2" name="Google Shape;202;p19"/>
            <p:cNvCxnSpPr/>
            <p:nvPr/>
          </p:nvCxnSpPr>
          <p:spPr>
            <a:xfrm>
              <a:off x="-74242" y="4799965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3" name="Google Shape;203;p19"/>
            <p:cNvCxnSpPr/>
            <p:nvPr/>
          </p:nvCxnSpPr>
          <p:spPr>
            <a:xfrm>
              <a:off x="-74242" y="498014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04" name="Google Shape;204;p19"/>
          <p:cNvGrpSpPr/>
          <p:nvPr/>
        </p:nvGrpSpPr>
        <p:grpSpPr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205" name="Google Shape;205;p19"/>
            <p:cNvCxnSpPr/>
            <p:nvPr/>
          </p:nvCxnSpPr>
          <p:spPr>
            <a:xfrm>
              <a:off x="-101696" y="1055849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" name="Google Shape;206;p19"/>
            <p:cNvCxnSpPr/>
            <p:nvPr/>
          </p:nvCxnSpPr>
          <p:spPr>
            <a:xfrm>
              <a:off x="-101696" y="1236027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7" name="Google Shape;207;p19"/>
            <p:cNvCxnSpPr/>
            <p:nvPr/>
          </p:nvCxnSpPr>
          <p:spPr>
            <a:xfrm>
              <a:off x="-101696" y="292830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8" name="Google Shape;208;p19"/>
            <p:cNvCxnSpPr/>
            <p:nvPr/>
          </p:nvCxnSpPr>
          <p:spPr>
            <a:xfrm>
              <a:off x="-101696" y="3108481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9" name="Google Shape;209;p19"/>
            <p:cNvCxnSpPr/>
            <p:nvPr/>
          </p:nvCxnSpPr>
          <p:spPr>
            <a:xfrm>
              <a:off x="-74242" y="4799965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0" name="Google Shape;210;p19"/>
            <p:cNvCxnSpPr/>
            <p:nvPr/>
          </p:nvCxnSpPr>
          <p:spPr>
            <a:xfrm>
              <a:off x="-74242" y="498014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11" name="Google Shape;211;p19"/>
          <p:cNvGrpSpPr/>
          <p:nvPr/>
        </p:nvGrpSpPr>
        <p:grpSpPr>
          <a:xfrm rot="5400000">
            <a:off x="4520765" y="-4456717"/>
            <a:ext cx="99454" cy="8786646"/>
            <a:chOff x="-101696" y="-3806503"/>
            <a:chExt cx="99454" cy="8786646"/>
          </a:xfrm>
        </p:grpSpPr>
        <p:cxnSp>
          <p:nvCxnSpPr>
            <p:cNvPr id="212" name="Google Shape;212;p19"/>
            <p:cNvCxnSpPr/>
            <p:nvPr/>
          </p:nvCxnSpPr>
          <p:spPr>
            <a:xfrm>
              <a:off x="-101696" y="1271431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3" name="Google Shape;213;p19"/>
            <p:cNvCxnSpPr/>
            <p:nvPr/>
          </p:nvCxnSpPr>
          <p:spPr>
            <a:xfrm>
              <a:off x="-101696" y="1451609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4" name="Google Shape;214;p19"/>
            <p:cNvCxnSpPr/>
            <p:nvPr/>
          </p:nvCxnSpPr>
          <p:spPr>
            <a:xfrm>
              <a:off x="-101696" y="3033236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5" name="Google Shape;215;p19"/>
            <p:cNvCxnSpPr/>
            <p:nvPr/>
          </p:nvCxnSpPr>
          <p:spPr>
            <a:xfrm>
              <a:off x="-101696" y="3213414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6" name="Google Shape;216;p19"/>
            <p:cNvCxnSpPr/>
            <p:nvPr/>
          </p:nvCxnSpPr>
          <p:spPr>
            <a:xfrm>
              <a:off x="-74242" y="4799965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7" name="Google Shape;217;p19"/>
            <p:cNvCxnSpPr/>
            <p:nvPr/>
          </p:nvCxnSpPr>
          <p:spPr>
            <a:xfrm>
              <a:off x="-74242" y="498014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8" name="Google Shape;218;p19"/>
            <p:cNvCxnSpPr/>
            <p:nvPr/>
          </p:nvCxnSpPr>
          <p:spPr>
            <a:xfrm>
              <a:off x="-101696" y="-494980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9" name="Google Shape;219;p19"/>
            <p:cNvCxnSpPr/>
            <p:nvPr/>
          </p:nvCxnSpPr>
          <p:spPr>
            <a:xfrm>
              <a:off x="-101696" y="-31480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0" name="Google Shape;220;p19"/>
            <p:cNvCxnSpPr/>
            <p:nvPr/>
          </p:nvCxnSpPr>
          <p:spPr>
            <a:xfrm>
              <a:off x="-101696" y="-2258691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1" name="Google Shape;221;p19"/>
            <p:cNvCxnSpPr/>
            <p:nvPr/>
          </p:nvCxnSpPr>
          <p:spPr>
            <a:xfrm>
              <a:off x="-101696" y="-207851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2" name="Google Shape;222;p19"/>
            <p:cNvCxnSpPr/>
            <p:nvPr/>
          </p:nvCxnSpPr>
          <p:spPr>
            <a:xfrm>
              <a:off x="-101696" y="-380650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23" name="Google Shape;223;p19"/>
          <p:cNvGrpSpPr/>
          <p:nvPr/>
        </p:nvGrpSpPr>
        <p:grpSpPr>
          <a:xfrm rot="5400000">
            <a:off x="4520765" y="826438"/>
            <a:ext cx="99454" cy="8786646"/>
            <a:chOff x="-101696" y="-3806503"/>
            <a:chExt cx="99454" cy="8786646"/>
          </a:xfrm>
        </p:grpSpPr>
        <p:cxnSp>
          <p:nvCxnSpPr>
            <p:cNvPr id="224" name="Google Shape;224;p19"/>
            <p:cNvCxnSpPr/>
            <p:nvPr/>
          </p:nvCxnSpPr>
          <p:spPr>
            <a:xfrm>
              <a:off x="-101696" y="1271431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5" name="Google Shape;225;p19"/>
            <p:cNvCxnSpPr/>
            <p:nvPr/>
          </p:nvCxnSpPr>
          <p:spPr>
            <a:xfrm>
              <a:off x="-101696" y="1451609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6" name="Google Shape;226;p19"/>
            <p:cNvCxnSpPr/>
            <p:nvPr/>
          </p:nvCxnSpPr>
          <p:spPr>
            <a:xfrm>
              <a:off x="-101696" y="3033236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7" name="Google Shape;227;p19"/>
            <p:cNvCxnSpPr/>
            <p:nvPr/>
          </p:nvCxnSpPr>
          <p:spPr>
            <a:xfrm>
              <a:off x="-101696" y="3213414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8" name="Google Shape;228;p19"/>
            <p:cNvCxnSpPr/>
            <p:nvPr/>
          </p:nvCxnSpPr>
          <p:spPr>
            <a:xfrm>
              <a:off x="-74242" y="4799965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9" name="Google Shape;229;p19"/>
            <p:cNvCxnSpPr/>
            <p:nvPr/>
          </p:nvCxnSpPr>
          <p:spPr>
            <a:xfrm>
              <a:off x="-74242" y="498014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0" name="Google Shape;230;p19"/>
            <p:cNvCxnSpPr/>
            <p:nvPr/>
          </p:nvCxnSpPr>
          <p:spPr>
            <a:xfrm>
              <a:off x="-101696" y="-494980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1" name="Google Shape;231;p19"/>
            <p:cNvCxnSpPr/>
            <p:nvPr/>
          </p:nvCxnSpPr>
          <p:spPr>
            <a:xfrm>
              <a:off x="-101696" y="-31480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2" name="Google Shape;232;p19"/>
            <p:cNvCxnSpPr/>
            <p:nvPr/>
          </p:nvCxnSpPr>
          <p:spPr>
            <a:xfrm>
              <a:off x="-101696" y="-2258691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3" name="Google Shape;233;p19"/>
            <p:cNvCxnSpPr/>
            <p:nvPr/>
          </p:nvCxnSpPr>
          <p:spPr>
            <a:xfrm>
              <a:off x="-101696" y="-207851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4" name="Google Shape;234;p19"/>
            <p:cNvCxnSpPr/>
            <p:nvPr/>
          </p:nvCxnSpPr>
          <p:spPr>
            <a:xfrm>
              <a:off x="-101696" y="-380650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35" name="Google Shape;235;p19"/>
          <p:cNvSpPr/>
          <p:nvPr/>
        </p:nvSpPr>
        <p:spPr>
          <a:xfrm>
            <a:off x="7308304" y="2391730"/>
            <a:ext cx="1440300" cy="16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6" name="Google Shape;236;p19"/>
          <p:cNvSpPr/>
          <p:nvPr/>
        </p:nvSpPr>
        <p:spPr>
          <a:xfrm>
            <a:off x="177170" y="1031579"/>
            <a:ext cx="7238700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37" name="Google Shape;237;p19"/>
          <p:cNvGrpSpPr/>
          <p:nvPr/>
        </p:nvGrpSpPr>
        <p:grpSpPr>
          <a:xfrm>
            <a:off x="7632340" y="203047"/>
            <a:ext cx="1366859" cy="828348"/>
            <a:chOff x="2109" y="940"/>
            <a:chExt cx="990" cy="600"/>
          </a:xfrm>
        </p:grpSpPr>
        <p:sp>
          <p:nvSpPr>
            <p:cNvPr id="238" name="Google Shape;238;p19"/>
            <p:cNvSpPr/>
            <p:nvPr/>
          </p:nvSpPr>
          <p:spPr>
            <a:xfrm>
              <a:off x="2109" y="940"/>
              <a:ext cx="9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pic>
          <p:nvPicPr>
            <p:cNvPr id="239" name="Google Shape;239;p19"/>
            <p:cNvPicPr preferRelativeResize="0"/>
            <p:nvPr/>
          </p:nvPicPr>
          <p:blipFill rotWithShape="1">
            <a:blip r:embed="rId1">
              <a:alphaModFix/>
            </a:blip>
            <a:srcRect b="229" l="0" r="0" t="0"/>
            <a:stretch/>
          </p:blipFill>
          <p:spPr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0" name="Google Shape;240;p19"/>
          <p:cNvSpPr/>
          <p:nvPr/>
        </p:nvSpPr>
        <p:spPr>
          <a:xfrm>
            <a:off x="7596336" y="866274"/>
            <a:ext cx="1440300" cy="16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5"/>
          <p:cNvSpPr/>
          <p:nvPr/>
        </p:nvSpPr>
        <p:spPr>
          <a:xfrm>
            <a:off x="177170" y="1"/>
            <a:ext cx="72387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7" name="Google Shape;357;p35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None/>
              <a:defRPr b="0" i="0" sz="20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8" name="Google Shape;358;p35"/>
          <p:cNvSpPr txBox="1"/>
          <p:nvPr>
            <p:ph idx="1" type="body"/>
          </p:nvPr>
        </p:nvSpPr>
        <p:spPr>
          <a:xfrm>
            <a:off x="358776" y="1239837"/>
            <a:ext cx="68772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99719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Char char="□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rabicPeriod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AutoNum type="alphaLcParenR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59" name="Google Shape;359;p35"/>
          <p:cNvSpPr txBox="1"/>
          <p:nvPr>
            <p:ph idx="10" type="dt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60" name="Google Shape;360;p35"/>
          <p:cNvSpPr txBox="1"/>
          <p:nvPr>
            <p:ph idx="11" type="ftr"/>
          </p:nvPr>
        </p:nvSpPr>
        <p:spPr>
          <a:xfrm>
            <a:off x="7416801" y="3562453"/>
            <a:ext cx="15477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61" name="Google Shape;361;p35"/>
          <p:cNvSpPr txBox="1"/>
          <p:nvPr>
            <p:ph idx="12" type="sldNum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 </a:t>
            </a:r>
            <a:fld id="{00000000-1234-1234-1234-123412341234}" type="slidenum">
              <a:rPr b="1" lang="en"/>
              <a:t>‹#›</a:t>
            </a:fld>
            <a:endParaRPr b="1"/>
          </a:p>
        </p:txBody>
      </p:sp>
      <p:grpSp>
        <p:nvGrpSpPr>
          <p:cNvPr id="362" name="Google Shape;362;p35"/>
          <p:cNvGrpSpPr/>
          <p:nvPr/>
        </p:nvGrpSpPr>
        <p:grpSpPr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363" name="Google Shape;363;p35"/>
            <p:cNvCxnSpPr/>
            <p:nvPr/>
          </p:nvCxnSpPr>
          <p:spPr>
            <a:xfrm>
              <a:off x="-101696" y="1055849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4" name="Google Shape;364;p35"/>
            <p:cNvCxnSpPr/>
            <p:nvPr/>
          </p:nvCxnSpPr>
          <p:spPr>
            <a:xfrm>
              <a:off x="-101696" y="1236027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5" name="Google Shape;365;p35"/>
            <p:cNvCxnSpPr/>
            <p:nvPr/>
          </p:nvCxnSpPr>
          <p:spPr>
            <a:xfrm>
              <a:off x="-101696" y="292830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6" name="Google Shape;366;p35"/>
            <p:cNvCxnSpPr/>
            <p:nvPr/>
          </p:nvCxnSpPr>
          <p:spPr>
            <a:xfrm>
              <a:off x="-101696" y="3108481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7" name="Google Shape;367;p35"/>
            <p:cNvCxnSpPr/>
            <p:nvPr/>
          </p:nvCxnSpPr>
          <p:spPr>
            <a:xfrm>
              <a:off x="-74242" y="4799965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8" name="Google Shape;368;p35"/>
            <p:cNvCxnSpPr/>
            <p:nvPr/>
          </p:nvCxnSpPr>
          <p:spPr>
            <a:xfrm>
              <a:off x="-74242" y="498014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69" name="Google Shape;369;p35"/>
          <p:cNvGrpSpPr/>
          <p:nvPr/>
        </p:nvGrpSpPr>
        <p:grpSpPr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70" name="Google Shape;370;p35"/>
            <p:cNvCxnSpPr/>
            <p:nvPr/>
          </p:nvCxnSpPr>
          <p:spPr>
            <a:xfrm>
              <a:off x="-101696" y="1055849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1" name="Google Shape;371;p35"/>
            <p:cNvCxnSpPr/>
            <p:nvPr/>
          </p:nvCxnSpPr>
          <p:spPr>
            <a:xfrm>
              <a:off x="-101696" y="1236027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2" name="Google Shape;372;p35"/>
            <p:cNvCxnSpPr/>
            <p:nvPr/>
          </p:nvCxnSpPr>
          <p:spPr>
            <a:xfrm>
              <a:off x="-101696" y="292830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3" name="Google Shape;373;p35"/>
            <p:cNvCxnSpPr/>
            <p:nvPr/>
          </p:nvCxnSpPr>
          <p:spPr>
            <a:xfrm>
              <a:off x="-101696" y="3108481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4" name="Google Shape;374;p35"/>
            <p:cNvCxnSpPr/>
            <p:nvPr/>
          </p:nvCxnSpPr>
          <p:spPr>
            <a:xfrm>
              <a:off x="-74242" y="4799965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5" name="Google Shape;375;p35"/>
            <p:cNvCxnSpPr/>
            <p:nvPr/>
          </p:nvCxnSpPr>
          <p:spPr>
            <a:xfrm>
              <a:off x="-74242" y="498014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76" name="Google Shape;376;p35"/>
          <p:cNvGrpSpPr/>
          <p:nvPr/>
        </p:nvGrpSpPr>
        <p:grpSpPr>
          <a:xfrm rot="5400000">
            <a:off x="4520765" y="-4456717"/>
            <a:ext cx="99454" cy="8786646"/>
            <a:chOff x="-101696" y="-3806503"/>
            <a:chExt cx="99454" cy="8786646"/>
          </a:xfrm>
        </p:grpSpPr>
        <p:cxnSp>
          <p:nvCxnSpPr>
            <p:cNvPr id="377" name="Google Shape;377;p35"/>
            <p:cNvCxnSpPr/>
            <p:nvPr/>
          </p:nvCxnSpPr>
          <p:spPr>
            <a:xfrm>
              <a:off x="-101696" y="1271431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8" name="Google Shape;378;p35"/>
            <p:cNvCxnSpPr/>
            <p:nvPr/>
          </p:nvCxnSpPr>
          <p:spPr>
            <a:xfrm>
              <a:off x="-101696" y="1451609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9" name="Google Shape;379;p35"/>
            <p:cNvCxnSpPr/>
            <p:nvPr/>
          </p:nvCxnSpPr>
          <p:spPr>
            <a:xfrm>
              <a:off x="-101696" y="3033236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0" name="Google Shape;380;p35"/>
            <p:cNvCxnSpPr/>
            <p:nvPr/>
          </p:nvCxnSpPr>
          <p:spPr>
            <a:xfrm>
              <a:off x="-101696" y="3213414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1" name="Google Shape;381;p35"/>
            <p:cNvCxnSpPr/>
            <p:nvPr/>
          </p:nvCxnSpPr>
          <p:spPr>
            <a:xfrm>
              <a:off x="-74242" y="4799965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2" name="Google Shape;382;p35"/>
            <p:cNvCxnSpPr/>
            <p:nvPr/>
          </p:nvCxnSpPr>
          <p:spPr>
            <a:xfrm>
              <a:off x="-74242" y="498014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3" name="Google Shape;383;p35"/>
            <p:cNvCxnSpPr/>
            <p:nvPr/>
          </p:nvCxnSpPr>
          <p:spPr>
            <a:xfrm>
              <a:off x="-101696" y="-494980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4" name="Google Shape;384;p35"/>
            <p:cNvCxnSpPr/>
            <p:nvPr/>
          </p:nvCxnSpPr>
          <p:spPr>
            <a:xfrm>
              <a:off x="-101696" y="-31480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5" name="Google Shape;385;p35"/>
            <p:cNvCxnSpPr/>
            <p:nvPr/>
          </p:nvCxnSpPr>
          <p:spPr>
            <a:xfrm>
              <a:off x="-101696" y="-2258691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6" name="Google Shape;386;p35"/>
            <p:cNvCxnSpPr/>
            <p:nvPr/>
          </p:nvCxnSpPr>
          <p:spPr>
            <a:xfrm>
              <a:off x="-101696" y="-207851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7" name="Google Shape;387;p35"/>
            <p:cNvCxnSpPr/>
            <p:nvPr/>
          </p:nvCxnSpPr>
          <p:spPr>
            <a:xfrm>
              <a:off x="-101696" y="-380650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88" name="Google Shape;388;p35"/>
          <p:cNvGrpSpPr/>
          <p:nvPr/>
        </p:nvGrpSpPr>
        <p:grpSpPr>
          <a:xfrm rot="5400000">
            <a:off x="4520765" y="826438"/>
            <a:ext cx="99454" cy="8786646"/>
            <a:chOff x="-101696" y="-3806503"/>
            <a:chExt cx="99454" cy="8786646"/>
          </a:xfrm>
        </p:grpSpPr>
        <p:cxnSp>
          <p:nvCxnSpPr>
            <p:cNvPr id="389" name="Google Shape;389;p35"/>
            <p:cNvCxnSpPr/>
            <p:nvPr/>
          </p:nvCxnSpPr>
          <p:spPr>
            <a:xfrm>
              <a:off x="-101696" y="1271431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0" name="Google Shape;390;p35"/>
            <p:cNvCxnSpPr/>
            <p:nvPr/>
          </p:nvCxnSpPr>
          <p:spPr>
            <a:xfrm>
              <a:off x="-101696" y="1451609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1" name="Google Shape;391;p35"/>
            <p:cNvCxnSpPr/>
            <p:nvPr/>
          </p:nvCxnSpPr>
          <p:spPr>
            <a:xfrm>
              <a:off x="-101696" y="3033236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2" name="Google Shape;392;p35"/>
            <p:cNvCxnSpPr/>
            <p:nvPr/>
          </p:nvCxnSpPr>
          <p:spPr>
            <a:xfrm>
              <a:off x="-101696" y="3213414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3" name="Google Shape;393;p35"/>
            <p:cNvCxnSpPr/>
            <p:nvPr/>
          </p:nvCxnSpPr>
          <p:spPr>
            <a:xfrm>
              <a:off x="-74242" y="4799965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4" name="Google Shape;394;p35"/>
            <p:cNvCxnSpPr/>
            <p:nvPr/>
          </p:nvCxnSpPr>
          <p:spPr>
            <a:xfrm>
              <a:off x="-74242" y="498014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5" name="Google Shape;395;p35"/>
            <p:cNvCxnSpPr/>
            <p:nvPr/>
          </p:nvCxnSpPr>
          <p:spPr>
            <a:xfrm>
              <a:off x="-101696" y="-494980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6" name="Google Shape;396;p35"/>
            <p:cNvCxnSpPr/>
            <p:nvPr/>
          </p:nvCxnSpPr>
          <p:spPr>
            <a:xfrm>
              <a:off x="-101696" y="-31480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7" name="Google Shape;397;p35"/>
            <p:cNvCxnSpPr/>
            <p:nvPr/>
          </p:nvCxnSpPr>
          <p:spPr>
            <a:xfrm>
              <a:off x="-101696" y="-2258691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8" name="Google Shape;398;p35"/>
            <p:cNvCxnSpPr/>
            <p:nvPr/>
          </p:nvCxnSpPr>
          <p:spPr>
            <a:xfrm>
              <a:off x="-101696" y="-207851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9" name="Google Shape;399;p35"/>
            <p:cNvCxnSpPr/>
            <p:nvPr/>
          </p:nvCxnSpPr>
          <p:spPr>
            <a:xfrm>
              <a:off x="-101696" y="-380650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00" name="Google Shape;400;p35"/>
          <p:cNvSpPr/>
          <p:nvPr/>
        </p:nvSpPr>
        <p:spPr>
          <a:xfrm>
            <a:off x="7308304" y="2391730"/>
            <a:ext cx="1440300" cy="16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1" name="Google Shape;401;p35"/>
          <p:cNvSpPr/>
          <p:nvPr/>
        </p:nvSpPr>
        <p:spPr>
          <a:xfrm>
            <a:off x="177170" y="1031579"/>
            <a:ext cx="7238700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402" name="Google Shape;402;p35"/>
          <p:cNvGrpSpPr/>
          <p:nvPr/>
        </p:nvGrpSpPr>
        <p:grpSpPr>
          <a:xfrm>
            <a:off x="7632340" y="203047"/>
            <a:ext cx="1366859" cy="828348"/>
            <a:chOff x="2109" y="940"/>
            <a:chExt cx="990" cy="600"/>
          </a:xfrm>
        </p:grpSpPr>
        <p:sp>
          <p:nvSpPr>
            <p:cNvPr id="403" name="Google Shape;403;p35"/>
            <p:cNvSpPr/>
            <p:nvPr/>
          </p:nvSpPr>
          <p:spPr>
            <a:xfrm>
              <a:off x="2109" y="940"/>
              <a:ext cx="9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pic>
          <p:nvPicPr>
            <p:cNvPr id="404" name="Google Shape;404;p35"/>
            <p:cNvPicPr preferRelativeResize="0"/>
            <p:nvPr/>
          </p:nvPicPr>
          <p:blipFill rotWithShape="1">
            <a:blip r:embed="rId1">
              <a:alphaModFix/>
            </a:blip>
            <a:srcRect b="229" l="0" r="0" t="0"/>
            <a:stretch/>
          </p:blipFill>
          <p:spPr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5" name="Google Shape;405;p35"/>
          <p:cNvSpPr/>
          <p:nvPr/>
        </p:nvSpPr>
        <p:spPr>
          <a:xfrm>
            <a:off x="7596336" y="866274"/>
            <a:ext cx="1440300" cy="16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2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1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</p:spPr>
        <p:txBody>
          <a:bodyPr anchorCtr="0" anchor="b" bIns="1800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Neural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Named Entity Disambiguation (NED)</a:t>
            </a:r>
            <a:endParaRPr/>
          </a:p>
        </p:txBody>
      </p:sp>
      <p:pic>
        <p:nvPicPr>
          <p:cNvPr id="525" name="Google Shape;52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550" y="1893322"/>
            <a:ext cx="6558731" cy="2224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0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</p:spPr>
        <p:txBody>
          <a:bodyPr anchorCtr="0" anchor="b" bIns="1800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</a:t>
            </a:r>
            <a:endParaRPr/>
          </a:p>
        </p:txBody>
      </p:sp>
      <p:sp>
        <p:nvSpPr>
          <p:cNvPr id="586" name="Google Shape;586;p60"/>
          <p:cNvSpPr txBox="1"/>
          <p:nvPr>
            <p:ph idx="1" type="body"/>
          </p:nvPr>
        </p:nvSpPr>
        <p:spPr>
          <a:xfrm>
            <a:off x="809750" y="1239827"/>
            <a:ext cx="6426300" cy="2952900"/>
          </a:xfrm>
          <a:prstGeom prst="rect">
            <a:avLst/>
          </a:prstGeom>
        </p:spPr>
        <p:txBody>
          <a:bodyPr anchorCtr="0" anchor="t" bIns="0" lIns="0" spcFirstLastPara="1" rIns="0" wrap="square" tIns="72000">
            <a:no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Long short term memory network (LSTM),  to mine </a:t>
            </a:r>
            <a:r>
              <a:rPr b="1" lang="en"/>
              <a:t>text</a:t>
            </a:r>
            <a:r>
              <a:rPr lang="en"/>
              <a:t> context</a:t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Graph convolutional network (GCN),  to mine </a:t>
            </a:r>
            <a:r>
              <a:rPr b="1" lang="en"/>
              <a:t>knowledge</a:t>
            </a:r>
            <a:r>
              <a:rPr lang="en"/>
              <a:t> context</a:t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 final feedforward layer to evaluate if they’re </a:t>
            </a:r>
            <a:r>
              <a:rPr b="1" lang="en"/>
              <a:t>consistent</a:t>
            </a:r>
            <a:endParaRPr b="1"/>
          </a:p>
        </p:txBody>
      </p:sp>
      <p:pic>
        <p:nvPicPr>
          <p:cNvPr id="587" name="Google Shape;58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175" y="2228725"/>
            <a:ext cx="4493950" cy="247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650" y="2440775"/>
            <a:ext cx="3549926" cy="239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1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</p:spPr>
        <p:txBody>
          <a:bodyPr anchorCtr="0" anchor="b" bIns="1800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followed the 2018 paper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61"/>
          <p:cNvSpPr txBox="1"/>
          <p:nvPr>
            <p:ph idx="1" type="body"/>
          </p:nvPr>
        </p:nvSpPr>
        <p:spPr>
          <a:xfrm>
            <a:off x="809750" y="1239827"/>
            <a:ext cx="6426300" cy="2952900"/>
          </a:xfrm>
          <a:prstGeom prst="rect">
            <a:avLst/>
          </a:prstGeom>
        </p:spPr>
        <p:txBody>
          <a:bodyPr anchorCtr="0" anchor="t" bIns="0" lIns="0" spcFirstLastPara="1" rIns="0" wrap="square" tIns="720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5" name="Google Shape;595;p61"/>
          <p:cNvPicPr preferRelativeResize="0"/>
          <p:nvPr/>
        </p:nvPicPr>
        <p:blipFill rotWithShape="1">
          <a:blip r:embed="rId3">
            <a:alphaModFix/>
          </a:blip>
          <a:srcRect b="22827" l="0" r="2133" t="0"/>
          <a:stretch/>
        </p:blipFill>
        <p:spPr>
          <a:xfrm>
            <a:off x="1044775" y="889750"/>
            <a:ext cx="6864676" cy="37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62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</p:spPr>
        <p:txBody>
          <a:bodyPr anchorCtr="0" anchor="b" bIns="1800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Wikidata-Disamb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1" name="Google Shape;60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00" y="1088524"/>
            <a:ext cx="8187257" cy="169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2975" y="2265975"/>
            <a:ext cx="3705850" cy="18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3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</p:spPr>
        <p:txBody>
          <a:bodyPr anchorCtr="0" anchor="b" bIns="1800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Bird’s eye view of the method:    models </a:t>
            </a:r>
            <a:endParaRPr/>
          </a:p>
        </p:txBody>
      </p:sp>
      <p:pic>
        <p:nvPicPr>
          <p:cNvPr id="608" name="Google Shape;60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25" y="1643800"/>
            <a:ext cx="4267200" cy="3392650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63"/>
          <p:cNvSpPr txBox="1"/>
          <p:nvPr/>
        </p:nvSpPr>
        <p:spPr>
          <a:xfrm>
            <a:off x="604150" y="1225000"/>
            <a:ext cx="36537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Text LSTM + RNN with attention</a:t>
            </a:r>
            <a:endParaRPr/>
          </a:p>
        </p:txBody>
      </p:sp>
      <p:pic>
        <p:nvPicPr>
          <p:cNvPr id="610" name="Google Shape;610;p63"/>
          <p:cNvPicPr preferRelativeResize="0"/>
          <p:nvPr/>
        </p:nvPicPr>
        <p:blipFill rotWithShape="1">
          <a:blip r:embed="rId4">
            <a:alphaModFix/>
          </a:blip>
          <a:srcRect b="0" l="0" r="0" t="9502"/>
          <a:stretch/>
        </p:blipFill>
        <p:spPr>
          <a:xfrm>
            <a:off x="4517850" y="1535763"/>
            <a:ext cx="4314450" cy="3234025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63"/>
          <p:cNvSpPr txBox="1"/>
          <p:nvPr/>
        </p:nvSpPr>
        <p:spPr>
          <a:xfrm>
            <a:off x="4919100" y="1216300"/>
            <a:ext cx="36537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Text LSTM + GCN with attention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64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</p:spPr>
        <p:txBody>
          <a:bodyPr anchorCtr="0" anchor="b" bIns="1800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Bird’s eye view of the method</a:t>
            </a:r>
            <a:r>
              <a:rPr lang="en"/>
              <a:t>: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mining         +        </a:t>
            </a:r>
            <a:r>
              <a:rPr lang="en"/>
              <a:t>graph</a:t>
            </a:r>
            <a:r>
              <a:rPr lang="en"/>
              <a:t> mining </a:t>
            </a:r>
            <a:endParaRPr/>
          </a:p>
        </p:txBody>
      </p:sp>
      <p:sp>
        <p:nvSpPr>
          <p:cNvPr id="617" name="Google Shape;617;p64"/>
          <p:cNvSpPr txBox="1"/>
          <p:nvPr>
            <p:ph idx="1" type="body"/>
          </p:nvPr>
        </p:nvSpPr>
        <p:spPr>
          <a:xfrm>
            <a:off x="809750" y="1239827"/>
            <a:ext cx="6426300" cy="2952900"/>
          </a:xfrm>
          <a:prstGeom prst="rect">
            <a:avLst/>
          </a:prstGeom>
        </p:spPr>
        <p:txBody>
          <a:bodyPr anchorCtr="0" anchor="t" bIns="0" lIns="0" spcFirstLastPara="1" rIns="0" wrap="square" tIns="72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method has three components: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natural language understanding model that extracts signals from the text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graph mining model that extracts signals from subgraphs of the KG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consistency unit, that determines whether the text vector and KG subgraph are consistent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618" name="Google Shape;61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1248" y="2470050"/>
            <a:ext cx="3097875" cy="224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65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</p:spPr>
        <p:txBody>
          <a:bodyPr anchorCtr="0" anchor="b" bIns="1800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mining component</a:t>
            </a:r>
            <a:endParaRPr/>
          </a:p>
        </p:txBody>
      </p:sp>
      <p:sp>
        <p:nvSpPr>
          <p:cNvPr id="624" name="Google Shape;624;p65"/>
          <p:cNvSpPr txBox="1"/>
          <p:nvPr>
            <p:ph idx="1" type="body"/>
          </p:nvPr>
        </p:nvSpPr>
        <p:spPr>
          <a:xfrm>
            <a:off x="809750" y="1239827"/>
            <a:ext cx="6426300" cy="2952900"/>
          </a:xfrm>
          <a:prstGeom prst="rect">
            <a:avLst/>
          </a:prstGeom>
        </p:spPr>
        <p:txBody>
          <a:bodyPr anchorCtr="0" anchor="t" bIns="0" lIns="0" spcFirstLastPara="1" rIns="0" wrap="square" tIns="720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The text needs to be represented as a vector.</a:t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Different types of models for extracting signals from the text:</a:t>
            </a:r>
            <a:endParaRPr/>
          </a:p>
          <a:p>
            <a:pPr indent="-317500" lvl="1" marL="9144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LSTM     </a:t>
            </a:r>
            <a:endParaRPr b="1"/>
          </a:p>
          <a:p>
            <a:pPr indent="-317500" lvl="1" marL="9144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GCN over graph representation of text</a:t>
            </a:r>
            <a:endParaRPr/>
          </a:p>
          <a:p>
            <a:pPr indent="-317500" lvl="1" marL="9144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Transformer models</a:t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Different vector embeddings for the text:</a:t>
            </a:r>
            <a:endParaRPr/>
          </a:p>
          <a:p>
            <a:pPr indent="-317500" lvl="1" marL="9144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</a:t>
            </a:r>
            <a:r>
              <a:rPr lang="en"/>
              <a:t>tatic word embeddings</a:t>
            </a:r>
            <a:endParaRPr/>
          </a:p>
          <a:p>
            <a:pPr indent="-317500" lvl="2" marL="13716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W</a:t>
            </a:r>
            <a:r>
              <a:rPr b="1" lang="en"/>
              <a:t>ord2vec</a:t>
            </a:r>
            <a:endParaRPr b="1"/>
          </a:p>
          <a:p>
            <a:pPr indent="-317500" lvl="1" marL="9144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</a:t>
            </a:r>
            <a:r>
              <a:rPr lang="en"/>
              <a:t>ontextual word embeddings</a:t>
            </a:r>
            <a:endParaRPr/>
          </a:p>
          <a:p>
            <a:pPr indent="-317500" lvl="2" marL="13716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Transformers</a:t>
            </a:r>
            <a:endParaRPr/>
          </a:p>
          <a:p>
            <a:pPr indent="-317500" lvl="1" marL="9144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pre-trained entity embeddings</a:t>
            </a:r>
            <a:endParaRPr/>
          </a:p>
          <a:p>
            <a:pPr indent="-317500" lvl="2" marL="13716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Wikipedia2vec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66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</p:spPr>
        <p:txBody>
          <a:bodyPr anchorCtr="0" anchor="b" bIns="1800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mining component</a:t>
            </a:r>
            <a:endParaRPr/>
          </a:p>
        </p:txBody>
      </p:sp>
      <p:sp>
        <p:nvSpPr>
          <p:cNvPr id="630" name="Google Shape;630;p66"/>
          <p:cNvSpPr txBox="1"/>
          <p:nvPr>
            <p:ph idx="1" type="body"/>
          </p:nvPr>
        </p:nvSpPr>
        <p:spPr>
          <a:xfrm>
            <a:off x="809750" y="1239827"/>
            <a:ext cx="6426300" cy="2952900"/>
          </a:xfrm>
          <a:prstGeom prst="rect">
            <a:avLst/>
          </a:prstGeom>
        </p:spPr>
        <p:txBody>
          <a:bodyPr anchorCtr="0" anchor="t" bIns="0" lIns="0" spcFirstLastPara="1" rIns="0" wrap="square" tIns="720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/>
              <a:t>The subgraph for each candidate needs to be represented as a vector.</a:t>
            </a:r>
            <a:endParaRPr sz="1600"/>
          </a:p>
          <a:p>
            <a:pPr indent="-330200" lvl="0" marL="457200" rtl="0" algn="l">
              <a:spcBef>
                <a:spcPts val="3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Different types of models for extracting signals from the knowledge graph</a:t>
            </a:r>
            <a:endParaRPr sz="1600"/>
          </a:p>
          <a:p>
            <a:pPr indent="-304800" lvl="1" marL="914400" rtl="0" algn="l">
              <a:spcBef>
                <a:spcPts val="300"/>
              </a:spcBef>
              <a:spcAft>
                <a:spcPts val="0"/>
              </a:spcAft>
              <a:buSzPts val="1200"/>
              <a:buChar char="■"/>
            </a:pPr>
            <a:r>
              <a:rPr b="1" lang="en" sz="1200"/>
              <a:t>GCN</a:t>
            </a:r>
            <a:endParaRPr b="1" sz="1200"/>
          </a:p>
          <a:p>
            <a:pPr indent="-304800" lvl="1" marL="914400" rtl="0" algn="l">
              <a:spcBef>
                <a:spcPts val="300"/>
              </a:spcBef>
              <a:spcAft>
                <a:spcPts val="0"/>
              </a:spcAft>
              <a:buSzPts val="1200"/>
              <a:buChar char="■"/>
            </a:pPr>
            <a:r>
              <a:rPr b="1" lang="en" sz="1200"/>
              <a:t>RNN</a:t>
            </a:r>
            <a:endParaRPr b="1" sz="1200"/>
          </a:p>
          <a:p>
            <a:pPr indent="-304800" lvl="1" marL="914400" rtl="0" algn="l">
              <a:spcBef>
                <a:spcPts val="30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Transformer language models</a:t>
            </a:r>
            <a:endParaRPr sz="1200"/>
          </a:p>
          <a:p>
            <a:pPr indent="0" lvl="0" marL="9144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631" name="Google Shape;63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3175" y="2680198"/>
            <a:ext cx="5579026" cy="1888675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66"/>
          <p:cNvSpPr txBox="1"/>
          <p:nvPr/>
        </p:nvSpPr>
        <p:spPr>
          <a:xfrm>
            <a:off x="203225" y="3216425"/>
            <a:ext cx="3352800" cy="9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>
                <a:solidFill>
                  <a:srgbClr val="595959"/>
                </a:solidFill>
              </a:rPr>
              <a:t>Different graph embeddings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>
                <a:solidFill>
                  <a:srgbClr val="595959"/>
                </a:solidFill>
              </a:rPr>
              <a:t>Like different word embeddings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67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</p:spPr>
        <p:txBody>
          <a:bodyPr anchorCtr="0" anchor="b" bIns="1800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638" name="Google Shape;63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328" y="298837"/>
            <a:ext cx="4695999" cy="351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67"/>
          <p:cNvPicPr preferRelativeResize="0"/>
          <p:nvPr/>
        </p:nvPicPr>
        <p:blipFill rotWithShape="1">
          <a:blip r:embed="rId4">
            <a:alphaModFix/>
          </a:blip>
          <a:srcRect b="8842" l="0" r="0" t="0"/>
          <a:stretch/>
        </p:blipFill>
        <p:spPr>
          <a:xfrm>
            <a:off x="1371400" y="1485925"/>
            <a:ext cx="1790700" cy="2327075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67"/>
          <p:cNvSpPr txBox="1"/>
          <p:nvPr>
            <p:ph idx="1" type="body"/>
          </p:nvPr>
        </p:nvSpPr>
        <p:spPr>
          <a:xfrm>
            <a:off x="809750" y="1239827"/>
            <a:ext cx="6426300" cy="2952900"/>
          </a:xfrm>
          <a:prstGeom prst="rect">
            <a:avLst/>
          </a:prstGeom>
        </p:spPr>
        <p:txBody>
          <a:bodyPr anchorCtr="0" anchor="t" bIns="0" lIns="0" spcFirstLastPara="1" rIns="0" wrap="square" tIns="720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68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</p:spPr>
        <p:txBody>
          <a:bodyPr anchorCtr="0" anchor="b" bIns="1800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we do, using our approach?</a:t>
            </a:r>
            <a:endParaRPr/>
          </a:p>
        </p:txBody>
      </p:sp>
      <p:sp>
        <p:nvSpPr>
          <p:cNvPr id="646" name="Google Shape;646;p68"/>
          <p:cNvSpPr txBox="1"/>
          <p:nvPr>
            <p:ph idx="1" type="body"/>
          </p:nvPr>
        </p:nvSpPr>
        <p:spPr>
          <a:xfrm>
            <a:off x="809750" y="1239827"/>
            <a:ext cx="6426300" cy="2952900"/>
          </a:xfrm>
          <a:prstGeom prst="rect">
            <a:avLst/>
          </a:prstGeom>
        </p:spPr>
        <p:txBody>
          <a:bodyPr anchorCtr="0" anchor="t" bIns="0" lIns="0" spcFirstLastPara="1" rIns="0" wrap="square" tIns="720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/>
              <a:t>Basic question:        </a:t>
            </a:r>
            <a:endParaRPr b="1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How important is the knowledge graph context, 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         compared to the context in the text?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/>
              <a:t>Answerable version of the question:</a:t>
            </a:r>
            <a:endParaRPr b="1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Is there a positive correlation between the number of nodes in an entity’s subgraph and accuracy metrics?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9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</p:spPr>
        <p:txBody>
          <a:bodyPr anchorCtr="0" anchor="b" bIns="1800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How can we answer </a:t>
            </a:r>
            <a:r>
              <a:rPr lang="en" sz="2400"/>
              <a:t>the</a:t>
            </a:r>
            <a:r>
              <a:rPr lang="en" sz="2400"/>
              <a:t> question?</a:t>
            </a:r>
            <a:endParaRPr sz="2400"/>
          </a:p>
        </p:txBody>
      </p:sp>
      <p:pic>
        <p:nvPicPr>
          <p:cNvPr id="652" name="Google Shape;65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425" y="953475"/>
            <a:ext cx="3920792" cy="38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4313525" y="2416925"/>
            <a:ext cx="2567550" cy="2502150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69"/>
          <p:cNvSpPr txBox="1"/>
          <p:nvPr/>
        </p:nvSpPr>
        <p:spPr>
          <a:xfrm>
            <a:off x="5193275" y="1317600"/>
            <a:ext cx="3000000" cy="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How important is the knowledge graph context, 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 compared to the context in the text?</a:t>
            </a:r>
            <a:endParaRPr sz="800"/>
          </a:p>
        </p:txBody>
      </p:sp>
      <p:sp>
        <p:nvSpPr>
          <p:cNvPr id="655" name="Google Shape;655;p69"/>
          <p:cNvSpPr txBox="1"/>
          <p:nvPr>
            <p:ph idx="1" type="body"/>
          </p:nvPr>
        </p:nvSpPr>
        <p:spPr>
          <a:xfrm>
            <a:off x="809750" y="1239827"/>
            <a:ext cx="6426300" cy="2952900"/>
          </a:xfrm>
          <a:prstGeom prst="rect">
            <a:avLst/>
          </a:prstGeom>
        </p:spPr>
        <p:txBody>
          <a:bodyPr anchorCtr="0" anchor="t" bIns="0" lIns="0" spcFirstLastPara="1" rIns="0" wrap="square" tIns="720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2"/>
          <p:cNvSpPr txBox="1"/>
          <p:nvPr>
            <p:ph idx="1" type="body"/>
          </p:nvPr>
        </p:nvSpPr>
        <p:spPr>
          <a:xfrm>
            <a:off x="809750" y="1239827"/>
            <a:ext cx="6426300" cy="2952900"/>
          </a:xfrm>
          <a:prstGeom prst="rect">
            <a:avLst/>
          </a:prstGeom>
        </p:spPr>
        <p:txBody>
          <a:bodyPr anchorCtr="0" anchor="t" bIns="0" lIns="0" spcFirstLastPara="1" rIns="0" wrap="square" tIns="72000">
            <a:no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Why this problem?</a:t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What is the problem?</a:t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What is the state of graph neural NED?</a:t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Our approach</a:t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What can we do with our approach?      (Research question)</a:t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How could we answer the research question?</a:t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How did we try to answer the </a:t>
            </a:r>
            <a:r>
              <a:rPr lang="en"/>
              <a:t>question?    (Experiment)</a:t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What does the answer mean?          </a:t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What’s next?</a:t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Feedback?</a:t>
            </a:r>
            <a:endParaRPr/>
          </a:p>
        </p:txBody>
      </p:sp>
      <p:sp>
        <p:nvSpPr>
          <p:cNvPr id="531" name="Google Shape;531;p52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</p:spPr>
        <p:txBody>
          <a:bodyPr anchorCtr="0" anchor="b" bIns="1800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   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70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</p:spPr>
        <p:txBody>
          <a:bodyPr anchorCtr="0" anchor="b" bIns="1800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    - ideas</a:t>
            </a:r>
            <a:endParaRPr/>
          </a:p>
        </p:txBody>
      </p:sp>
      <p:sp>
        <p:nvSpPr>
          <p:cNvPr id="661" name="Google Shape;661;p70"/>
          <p:cNvSpPr txBox="1"/>
          <p:nvPr>
            <p:ph idx="1" type="body"/>
          </p:nvPr>
        </p:nvSpPr>
        <p:spPr>
          <a:xfrm>
            <a:off x="809750" y="1239827"/>
            <a:ext cx="6426300" cy="2952900"/>
          </a:xfrm>
          <a:prstGeom prst="rect">
            <a:avLst/>
          </a:prstGeom>
        </p:spPr>
        <p:txBody>
          <a:bodyPr anchorCtr="0" anchor="t" bIns="0" lIns="0" spcFirstLastPara="1" rIns="0" wrap="square" tIns="720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Remove part of the text context (shorter text) and see how accuracy varies</a:t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Remove part of the knowledge graph context (smaller subgraph) and see how accuracy varies</a:t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Change</a:t>
            </a:r>
            <a:r>
              <a:rPr lang="en"/>
              <a:t> parts of the architecture (models, embedding methods, …)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70"/>
          <p:cNvSpPr txBox="1"/>
          <p:nvPr/>
        </p:nvSpPr>
        <p:spPr>
          <a:xfrm>
            <a:off x="6499125" y="209350"/>
            <a:ext cx="22062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How important is the knowledge graph context, compared to the textual context?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71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</p:spPr>
        <p:txBody>
          <a:bodyPr anchorCtr="0" anchor="b" bIns="1800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    -  what’s feasible?</a:t>
            </a:r>
            <a:endParaRPr/>
          </a:p>
        </p:txBody>
      </p:sp>
      <p:sp>
        <p:nvSpPr>
          <p:cNvPr id="668" name="Google Shape;668;p71"/>
          <p:cNvSpPr txBox="1"/>
          <p:nvPr>
            <p:ph idx="1" type="body"/>
          </p:nvPr>
        </p:nvSpPr>
        <p:spPr>
          <a:xfrm>
            <a:off x="809750" y="1239827"/>
            <a:ext cx="6426300" cy="2952900"/>
          </a:xfrm>
          <a:prstGeom prst="rect">
            <a:avLst/>
          </a:prstGeom>
        </p:spPr>
        <p:txBody>
          <a:bodyPr anchorCtr="0" anchor="t" bIns="0" lIns="0" spcFirstLastPara="1" rIns="0" wrap="square" tIns="720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/>
              <a:t>Limitations:</a:t>
            </a:r>
            <a:endParaRPr sz="1300"/>
          </a:p>
          <a:p>
            <a:pPr indent="-311150" lvl="0" marL="914400" rtl="0" algn="l">
              <a:spcBef>
                <a:spcPts val="3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Time,    Space,      Compute</a:t>
            </a:r>
            <a:endParaRPr sz="13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/>
              <a:t>To get real and reliable results,      we would need to rent GPUs.</a:t>
            </a:r>
            <a:endParaRPr sz="13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669" name="Google Shape;669;p71"/>
          <p:cNvSpPr txBox="1"/>
          <p:nvPr/>
        </p:nvSpPr>
        <p:spPr>
          <a:xfrm>
            <a:off x="794050" y="3090075"/>
            <a:ext cx="22062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How important is the knowledge graph context, compared to the textual context?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0" name="Google Shape;670;p71"/>
          <p:cNvSpPr txBox="1"/>
          <p:nvPr/>
        </p:nvSpPr>
        <p:spPr>
          <a:xfrm>
            <a:off x="4176425" y="3148113"/>
            <a:ext cx="30000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Is there a positive correlation between the number of nodes in an entity’s subgraph and accuracy metrics?</a:t>
            </a:r>
            <a:endParaRPr sz="1000"/>
          </a:p>
        </p:txBody>
      </p:sp>
      <p:sp>
        <p:nvSpPr>
          <p:cNvPr id="671" name="Google Shape;671;p71"/>
          <p:cNvSpPr txBox="1"/>
          <p:nvPr/>
        </p:nvSpPr>
        <p:spPr>
          <a:xfrm>
            <a:off x="1176425" y="266470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/>
          </a:p>
        </p:txBody>
      </p:sp>
      <p:sp>
        <p:nvSpPr>
          <p:cNvPr id="672" name="Google Shape;672;p71"/>
          <p:cNvSpPr txBox="1"/>
          <p:nvPr/>
        </p:nvSpPr>
        <p:spPr>
          <a:xfrm>
            <a:off x="4858850" y="2664688"/>
            <a:ext cx="391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72"/>
          <p:cNvSpPr txBox="1"/>
          <p:nvPr>
            <p:ph idx="1" type="body"/>
          </p:nvPr>
        </p:nvSpPr>
        <p:spPr>
          <a:xfrm>
            <a:off x="809750" y="1239827"/>
            <a:ext cx="6426300" cy="2952900"/>
          </a:xfrm>
          <a:prstGeom prst="rect">
            <a:avLst/>
          </a:prstGeom>
        </p:spPr>
        <p:txBody>
          <a:bodyPr anchorCtr="0" anchor="t" bIns="0" lIns="0" spcFirstLastPara="1" rIns="0" wrap="square" tIns="72000">
            <a:no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Which relations between entities are used? </a:t>
            </a:r>
            <a:endParaRPr/>
          </a:p>
          <a:p>
            <a:pPr indent="-317500" lvl="1" marL="9144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(Michael Jordan,   is_instance_of,  basketball player)</a:t>
            </a:r>
            <a:endParaRPr/>
          </a:p>
          <a:p>
            <a:pPr indent="-317500" lvl="1" marL="9144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(Michael Jordan,   has_child,   Marcus Jordan)</a:t>
            </a:r>
            <a:endParaRPr/>
          </a:p>
          <a:p>
            <a:pPr indent="0" lvl="0" marL="9144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How many hops in the graph, away from the entity’s node are allowed?</a:t>
            </a:r>
            <a:endParaRPr/>
          </a:p>
          <a:p>
            <a:pPr indent="-317500" lvl="1" marL="9144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Fan-out</a:t>
            </a:r>
            <a:endParaRPr/>
          </a:p>
          <a:p>
            <a:pPr indent="-317500" lvl="1" marL="9144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Height</a:t>
            </a:r>
            <a:endParaRPr/>
          </a:p>
          <a:p>
            <a:pPr indent="0" lvl="0" marL="9144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Limit the number of nodes in subgraph at a certain maximum value 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72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</p:spPr>
        <p:txBody>
          <a:bodyPr anchorCtr="0" anchor="b" bIns="1800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amount</a:t>
            </a:r>
            <a:r>
              <a:rPr lang="en"/>
              <a:t> of knowledge graph context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72"/>
          <p:cNvSpPr txBox="1"/>
          <p:nvPr/>
        </p:nvSpPr>
        <p:spPr>
          <a:xfrm>
            <a:off x="6105375" y="1014225"/>
            <a:ext cx="30000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Is there a positive correlation between the number of nodes in an entity’s subgraph and accuracy metrics?</a:t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73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</p:spPr>
        <p:txBody>
          <a:bodyPr anchorCtr="0" anchor="b" bIns="1800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we try to answer the question?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73"/>
          <p:cNvSpPr txBox="1"/>
          <p:nvPr>
            <p:ph idx="1" type="body"/>
          </p:nvPr>
        </p:nvSpPr>
        <p:spPr>
          <a:xfrm>
            <a:off x="809750" y="1239827"/>
            <a:ext cx="6426300" cy="2952900"/>
          </a:xfrm>
          <a:prstGeom prst="rect">
            <a:avLst/>
          </a:prstGeom>
        </p:spPr>
        <p:txBody>
          <a:bodyPr anchorCtr="0" anchor="t" bIns="0" lIns="0" spcFirstLastPara="1" rIns="0" wrap="square" tIns="720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Easily controlled parameters:</a:t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Maximum number of nodes in subgraphs</a:t>
            </a:r>
            <a:endParaRPr/>
          </a:p>
          <a:p>
            <a:pPr indent="-342900" lvl="1" marL="914400" rtl="0" algn="l">
              <a:spcBef>
                <a:spcPts val="3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retrieved when querying the Wikidata API for the subgraph</a:t>
            </a:r>
            <a:endParaRPr sz="1800"/>
          </a:p>
          <a:p>
            <a:pPr indent="-342900" lvl="0" marL="457200" rtl="0" algn="l"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 of models</a:t>
            </a:r>
            <a:endParaRPr/>
          </a:p>
          <a:p>
            <a:pPr indent="-317500" lvl="1" marL="914400" rtl="0" algn="l">
              <a:spcBef>
                <a:spcPts val="3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RNN, GCN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i="1" lang="en"/>
              <a:t>Only started running proper experiments at end of February!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74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</p:spPr>
        <p:txBody>
          <a:bodyPr anchorCtr="0" anchor="b" bIns="1800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   -     challenges faced</a:t>
            </a:r>
            <a:endParaRPr/>
          </a:p>
        </p:txBody>
      </p:sp>
      <p:sp>
        <p:nvSpPr>
          <p:cNvPr id="691" name="Google Shape;691;p74"/>
          <p:cNvSpPr txBox="1"/>
          <p:nvPr>
            <p:ph idx="1" type="body"/>
          </p:nvPr>
        </p:nvSpPr>
        <p:spPr>
          <a:xfrm>
            <a:off x="809750" y="1239827"/>
            <a:ext cx="6426300" cy="2952900"/>
          </a:xfrm>
          <a:prstGeom prst="rect">
            <a:avLst/>
          </a:prstGeom>
        </p:spPr>
        <p:txBody>
          <a:bodyPr anchorCtr="0" anchor="t" bIns="0" lIns="0" spcFirstLastPara="1" rIns="0" wrap="square" tIns="72000">
            <a:no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Reverse engineered </a:t>
            </a:r>
            <a:r>
              <a:rPr lang="en" u="sng"/>
              <a:t>undocumented</a:t>
            </a:r>
            <a:r>
              <a:rPr lang="en"/>
              <a:t> and deprecated code</a:t>
            </a:r>
            <a:endParaRPr/>
          </a:p>
          <a:p>
            <a:pPr indent="-317500" lvl="1" marL="9144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317500" lvl="1" marL="9144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For models and for data</a:t>
            </a:r>
            <a:endParaRPr/>
          </a:p>
          <a:p>
            <a:pPr indent="-317500" lvl="1" marL="9144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Old Tensorflow</a:t>
            </a:r>
            <a:endParaRPr/>
          </a:p>
          <a:p>
            <a:pPr indent="-317500" lvl="1" marL="9144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Used basic python libraries instead of data science libraries</a:t>
            </a:r>
            <a:endParaRPr/>
          </a:p>
          <a:p>
            <a:pPr indent="-317500" lvl="1" marL="9144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Data constructed weirdly</a:t>
            </a:r>
            <a:endParaRPr/>
          </a:p>
          <a:p>
            <a:pPr indent="-317500" lvl="1" marL="9144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Querying badly programmed and didn’t respect the API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2" name="Google Shape;692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7100" y="3027024"/>
            <a:ext cx="3090351" cy="168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75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</p:spPr>
        <p:txBody>
          <a:bodyPr anchorCtr="0" anchor="b" bIns="1800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setup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75"/>
          <p:cNvSpPr txBox="1"/>
          <p:nvPr>
            <p:ph idx="1" type="body"/>
          </p:nvPr>
        </p:nvSpPr>
        <p:spPr>
          <a:xfrm>
            <a:off x="809750" y="1239827"/>
            <a:ext cx="6426300" cy="2952900"/>
          </a:xfrm>
          <a:prstGeom prst="rect">
            <a:avLst/>
          </a:prstGeom>
        </p:spPr>
        <p:txBody>
          <a:bodyPr anchorCtr="0" anchor="t" bIns="0" lIns="0" spcFirstLastPara="1" rIns="0" wrap="square" tIns="72000">
            <a:no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2 models (RNN with attention, GCN with attention),      </a:t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AutoNum type="arabicPeriod"/>
            </a:pPr>
            <a:r>
              <a:t/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3 knowledge subgraph sizes</a:t>
            </a:r>
            <a:endParaRPr/>
          </a:p>
          <a:p>
            <a:pPr indent="-317500" lvl="1" marL="9144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10 nodes, 100 nodes,  400 nodes</a:t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AutoNum type="arabicPeriod"/>
            </a:pPr>
            <a:r>
              <a:t/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6 training sets,    6 test sets.</a:t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AutoNum type="arabicPeriod"/>
            </a:pPr>
            <a:r>
              <a:t/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Trained on 5000 entities. </a:t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AutoNum type="arabicPeriod"/>
            </a:pPr>
            <a:r>
              <a:t/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Tested on 1000, separate entities.</a:t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AutoNum type="arabicPeriod"/>
            </a:pPr>
            <a:r>
              <a:t/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 correct and incorrect answer for each entity.</a:t>
            </a:r>
            <a:endParaRPr/>
          </a:p>
        </p:txBody>
      </p:sp>
      <p:sp>
        <p:nvSpPr>
          <p:cNvPr id="699" name="Google Shape;699;p75"/>
          <p:cNvSpPr txBox="1"/>
          <p:nvPr/>
        </p:nvSpPr>
        <p:spPr>
          <a:xfrm>
            <a:off x="4915300" y="538325"/>
            <a:ext cx="3860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there a positive correlation between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the number of nodes in the subgraph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and accuracy metrics?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76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</p:spPr>
        <p:txBody>
          <a:bodyPr anchorCtr="0" anchor="b" bIns="1800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RNN with attention</a:t>
            </a:r>
            <a:endParaRPr/>
          </a:p>
        </p:txBody>
      </p:sp>
      <p:graphicFrame>
        <p:nvGraphicFramePr>
          <p:cNvPr id="705" name="Google Shape;705;p76"/>
          <p:cNvGraphicFramePr/>
          <p:nvPr/>
        </p:nvGraphicFramePr>
        <p:xfrm>
          <a:off x="1105723" y="83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{CFBF2B2D-1B5A-4FB3-B5A4-CF0B7A0C788B}</a:tableStyleId>
              </a:tblPr>
              <a:tblGrid>
                <a:gridCol w="1422225"/>
                <a:gridCol w="1422225"/>
                <a:gridCol w="1422225"/>
                <a:gridCol w="1422225"/>
              </a:tblGrid>
              <a:tr h="497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Knowledge graph size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Precision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Recall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F-1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45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Trained and tested on max</a:t>
                      </a:r>
                      <a:r>
                        <a:rPr lang="en" sz="900"/>
                        <a:t> 10 nodes in entity subgraph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50.5%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24.7%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33.2%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618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Trained on max 100, tested on max 10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67%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59%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63%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618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/>
                        <a:t>Trained on max 100, tested on max 100</a:t>
                      </a:r>
                      <a:endParaRPr sz="9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91.8%</a:t>
                      </a:r>
                      <a:endParaRPr b="1" sz="9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87.8%</a:t>
                      </a:r>
                      <a:endParaRPr sz="9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89.7%</a:t>
                      </a:r>
                      <a:endParaRPr sz="9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8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Trained on max 400,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tested on max 10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87.2%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91.0%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89.1%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8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Trained on max 400,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tested on max 100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87.6%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91.6%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89.8</a:t>
                      </a:r>
                      <a:r>
                        <a:rPr lang="en" sz="900"/>
                        <a:t>%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8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Trained on max 400,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tested on max 400</a:t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87.7%</a:t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92.2%</a:t>
                      </a:r>
                      <a:endParaRPr b="1"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89.6%</a:t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77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</p:spPr>
        <p:txBody>
          <a:bodyPr anchorCtr="0" anchor="b" bIns="1800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GCN</a:t>
            </a:r>
            <a:endParaRPr/>
          </a:p>
        </p:txBody>
      </p:sp>
      <p:graphicFrame>
        <p:nvGraphicFramePr>
          <p:cNvPr id="711" name="Google Shape;711;p77"/>
          <p:cNvGraphicFramePr/>
          <p:nvPr/>
        </p:nvGraphicFramePr>
        <p:xfrm>
          <a:off x="1415248" y="1194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{CFBF2B2D-1B5A-4FB3-B5A4-CF0B7A0C788B}</a:tableStyleId>
              </a:tblPr>
              <a:tblGrid>
                <a:gridCol w="1422225"/>
                <a:gridCol w="1422225"/>
                <a:gridCol w="1422225"/>
                <a:gridCol w="1422225"/>
              </a:tblGrid>
              <a:tr h="497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Knowledge graph size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Precision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Recall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F-1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45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Trained and tested on max 10 nodes in entity subgraph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88.5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96.9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92.5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618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/>
                        <a:t>Trained on max 100, tested on max 100</a:t>
                      </a:r>
                      <a:endParaRPr sz="9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90.8</a:t>
                      </a:r>
                      <a:endParaRPr b="1" sz="9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92.0</a:t>
                      </a:r>
                      <a:endParaRPr sz="9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91.4</a:t>
                      </a:r>
                      <a:endParaRPr sz="9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8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Trained on max 400,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tested on max 400</a:t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83.7</a:t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88.7</a:t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86.1</a:t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78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</p:spPr>
        <p:txBody>
          <a:bodyPr anchorCtr="0" anchor="b" bIns="1800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Interpreting the results</a:t>
            </a:r>
            <a:endParaRPr/>
          </a:p>
        </p:txBody>
      </p:sp>
      <p:sp>
        <p:nvSpPr>
          <p:cNvPr id="717" name="Google Shape;717;p78"/>
          <p:cNvSpPr txBox="1"/>
          <p:nvPr>
            <p:ph idx="1" type="body"/>
          </p:nvPr>
        </p:nvSpPr>
        <p:spPr>
          <a:xfrm>
            <a:off x="809750" y="1239827"/>
            <a:ext cx="6426300" cy="2952900"/>
          </a:xfrm>
          <a:prstGeom prst="rect">
            <a:avLst/>
          </a:prstGeom>
        </p:spPr>
        <p:txBody>
          <a:bodyPr anchorCtr="0" anchor="t" bIns="0" lIns="0" spcFirstLastPara="1" rIns="0" wrap="square" tIns="720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What does the answer to the research question mean?</a:t>
            </a:r>
            <a:endParaRPr/>
          </a:p>
          <a:p>
            <a:pPr indent="-323850" lvl="0" marL="457200" rtl="0" algn="l">
              <a:spcBef>
                <a:spcPts val="3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Having only a 10 node subgraph for context was bad</a:t>
            </a:r>
            <a:endParaRPr sz="1500"/>
          </a:p>
          <a:p>
            <a:pPr indent="-323850" lvl="0" marL="457200" rtl="0" algn="l">
              <a:spcBef>
                <a:spcPts val="3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Accuracy increases with amount of graph context</a:t>
            </a:r>
            <a:endParaRPr sz="1500"/>
          </a:p>
          <a:p>
            <a:pPr indent="-323850" lvl="0" marL="457200" rtl="0" algn="l">
              <a:spcBef>
                <a:spcPts val="3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    Having 100 vs 400 nodes doesn't change much</a:t>
            </a:r>
            <a:endParaRPr sz="1500"/>
          </a:p>
          <a:p>
            <a:pPr indent="-323850" lvl="0" marL="457200" rtl="0" algn="l">
              <a:spcBef>
                <a:spcPts val="300"/>
              </a:spcBef>
              <a:spcAft>
                <a:spcPts val="0"/>
              </a:spcAft>
              <a:buSzPts val="1500"/>
              <a:buAutoNum type="arabicPeriod"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3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The model trained on 100 node subgraphs performed best when tested on 100 node subgraphs</a:t>
            </a:r>
            <a:endParaRPr sz="1500"/>
          </a:p>
          <a:p>
            <a:pPr indent="-323850" lvl="0" marL="457200" rtl="0" algn="l">
              <a:spcBef>
                <a:spcPts val="3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The model trained on 400 node subgraphs performed best when tested on 400 </a:t>
            </a:r>
            <a:r>
              <a:rPr lang="en" sz="1500"/>
              <a:t>node subgraphs</a:t>
            </a:r>
            <a:endParaRPr sz="15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i="1" lang="en" sz="2316"/>
              <a:t>            This will be in the report</a:t>
            </a:r>
            <a:endParaRPr i="1" sz="2316"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78"/>
          <p:cNvSpPr txBox="1"/>
          <p:nvPr/>
        </p:nvSpPr>
        <p:spPr>
          <a:xfrm>
            <a:off x="5720825" y="351100"/>
            <a:ext cx="3860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there a positive correlation between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the number of nodes in subgraph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and accuracy metrics?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79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</p:spPr>
        <p:txBody>
          <a:bodyPr anchorCtr="0" anchor="b" bIns="1800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GNNs for the entity linking task</a:t>
            </a:r>
            <a:endParaRPr/>
          </a:p>
        </p:txBody>
      </p:sp>
      <p:sp>
        <p:nvSpPr>
          <p:cNvPr id="724" name="Google Shape;724;p79"/>
          <p:cNvSpPr txBox="1"/>
          <p:nvPr>
            <p:ph idx="1" type="body"/>
          </p:nvPr>
        </p:nvSpPr>
        <p:spPr>
          <a:xfrm>
            <a:off x="809750" y="1239827"/>
            <a:ext cx="6426300" cy="2952900"/>
          </a:xfrm>
          <a:prstGeom prst="rect">
            <a:avLst/>
          </a:prstGeom>
        </p:spPr>
        <p:txBody>
          <a:bodyPr anchorCtr="0" anchor="t" bIns="0" lIns="0" spcFirstLastPara="1" rIns="0" wrap="square" tIns="72000">
            <a:no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Topology of graph doesn’t matter so much for knowledge?</a:t>
            </a:r>
            <a:endParaRPr/>
          </a:p>
          <a:p>
            <a:pPr indent="-317500" lvl="1" marL="914400" rtl="0" algn="l">
              <a:spcBef>
                <a:spcPts val="3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RNN performed better than GCN, according to the paper</a:t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Computing on graphs costs time and energy</a:t>
            </a:r>
            <a:endParaRPr/>
          </a:p>
          <a:p>
            <a:pPr indent="-317500" lvl="1" marL="914400" rtl="0" algn="l">
              <a:spcBef>
                <a:spcPts val="3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than just on Euclidean sequences</a:t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Fewer subgraphs are needed for transformers</a:t>
            </a:r>
            <a:endParaRPr/>
          </a:p>
          <a:p>
            <a:pPr indent="-317500" lvl="1" marL="914400" rtl="0" algn="l">
              <a:spcBef>
                <a:spcPts val="3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They are GNNs!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3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</p:spPr>
        <p:txBody>
          <a:bodyPr anchorCtr="0" anchor="b" bIns="1800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this problem?</a:t>
            </a:r>
            <a:endParaRPr/>
          </a:p>
        </p:txBody>
      </p:sp>
      <p:sp>
        <p:nvSpPr>
          <p:cNvPr id="537" name="Google Shape;537;p53"/>
          <p:cNvSpPr txBox="1"/>
          <p:nvPr>
            <p:ph idx="1" type="body"/>
          </p:nvPr>
        </p:nvSpPr>
        <p:spPr>
          <a:xfrm>
            <a:off x="809750" y="1239827"/>
            <a:ext cx="6426300" cy="2952900"/>
          </a:xfrm>
          <a:prstGeom prst="rect">
            <a:avLst/>
          </a:prstGeom>
        </p:spPr>
        <p:txBody>
          <a:bodyPr anchorCtr="0" anchor="t" bIns="0" lIns="0" spcFirstLastPara="1" rIns="0" wrap="square" tIns="72000">
            <a:noAutofit/>
          </a:bodyPr>
          <a:lstStyle/>
          <a:p>
            <a:pPr indent="-298450" lvl="0" marL="457200" rtl="0" algn="l">
              <a:spcBef>
                <a:spcPts val="30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Hybrid methods!    Combining machine learning and knowledge representation is interesting</a:t>
            </a:r>
            <a:endParaRPr sz="1100"/>
          </a:p>
          <a:p>
            <a:pPr indent="-280669" lvl="1" marL="914400" rtl="0" algn="l">
              <a:spcBef>
                <a:spcPts val="300"/>
              </a:spcBef>
              <a:spcAft>
                <a:spcPts val="0"/>
              </a:spcAft>
              <a:buSzPts val="820"/>
              <a:buChar char="■"/>
            </a:pPr>
            <a:r>
              <a:t/>
            </a:r>
            <a:endParaRPr sz="1100"/>
          </a:p>
          <a:p>
            <a:pPr indent="-280669" lvl="1" marL="914400" rtl="0" algn="l">
              <a:spcBef>
                <a:spcPts val="300"/>
              </a:spcBef>
              <a:spcAft>
                <a:spcPts val="0"/>
              </a:spcAft>
              <a:buSzPts val="820"/>
              <a:buChar char="■"/>
            </a:pPr>
            <a:r>
              <a:rPr lang="en" sz="1100"/>
              <a:t>Not just predict using statistics, but incorporate knowledge as well</a:t>
            </a:r>
            <a:endParaRPr sz="1100"/>
          </a:p>
          <a:p>
            <a:pPr indent="-280669" lvl="1" marL="914400" rtl="0" algn="l">
              <a:spcBef>
                <a:spcPts val="300"/>
              </a:spcBef>
              <a:spcAft>
                <a:spcPts val="0"/>
              </a:spcAft>
              <a:buSzPts val="820"/>
              <a:buChar char="■"/>
            </a:pPr>
            <a:r>
              <a:t/>
            </a:r>
            <a:endParaRPr sz="1100"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30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Already done previous work in named entity recognition and other language understanding tasks</a:t>
            </a:r>
            <a:endParaRPr sz="1100"/>
          </a:p>
          <a:p>
            <a:pPr indent="-280669" lvl="1" marL="914400" rtl="0" algn="l">
              <a:spcBef>
                <a:spcPts val="300"/>
              </a:spcBef>
              <a:spcAft>
                <a:spcPts val="0"/>
              </a:spcAft>
              <a:buSzPts val="820"/>
              <a:buChar char="■"/>
            </a:pPr>
            <a:r>
              <a:t/>
            </a:r>
            <a:endParaRPr sz="1100"/>
          </a:p>
          <a:p>
            <a:pPr indent="-280669" lvl="1" marL="914400" rtl="0" algn="l">
              <a:spcBef>
                <a:spcPts val="300"/>
              </a:spcBef>
              <a:spcAft>
                <a:spcPts val="0"/>
              </a:spcAft>
              <a:buSzPts val="820"/>
              <a:buChar char="■"/>
            </a:pPr>
            <a:r>
              <a:rPr lang="en" sz="1100"/>
              <a:t>Using machine learning mostly</a:t>
            </a:r>
            <a:endParaRPr sz="1100"/>
          </a:p>
          <a:p>
            <a:pPr indent="-280669" lvl="1" marL="914400" rtl="0" algn="l">
              <a:spcBef>
                <a:spcPts val="300"/>
              </a:spcBef>
              <a:spcAft>
                <a:spcPts val="0"/>
              </a:spcAft>
              <a:buSzPts val="820"/>
              <a:buChar char="■"/>
            </a:pPr>
            <a:r>
              <a:rPr lang="en" sz="1100"/>
              <a:t>How does incorporating knowledge help?</a:t>
            </a:r>
            <a:endParaRPr sz="11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30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Working on making the first named entity disambiguation tool for Icelandic</a:t>
            </a:r>
            <a:endParaRPr sz="1100"/>
          </a:p>
          <a:p>
            <a:pPr indent="-280669" lvl="1" marL="914400" rtl="0" algn="l">
              <a:spcBef>
                <a:spcPts val="300"/>
              </a:spcBef>
              <a:spcAft>
                <a:spcPts val="0"/>
              </a:spcAft>
              <a:buSzPts val="820"/>
              <a:buChar char="■"/>
            </a:pPr>
            <a:r>
              <a:t/>
            </a:r>
            <a:endParaRPr sz="1100"/>
          </a:p>
          <a:p>
            <a:pPr indent="-280669" lvl="1" marL="914400" rtl="0" algn="l">
              <a:spcBef>
                <a:spcPts val="300"/>
              </a:spcBef>
              <a:spcAft>
                <a:spcPts val="0"/>
              </a:spcAft>
              <a:buSzPts val="820"/>
              <a:buChar char="■"/>
            </a:pPr>
            <a:r>
              <a:rPr lang="en" sz="1100"/>
              <a:t>Applied for 3 year grant in October </a:t>
            </a:r>
            <a:endParaRPr sz="1100"/>
          </a:p>
          <a:p>
            <a:pPr indent="-280669" lvl="2" marL="1371600" rtl="0" algn="l">
              <a:spcBef>
                <a:spcPts val="300"/>
              </a:spcBef>
              <a:spcAft>
                <a:spcPts val="0"/>
              </a:spcAft>
              <a:buSzPts val="820"/>
              <a:buChar char="■"/>
            </a:pPr>
            <a:r>
              <a:rPr lang="en" sz="1100"/>
              <a:t>got positive answer in February</a:t>
            </a:r>
            <a:endParaRPr sz="1100"/>
          </a:p>
          <a:p>
            <a:pPr indent="0" lvl="0" marL="9144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80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</p:spPr>
        <p:txBody>
          <a:bodyPr anchorCtr="0" anchor="b" bIns="1800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730" name="Google Shape;730;p80"/>
          <p:cNvSpPr txBox="1"/>
          <p:nvPr>
            <p:ph idx="1" type="body"/>
          </p:nvPr>
        </p:nvSpPr>
        <p:spPr>
          <a:xfrm>
            <a:off x="809750" y="1239827"/>
            <a:ext cx="6426300" cy="2952900"/>
          </a:xfrm>
          <a:prstGeom prst="rect">
            <a:avLst/>
          </a:prstGeom>
        </p:spPr>
        <p:txBody>
          <a:bodyPr anchorCtr="0" anchor="t" bIns="0" lIns="0" spcFirstLastPara="1" rIns="0" wrap="square" tIns="72000">
            <a:no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Got overview of the problem </a:t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Practiced research workflow</a:t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Formulating questions, finding ways to answer them with data</a:t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Discovered questions to answer</a:t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github repository looks sketchy,      stay away!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81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</p:spPr>
        <p:txBody>
          <a:bodyPr anchorCtr="0" anchor="b" bIns="1800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next?</a:t>
            </a:r>
            <a:endParaRPr/>
          </a:p>
        </p:txBody>
      </p:sp>
      <p:sp>
        <p:nvSpPr>
          <p:cNvPr id="736" name="Google Shape;736;p81"/>
          <p:cNvSpPr txBox="1"/>
          <p:nvPr>
            <p:ph idx="1" type="body"/>
          </p:nvPr>
        </p:nvSpPr>
        <p:spPr>
          <a:xfrm>
            <a:off x="809750" y="1239827"/>
            <a:ext cx="6426300" cy="2952900"/>
          </a:xfrm>
          <a:prstGeom prst="rect">
            <a:avLst/>
          </a:prstGeom>
        </p:spPr>
        <p:txBody>
          <a:bodyPr anchorCtr="0" anchor="t" bIns="0" lIns="0" spcFirstLastPara="1" rIns="0" wrap="square" tIns="72000">
            <a:noAutofit/>
          </a:bodyPr>
          <a:lstStyle/>
          <a:p>
            <a: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Finish what’s left of the experiment,       and write into the report.</a:t>
            </a:r>
            <a:endParaRPr sz="900"/>
          </a:p>
          <a:p>
            <a: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AutoNum type="arabicPeriod"/>
            </a:pPr>
            <a:r>
              <a:t/>
            </a:r>
            <a:endParaRPr sz="900"/>
          </a:p>
          <a:p>
            <a: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Construct the subgraphs for the entities more wisely?</a:t>
            </a:r>
            <a:endParaRPr sz="900"/>
          </a:p>
          <a:p>
            <a:pPr indent="-267969" lvl="1" marL="914400" rtl="0" algn="l">
              <a:spcBef>
                <a:spcPts val="300"/>
              </a:spcBef>
              <a:spcAft>
                <a:spcPts val="0"/>
              </a:spcAft>
              <a:buSzPts val="620"/>
              <a:buChar char="■"/>
            </a:pPr>
            <a:r>
              <a:rPr lang="en" sz="900"/>
              <a:t>Selecting features  </a:t>
            </a:r>
            <a:endParaRPr sz="900"/>
          </a:p>
          <a:p>
            <a: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AutoNum type="arabicPeriod"/>
            </a:pPr>
            <a:r>
              <a:t/>
            </a:r>
            <a:endParaRPr sz="900"/>
          </a:p>
          <a:p>
            <a: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Map out plausible research questions and find dependencies</a:t>
            </a:r>
            <a:endParaRPr sz="900"/>
          </a:p>
          <a:p>
            <a:pPr indent="-267969" lvl="1" marL="914400" rtl="0" algn="l">
              <a:spcBef>
                <a:spcPts val="300"/>
              </a:spcBef>
              <a:spcAft>
                <a:spcPts val="0"/>
              </a:spcAft>
              <a:buSzPts val="620"/>
              <a:buChar char="■"/>
            </a:pPr>
            <a:r>
              <a:rPr lang="en" sz="900"/>
              <a:t>What’s the goal?</a:t>
            </a:r>
            <a:endParaRPr sz="900"/>
          </a:p>
          <a:p>
            <a: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AutoNum type="arabicPeriod"/>
            </a:pPr>
            <a:r>
              <a:t/>
            </a:r>
            <a:endParaRPr sz="900"/>
          </a:p>
          <a:p>
            <a: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AutoNum type="arabicPeriod"/>
            </a:pPr>
            <a:r>
              <a:t/>
            </a:r>
            <a:endParaRPr sz="900"/>
          </a:p>
          <a:p>
            <a: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Train specifically on rare entities and on common/important entities?</a:t>
            </a:r>
            <a:endParaRPr sz="900"/>
          </a:p>
          <a:p>
            <a:pPr indent="-267969" lvl="1" marL="914400" rtl="0" algn="l">
              <a:spcBef>
                <a:spcPts val="300"/>
              </a:spcBef>
              <a:spcAft>
                <a:spcPts val="0"/>
              </a:spcAft>
              <a:buSzPts val="620"/>
              <a:buChar char="■"/>
            </a:pPr>
            <a:r>
              <a:rPr lang="en" sz="900"/>
              <a:t>Humans pay </a:t>
            </a:r>
            <a:r>
              <a:rPr lang="en" sz="900" u="sng"/>
              <a:t>attention</a:t>
            </a:r>
            <a:r>
              <a:rPr lang="en" sz="900"/>
              <a:t> to what matters </a:t>
            </a:r>
            <a:endParaRPr sz="900"/>
          </a:p>
          <a:p>
            <a:pPr indent="-267969" lvl="1" marL="914400" rtl="0" algn="l">
              <a:spcBef>
                <a:spcPts val="300"/>
              </a:spcBef>
              <a:spcAft>
                <a:spcPts val="0"/>
              </a:spcAft>
              <a:buSzPts val="620"/>
              <a:buChar char="■"/>
            </a:pPr>
            <a:r>
              <a:rPr lang="en" sz="900"/>
              <a:t>Who cares about London the band?</a:t>
            </a:r>
            <a:endParaRPr sz="900"/>
          </a:p>
          <a:p>
            <a:pPr indent="-267969" lvl="1" marL="914400" rtl="0" algn="l">
              <a:spcBef>
                <a:spcPts val="300"/>
              </a:spcBef>
              <a:spcAft>
                <a:spcPts val="0"/>
              </a:spcAft>
              <a:buSzPts val="620"/>
              <a:buChar char="■"/>
            </a:pPr>
            <a:r>
              <a:t/>
            </a:r>
            <a:endParaRPr sz="900"/>
          </a:p>
          <a:p>
            <a: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Quantify importance </a:t>
            </a:r>
            <a:endParaRPr sz="900"/>
          </a:p>
          <a:p>
            <a:pPr indent="-267969" lvl="1" marL="914400" rtl="0" algn="l">
              <a:spcBef>
                <a:spcPts val="300"/>
              </a:spcBef>
              <a:spcAft>
                <a:spcPts val="0"/>
              </a:spcAft>
              <a:buSzPts val="620"/>
              <a:buChar char="■"/>
            </a:pPr>
            <a:r>
              <a:rPr lang="en" sz="900"/>
              <a:t>(Berlin, Germany more important than Berlin, New Hampshire)</a:t>
            </a:r>
            <a:endParaRPr sz="900"/>
          </a:p>
          <a:p>
            <a: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AutoNum type="arabicPeriod"/>
            </a:pPr>
            <a:r>
              <a:t/>
            </a:r>
            <a:endParaRPr sz="900"/>
          </a:p>
          <a:p>
            <a: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Use transformer models, on different data sets!</a:t>
            </a:r>
            <a:endParaRPr sz="900"/>
          </a:p>
          <a:p>
            <a: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AutoNum type="arabicPeriod"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82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</p:spPr>
        <p:txBody>
          <a:bodyPr anchorCtr="0" anchor="b" bIns="1800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questions found     -  vary the models</a:t>
            </a:r>
            <a:endParaRPr/>
          </a:p>
        </p:txBody>
      </p:sp>
      <p:sp>
        <p:nvSpPr>
          <p:cNvPr id="742" name="Google Shape;742;p82"/>
          <p:cNvSpPr txBox="1"/>
          <p:nvPr>
            <p:ph idx="1" type="body"/>
          </p:nvPr>
        </p:nvSpPr>
        <p:spPr>
          <a:xfrm>
            <a:off x="809750" y="1239827"/>
            <a:ext cx="6426300" cy="2952900"/>
          </a:xfrm>
          <a:prstGeom prst="rect">
            <a:avLst/>
          </a:prstGeom>
        </p:spPr>
        <p:txBody>
          <a:bodyPr anchorCtr="0" anchor="t" bIns="0" lIns="0" spcFirstLastPara="1" rIns="0" wrap="square" tIns="72000">
            <a:noAutofit/>
          </a:bodyPr>
          <a:lstStyle/>
          <a:p>
            <a:pPr indent="-298450" lvl="0" marL="457200" rtl="0" algn="l">
              <a:spcBef>
                <a:spcPts val="30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Would</a:t>
            </a:r>
            <a:r>
              <a:rPr lang="en" sz="1100"/>
              <a:t> a powerful text mining model suffice? </a:t>
            </a:r>
            <a:endParaRPr sz="1100"/>
          </a:p>
          <a:p>
            <a:pPr indent="-280669" lvl="1" marL="914400" rtl="0" algn="l">
              <a:spcBef>
                <a:spcPts val="300"/>
              </a:spcBef>
              <a:spcAft>
                <a:spcPts val="0"/>
              </a:spcAft>
              <a:buSzPts val="820"/>
              <a:buChar char="■"/>
            </a:pPr>
            <a:r>
              <a:rPr lang="en" sz="1100"/>
              <a:t>How accurate would the tests be without incorporating the KG at all?</a:t>
            </a:r>
            <a:endParaRPr sz="1100"/>
          </a:p>
          <a:p>
            <a:pPr indent="-280669" lvl="2" marL="1371600" rtl="0" algn="l">
              <a:spcBef>
                <a:spcPts val="300"/>
              </a:spcBef>
              <a:spcAft>
                <a:spcPts val="0"/>
              </a:spcAft>
              <a:buSzPts val="820"/>
              <a:buChar char="■"/>
            </a:pPr>
            <a:r>
              <a:rPr lang="en" sz="1100"/>
              <a:t>Testable with GPT-3. Should work for common entities	</a:t>
            </a:r>
            <a:endParaRPr sz="1100"/>
          </a:p>
          <a:p>
            <a:pPr indent="-280669" lvl="2" marL="1371600" rtl="0" algn="l">
              <a:spcBef>
                <a:spcPts val="300"/>
              </a:spcBef>
              <a:spcAft>
                <a:spcPts val="0"/>
              </a:spcAft>
              <a:buSzPts val="820"/>
              <a:buChar char="■"/>
            </a:pPr>
            <a:r>
              <a:t/>
            </a:r>
            <a:endParaRPr sz="1100"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rabicPeriod"/>
            </a:pPr>
            <a:r>
              <a:rPr lang="en">
                <a:solidFill>
                  <a:srgbClr val="595959"/>
                </a:solidFill>
              </a:rPr>
              <a:t>Can a transformer model approach be enhanced using GNNs?</a:t>
            </a:r>
            <a:endParaRPr>
              <a:solidFill>
                <a:srgbClr val="595959"/>
              </a:solidFill>
            </a:endParaRPr>
          </a:p>
          <a:p>
            <a:pPr indent="-280669" lvl="1" marL="914400" rtl="0" algn="l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820"/>
              <a:buChar char="■"/>
            </a:pPr>
            <a:r>
              <a:rPr lang="en" sz="1100">
                <a:solidFill>
                  <a:srgbClr val="595959"/>
                </a:solidFill>
              </a:rPr>
              <a:t>Use e.g. a GCN as graph mining component,      instead of approximating the graph with the transformer.</a:t>
            </a:r>
            <a:endParaRPr sz="1100">
              <a:solidFill>
                <a:srgbClr val="595959"/>
              </a:solidFill>
            </a:endParaRPr>
          </a:p>
          <a:p>
            <a:pPr indent="-280669" lvl="1" marL="914400" rtl="0" algn="l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820"/>
              <a:buChar char="■"/>
            </a:pPr>
            <a:r>
              <a:rPr lang="en" sz="1100">
                <a:solidFill>
                  <a:srgbClr val="595959"/>
                </a:solidFill>
              </a:rPr>
              <a:t>Hypothesis:    GNN part can help with cases where the text is ambiguous and you really need knowledge</a:t>
            </a:r>
            <a:endParaRPr sz="1100">
              <a:solidFill>
                <a:srgbClr val="595959"/>
              </a:solidFill>
            </a:endParaRPr>
          </a:p>
          <a:p>
            <a:pPr indent="-280669" lvl="1" marL="914400" rtl="0" algn="l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820"/>
              <a:buChar char="■"/>
            </a:pPr>
            <a:r>
              <a:t/>
            </a:r>
            <a:endParaRPr sz="1100">
              <a:solidFill>
                <a:srgbClr val="595959"/>
              </a:solidFill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100"/>
              <a:buAutoNum type="arabicPeriod"/>
            </a:pPr>
            <a:r>
              <a:rPr lang="en" sz="1100">
                <a:solidFill>
                  <a:srgbClr val="595959"/>
                </a:solidFill>
              </a:rPr>
              <a:t>Which architectural components from the papers reviewed could be combined together, into a more powerful combo?</a:t>
            </a:r>
            <a:endParaRPr sz="1100">
              <a:solidFill>
                <a:srgbClr val="595959"/>
              </a:solidFill>
            </a:endParaRPr>
          </a:p>
          <a:p>
            <a:pPr indent="-280669" lvl="1" marL="914400" rtl="0" algn="l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820"/>
              <a:buChar char="■"/>
            </a:pPr>
            <a:r>
              <a:t/>
            </a:r>
            <a:endParaRPr sz="1100">
              <a:solidFill>
                <a:srgbClr val="595959"/>
              </a:solidFill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arabicPeriod"/>
            </a:pPr>
            <a:r>
              <a:t/>
            </a:r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83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</p:spPr>
        <p:txBody>
          <a:bodyPr anchorCtr="0" anchor="b" bIns="1800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questions found   -      vary the data </a:t>
            </a:r>
            <a:endParaRPr/>
          </a:p>
        </p:txBody>
      </p:sp>
      <p:sp>
        <p:nvSpPr>
          <p:cNvPr id="748" name="Google Shape;748;p83"/>
          <p:cNvSpPr txBox="1"/>
          <p:nvPr>
            <p:ph idx="1" type="body"/>
          </p:nvPr>
        </p:nvSpPr>
        <p:spPr>
          <a:xfrm>
            <a:off x="809750" y="1239827"/>
            <a:ext cx="6426300" cy="2952900"/>
          </a:xfrm>
          <a:prstGeom prst="rect">
            <a:avLst/>
          </a:prstGeom>
        </p:spPr>
        <p:txBody>
          <a:bodyPr anchorCtr="0" anchor="t" bIns="0" lIns="0" spcFirstLastPara="1" rIns="0" wrap="square" tIns="72000">
            <a:no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>
                <a:solidFill>
                  <a:srgbClr val="000000"/>
                </a:solidFill>
              </a:rPr>
              <a:t>What’s the difference between performance on rare and common entities?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Humans don’t think about the band London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>
                <a:solidFill>
                  <a:srgbClr val="000000"/>
                </a:solidFill>
              </a:rPr>
              <a:t>For which data points does the LSTM+GCN fail but a transformer doesn’t?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>
                <a:solidFill>
                  <a:srgbClr val="000000"/>
                </a:solidFill>
              </a:rPr>
              <a:t>For which data points does having context from the KG matter?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 sz="1050">
                <a:solidFill>
                  <a:srgbClr val="1A1A1A"/>
                </a:solidFill>
              </a:rPr>
              <a:t>What are the characteristics of entities where having KG context matters?</a:t>
            </a:r>
            <a:endParaRPr sz="1050">
              <a:solidFill>
                <a:srgbClr val="1A1A1A"/>
              </a:solidFill>
            </a:endParaRPr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 sz="1050">
                <a:solidFill>
                  <a:srgbClr val="1A1A1A"/>
                </a:solidFill>
              </a:rPr>
              <a:t>Is the subgraph density different if rare?</a:t>
            </a:r>
            <a:endParaRPr sz="105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A1A1A"/>
              </a:solidFill>
              <a:highlight>
                <a:srgbClr val="F2F2F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84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</p:spPr>
        <p:txBody>
          <a:bodyPr anchorCtr="0" anchor="b" bIns="1800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Comments?</a:t>
            </a:r>
            <a:endParaRPr/>
          </a:p>
        </p:txBody>
      </p:sp>
      <p:sp>
        <p:nvSpPr>
          <p:cNvPr id="754" name="Google Shape;754;p84"/>
          <p:cNvSpPr txBox="1"/>
          <p:nvPr>
            <p:ph idx="1" type="body"/>
          </p:nvPr>
        </p:nvSpPr>
        <p:spPr>
          <a:xfrm>
            <a:off x="809750" y="1239827"/>
            <a:ext cx="6426300" cy="2952900"/>
          </a:xfrm>
          <a:prstGeom prst="rect">
            <a:avLst/>
          </a:prstGeom>
        </p:spPr>
        <p:txBody>
          <a:bodyPr anchorCtr="0" anchor="t" bIns="0" lIns="0" spcFirstLastPara="1" rIns="0" wrap="square" tIns="720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Feedback appreciated!</a:t>
            </a:r>
            <a:endParaRPr/>
          </a:p>
        </p:txBody>
      </p:sp>
      <p:pic>
        <p:nvPicPr>
          <p:cNvPr id="755" name="Google Shape;755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325" y="1906300"/>
            <a:ext cx="47625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4"/>
          <p:cNvSpPr txBox="1"/>
          <p:nvPr>
            <p:ph idx="1" type="body"/>
          </p:nvPr>
        </p:nvSpPr>
        <p:spPr>
          <a:xfrm>
            <a:off x="809750" y="1239827"/>
            <a:ext cx="6426300" cy="2952900"/>
          </a:xfrm>
          <a:prstGeom prst="rect">
            <a:avLst/>
          </a:prstGeom>
        </p:spPr>
        <p:txBody>
          <a:bodyPr anchorCtr="0" anchor="t" bIns="0" lIns="0" spcFirstLastPara="1" rIns="0" wrap="square" tIns="72000">
            <a:no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 goal of NED is to automate some understanding of general knowledge </a:t>
            </a:r>
            <a:endParaRPr/>
          </a:p>
          <a:p>
            <a:pPr indent="-317500" lvl="1" marL="9144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Bridge between </a:t>
            </a:r>
            <a:r>
              <a:rPr i="1" lang="en"/>
              <a:t>knowledge representation</a:t>
            </a:r>
            <a:r>
              <a:rPr lang="en"/>
              <a:t> and </a:t>
            </a:r>
            <a:r>
              <a:rPr i="1" lang="en"/>
              <a:t>natural language processing</a:t>
            </a:r>
            <a:r>
              <a:rPr lang="en"/>
              <a:t> (NLP)</a:t>
            </a:r>
            <a:endParaRPr/>
          </a:p>
          <a:p>
            <a:pPr indent="0" lvl="0" marL="9144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 data is a knowledge graph.     </a:t>
            </a:r>
            <a:endParaRPr/>
          </a:p>
          <a:p>
            <a:pPr indent="-317500" lvl="1" marL="9144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Graphical representation of the world’s knowledge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There has been a revolution in NLP</a:t>
            </a:r>
            <a:endParaRPr/>
          </a:p>
          <a:p>
            <a:pPr indent="-317500" lvl="1" marL="914400" rtl="0" algn="l">
              <a:spcBef>
                <a:spcPts val="3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 simultaneously GNNs are on the rise.</a:t>
            </a:r>
            <a:endParaRPr/>
          </a:p>
        </p:txBody>
      </p:sp>
      <p:sp>
        <p:nvSpPr>
          <p:cNvPr id="543" name="Google Shape;543;p54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</p:spPr>
        <p:txBody>
          <a:bodyPr anchorCtr="0" anchor="b" bIns="1800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this problem?</a:t>
            </a:r>
            <a:endParaRPr/>
          </a:p>
        </p:txBody>
      </p:sp>
      <p:pic>
        <p:nvPicPr>
          <p:cNvPr id="544" name="Google Shape;54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6850" y="2019000"/>
            <a:ext cx="1446048" cy="151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9750" y="2361075"/>
            <a:ext cx="2036325" cy="198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5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</p:spPr>
        <p:txBody>
          <a:bodyPr anchorCtr="0" anchor="b" bIns="1800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problem?</a:t>
            </a:r>
            <a:endParaRPr/>
          </a:p>
        </p:txBody>
      </p:sp>
      <p:sp>
        <p:nvSpPr>
          <p:cNvPr id="551" name="Google Shape;551;p55"/>
          <p:cNvSpPr txBox="1"/>
          <p:nvPr>
            <p:ph idx="1" type="body"/>
          </p:nvPr>
        </p:nvSpPr>
        <p:spPr>
          <a:xfrm>
            <a:off x="809750" y="1239827"/>
            <a:ext cx="6426300" cy="2952900"/>
          </a:xfrm>
          <a:prstGeom prst="rect">
            <a:avLst/>
          </a:prstGeom>
        </p:spPr>
        <p:txBody>
          <a:bodyPr anchorCtr="0" anchor="t" bIns="0" lIns="0" spcFirstLastPara="1" rIns="0" wrap="square" tIns="720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/>
              <a:t>Definition:</a:t>
            </a: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 a set of entities </a:t>
            </a:r>
            <a:r>
              <a:rPr b="1" lang="en" sz="12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" sz="12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(e.g., within a knowledge graph KG) and a set of named entity mentions </a:t>
            </a:r>
            <a:r>
              <a:rPr b="1" lang="en" sz="12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" sz="12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within a text document </a:t>
            </a:r>
            <a:r>
              <a:rPr b="1" lang="en" sz="12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2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 sz="12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named entity disambiguation task aims to map each mention </a:t>
            </a:r>
            <a:r>
              <a:rPr b="1" lang="en" sz="12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" sz="12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3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∈ </a:t>
            </a:r>
            <a:r>
              <a:rPr lang="en" sz="12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 to its corresponding entity </a:t>
            </a:r>
            <a:r>
              <a:rPr b="1" lang="en" sz="12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" sz="12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3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∈ </a:t>
            </a:r>
            <a:r>
              <a:rPr lang="en" sz="12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  </a:t>
            </a:r>
            <a:endParaRPr sz="1988"/>
          </a:p>
          <a:p>
            <a:pPr indent="45720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Can be seen as a classification problem:  </a:t>
            </a:r>
            <a:endParaRPr sz="1000"/>
          </a:p>
          <a:p>
            <a:pPr indent="45720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Which entity in a knowledge graph is consistent with the mention in the text?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Example:</a:t>
            </a:r>
            <a:endParaRPr sz="1000"/>
          </a:p>
          <a:p>
            <a:pPr indent="-317681" lvl="0" marL="457200" rtl="0" algn="l">
              <a:spcBef>
                <a:spcPts val="300"/>
              </a:spcBef>
              <a:spcAft>
                <a:spcPts val="0"/>
              </a:spcAft>
              <a:buSzPts val="1403"/>
              <a:buAutoNum type="arabicPeriod"/>
            </a:pPr>
            <a:r>
              <a:rPr lang="en" sz="1402"/>
              <a:t>Is it Jordan the country or the athlete?</a:t>
            </a:r>
            <a:endParaRPr sz="1402"/>
          </a:p>
          <a:p>
            <a:pPr indent="-292281" lvl="1" marL="914400" rtl="0" algn="l">
              <a:spcBef>
                <a:spcPts val="300"/>
              </a:spcBef>
              <a:spcAft>
                <a:spcPts val="0"/>
              </a:spcAft>
              <a:buSzPts val="1003"/>
              <a:buChar char="■"/>
            </a:pPr>
            <a:r>
              <a:rPr lang="en" sz="1002"/>
              <a:t>Or the shoes?</a:t>
            </a:r>
            <a:endParaRPr sz="1002"/>
          </a:p>
          <a:p>
            <a:pPr indent="-292281" lvl="1" marL="914400" rtl="0" algn="l">
              <a:spcBef>
                <a:spcPts val="300"/>
              </a:spcBef>
              <a:spcAft>
                <a:spcPts val="0"/>
              </a:spcAft>
              <a:buSzPts val="1003"/>
              <a:buChar char="■"/>
            </a:pPr>
            <a:r>
              <a:rPr lang="en" sz="1002"/>
              <a:t>Or the river?</a:t>
            </a:r>
            <a:endParaRPr sz="1002"/>
          </a:p>
          <a:p>
            <a:pPr indent="-292281" lvl="2" marL="1371600" rtl="0" algn="l">
              <a:spcBef>
                <a:spcPts val="300"/>
              </a:spcBef>
              <a:spcAft>
                <a:spcPts val="0"/>
              </a:spcAft>
              <a:buSzPts val="1003"/>
              <a:buChar char="■"/>
            </a:pPr>
            <a:r>
              <a:rPr lang="en" sz="1002"/>
              <a:t>Or one of the 17 other rivers?</a:t>
            </a:r>
            <a:endParaRPr sz="1002"/>
          </a:p>
          <a:p>
            <a:pPr indent="-312601" lvl="0" marL="457200" rtl="0" algn="l">
              <a:spcBef>
                <a:spcPts val="300"/>
              </a:spcBef>
              <a:spcAft>
                <a:spcPts val="0"/>
              </a:spcAft>
              <a:buSzPts val="1323"/>
              <a:buAutoNum type="arabicPeriod"/>
            </a:pPr>
            <a:r>
              <a:rPr lang="en" sz="1322"/>
              <a:t>Mai the month?</a:t>
            </a:r>
            <a:endParaRPr sz="172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6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</p:spPr>
        <p:txBody>
          <a:bodyPr anchorCtr="0" anchor="b" bIns="1800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it interesting and challenging?</a:t>
            </a:r>
            <a:endParaRPr/>
          </a:p>
        </p:txBody>
      </p:sp>
      <p:sp>
        <p:nvSpPr>
          <p:cNvPr id="557" name="Google Shape;557;p56"/>
          <p:cNvSpPr txBox="1"/>
          <p:nvPr>
            <p:ph idx="1" type="body"/>
          </p:nvPr>
        </p:nvSpPr>
        <p:spPr>
          <a:xfrm>
            <a:off x="809750" y="1239827"/>
            <a:ext cx="6426300" cy="2952900"/>
          </a:xfrm>
          <a:prstGeom prst="rect">
            <a:avLst/>
          </a:prstGeom>
        </p:spPr>
        <p:txBody>
          <a:bodyPr anchorCtr="0" anchor="t" bIns="0" lIns="0" spcFirstLastPara="1" rIns="0" wrap="square" tIns="720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Why think about it?</a:t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is a formal way of describing how to give</a:t>
            </a:r>
            <a:r>
              <a:rPr lang="en"/>
              <a:t> meaning to named objects</a:t>
            </a:r>
            <a:endParaRPr/>
          </a:p>
          <a:p>
            <a:pPr indent="-317500" lvl="1" marL="914400" rtl="0" algn="l">
              <a:spcBef>
                <a:spcPts val="3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Simple enough for the computer to understand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Why solve it?</a:t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It’s practical to connect names in text to knowledge about them </a:t>
            </a:r>
            <a:endParaRPr/>
          </a:p>
          <a:p>
            <a:pPr indent="-317500" lvl="1" marL="9144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Understand what’s being talked about,          in order to </a:t>
            </a:r>
            <a:r>
              <a:rPr lang="en" u="sng"/>
              <a:t>do</a:t>
            </a:r>
            <a:r>
              <a:rPr lang="en"/>
              <a:t> something. </a:t>
            </a:r>
            <a:endParaRPr/>
          </a:p>
          <a:p>
            <a:pPr indent="-317500" lvl="2" marL="13716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First step after</a:t>
            </a:r>
            <a:r>
              <a:rPr i="1" lang="en"/>
              <a:t> named entity recognition </a:t>
            </a:r>
            <a:endParaRPr i="1"/>
          </a:p>
          <a:p>
            <a:pPr indent="-317500" lvl="2" marL="13716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Necessary before further action for some particular name (e.g. connect to software systems).</a:t>
            </a:r>
            <a:endParaRPr/>
          </a:p>
          <a:p>
            <a:pPr indent="-317500" lvl="1" marL="9144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Semantic web!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Why is it challenging?</a:t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Inherent ambiguity in language…  in contrast to formal languages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7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</p:spPr>
        <p:txBody>
          <a:bodyPr anchorCtr="0" anchor="b" bIns="1800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state of g</a:t>
            </a:r>
            <a:r>
              <a:rPr lang="en"/>
              <a:t>raph</a:t>
            </a:r>
            <a:r>
              <a:rPr lang="en"/>
              <a:t> neural NED?</a:t>
            </a:r>
            <a:endParaRPr/>
          </a:p>
        </p:txBody>
      </p:sp>
      <p:sp>
        <p:nvSpPr>
          <p:cNvPr id="563" name="Google Shape;563;p57"/>
          <p:cNvSpPr txBox="1"/>
          <p:nvPr>
            <p:ph idx="1" type="body"/>
          </p:nvPr>
        </p:nvSpPr>
        <p:spPr>
          <a:xfrm>
            <a:off x="224375" y="3080377"/>
            <a:ext cx="6426300" cy="2952900"/>
          </a:xfrm>
          <a:prstGeom prst="rect">
            <a:avLst/>
          </a:prstGeom>
        </p:spPr>
        <p:txBody>
          <a:bodyPr anchorCtr="0" anchor="t" bIns="0" lIns="0" spcFirstLastPara="1" rIns="0" wrap="square" tIns="72000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200"/>
              <a:buAutoNum type="arabicPeriod"/>
            </a:pPr>
            <a:r>
              <a:rPr lang="en" sz="1200">
                <a:solidFill>
                  <a:srgbClr val="595959"/>
                </a:solidFill>
              </a:rPr>
              <a:t>Around 2013,  deep neural networks started to change NLP.</a:t>
            </a:r>
            <a:endParaRPr sz="1200">
              <a:solidFill>
                <a:srgbClr val="595959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200"/>
              <a:buAutoNum type="arabicPeriod"/>
            </a:pPr>
            <a:r>
              <a:rPr lang="en" sz="1200">
                <a:solidFill>
                  <a:srgbClr val="595959"/>
                </a:solidFill>
              </a:rPr>
              <a:t>In 2018,   transfer learning with deep neural networks revolutionised NLP</a:t>
            </a:r>
            <a:endParaRPr sz="1200">
              <a:solidFill>
                <a:srgbClr val="595959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200"/>
              <a:buChar char="■"/>
            </a:pPr>
            <a:r>
              <a:rPr lang="en" sz="1200">
                <a:solidFill>
                  <a:srgbClr val="595959"/>
                </a:solidFill>
              </a:rPr>
              <a:t>Pre-trained models, much like what happened in 2015 in computer vision </a:t>
            </a:r>
            <a:endParaRPr sz="1200">
              <a:solidFill>
                <a:srgbClr val="595959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200"/>
              <a:buAutoNum type="arabicPeriod"/>
            </a:pPr>
            <a:r>
              <a:rPr lang="en" sz="1200">
                <a:solidFill>
                  <a:srgbClr val="595959"/>
                </a:solidFill>
              </a:rPr>
              <a:t>Until 2018 no studies on a neural approach for entity disambiguation </a:t>
            </a:r>
            <a:endParaRPr sz="1200">
              <a:solidFill>
                <a:srgbClr val="595959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200"/>
              <a:buChar char="■"/>
            </a:pPr>
            <a:r>
              <a:rPr lang="en" sz="1200">
                <a:solidFill>
                  <a:srgbClr val="595959"/>
                </a:solidFill>
              </a:rPr>
              <a:t>using graphs as background knowledge.</a:t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564" name="Google Shape;56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2183" y="1035600"/>
            <a:ext cx="6596366" cy="2136450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57"/>
          <p:cNvSpPr txBox="1"/>
          <p:nvPr/>
        </p:nvSpPr>
        <p:spPr>
          <a:xfrm>
            <a:off x="608275" y="1275250"/>
            <a:ext cx="343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Deep Learning NLP        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Graph Neural Network</a:t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8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</p:spPr>
        <p:txBody>
          <a:bodyPr anchorCtr="0" anchor="b" bIns="1800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00"/>
              <a:t>The transfer learning revolution in NLP      2018- </a:t>
            </a:r>
            <a:endParaRPr sz="1900"/>
          </a:p>
        </p:txBody>
      </p:sp>
      <p:pic>
        <p:nvPicPr>
          <p:cNvPr id="571" name="Google Shape;57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300" y="1252825"/>
            <a:ext cx="4386550" cy="263785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58"/>
          <p:cNvSpPr txBox="1"/>
          <p:nvPr/>
        </p:nvSpPr>
        <p:spPr>
          <a:xfrm>
            <a:off x="5477050" y="1094100"/>
            <a:ext cx="30000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“</a:t>
            </a:r>
            <a:r>
              <a:rPr i="1" lang="en" sz="12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At the beginning of 2021, I have a feeling that Graph Neural Nets (GNNs) became a buzzword. </a:t>
            </a:r>
            <a:endParaRPr i="1" sz="12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As a researcher in this field, I feel a little bit proud to say that I work on this. </a:t>
            </a:r>
            <a:endParaRPr i="1" sz="12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was not always the case: three years ago when I was talking to my peers, who got busy working on GANs and Transformers, the general impression that they got on me was that I was working on exotic niche problems. </a:t>
            </a:r>
            <a:endParaRPr i="1" sz="12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Well, the field has matured substantially.”</a:t>
            </a:r>
            <a:endParaRPr i="1" sz="1000"/>
          </a:p>
        </p:txBody>
      </p:sp>
      <p:sp>
        <p:nvSpPr>
          <p:cNvPr id="573" name="Google Shape;573;p58"/>
          <p:cNvSpPr txBox="1"/>
          <p:nvPr>
            <p:ph type="title"/>
          </p:nvPr>
        </p:nvSpPr>
        <p:spPr>
          <a:xfrm>
            <a:off x="5022575" y="484375"/>
            <a:ext cx="3072600" cy="571800"/>
          </a:xfrm>
          <a:prstGeom prst="rect">
            <a:avLst/>
          </a:prstGeom>
        </p:spPr>
        <p:txBody>
          <a:bodyPr anchorCtr="0" anchor="b" bIns="1800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00"/>
              <a:t>GNNs on the rise</a:t>
            </a:r>
            <a:endParaRPr sz="1900"/>
          </a:p>
        </p:txBody>
      </p:sp>
      <p:sp>
        <p:nvSpPr>
          <p:cNvPr id="574" name="Google Shape;574;p58"/>
          <p:cNvSpPr txBox="1"/>
          <p:nvPr>
            <p:ph idx="1" type="body"/>
          </p:nvPr>
        </p:nvSpPr>
        <p:spPr>
          <a:xfrm>
            <a:off x="809750" y="1239827"/>
            <a:ext cx="6426300" cy="2952900"/>
          </a:xfrm>
          <a:prstGeom prst="rect">
            <a:avLst/>
          </a:prstGeom>
        </p:spPr>
        <p:txBody>
          <a:bodyPr anchorCtr="0" anchor="t" bIns="0" lIns="0" spcFirstLastPara="1" rIns="0" wrap="square" tIns="720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9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</p:spPr>
        <p:txBody>
          <a:bodyPr anchorCtr="0" anchor="b" bIns="1800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Three p</a:t>
            </a:r>
            <a:r>
              <a:rPr lang="en"/>
              <a:t>apers on graph neural NED </a:t>
            </a:r>
            <a:endParaRPr/>
          </a:p>
        </p:txBody>
      </p:sp>
      <p:sp>
        <p:nvSpPr>
          <p:cNvPr id="580" name="Google Shape;580;p59"/>
          <p:cNvSpPr txBox="1"/>
          <p:nvPr>
            <p:ph idx="1" type="body"/>
          </p:nvPr>
        </p:nvSpPr>
        <p:spPr>
          <a:xfrm>
            <a:off x="809750" y="1239827"/>
            <a:ext cx="6426300" cy="2952900"/>
          </a:xfrm>
          <a:prstGeom prst="rect">
            <a:avLst/>
          </a:prstGeom>
        </p:spPr>
        <p:txBody>
          <a:bodyPr anchorCtr="0" anchor="t" bIns="0" lIns="0" spcFirstLastPara="1" rIns="0" wrap="square" tIns="72000">
            <a:noAutofit/>
          </a:bodyPr>
          <a:lstStyle/>
          <a:p>
            <a:pPr indent="-2921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2018:  </a:t>
            </a:r>
            <a:r>
              <a:rPr i="1" lang="en" sz="1000">
                <a:solidFill>
                  <a:schemeClr val="dk1"/>
                </a:solidFill>
                <a:highlight>
                  <a:schemeClr val="lt1"/>
                </a:highlight>
              </a:rPr>
              <a:t>Named Entity Disambiguation using Deep Learning on Graphs</a:t>
            </a:r>
            <a:endParaRPr b="1" sz="900">
              <a:solidFill>
                <a:schemeClr val="dk1"/>
              </a:solidFill>
            </a:endParaRPr>
          </a:p>
          <a:p>
            <a:pPr indent="-267969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20"/>
              <a:buChar char="○"/>
            </a:pPr>
            <a:r>
              <a:rPr b="1" lang="en" sz="900">
                <a:solidFill>
                  <a:schemeClr val="dk1"/>
                </a:solidFill>
              </a:rPr>
              <a:t>LSTMs + GCN + static word embeddings</a:t>
            </a:r>
            <a:endParaRPr b="1" sz="900">
              <a:solidFill>
                <a:schemeClr val="dk1"/>
              </a:solidFill>
            </a:endParaRPr>
          </a:p>
          <a:p>
            <a:pPr indent="-267969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20"/>
              <a:buChar char="○"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2019: </a:t>
            </a:r>
            <a:r>
              <a:rPr i="1" lang="en" sz="1000">
                <a:solidFill>
                  <a:schemeClr val="dk1"/>
                </a:solidFill>
              </a:rPr>
              <a:t>Graph Neural Entity Disambiguation</a:t>
            </a:r>
            <a:endParaRPr b="1" sz="900">
              <a:solidFill>
                <a:schemeClr val="dk1"/>
              </a:solidFill>
            </a:endParaRPr>
          </a:p>
          <a:p>
            <a:pPr indent="-267969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20"/>
              <a:buChar char="○"/>
            </a:pPr>
            <a:r>
              <a:rPr b="1" lang="en" sz="900">
                <a:solidFill>
                  <a:schemeClr val="dk1"/>
                </a:solidFill>
              </a:rPr>
              <a:t>End-to-end CRF + GCN</a:t>
            </a:r>
            <a:endParaRPr b="1" sz="900">
              <a:solidFill>
                <a:schemeClr val="dk1"/>
              </a:solidFill>
            </a:endParaRPr>
          </a:p>
          <a:p>
            <a:pPr indent="-267969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20"/>
              <a:buChar char="○"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2020: </a:t>
            </a:r>
            <a:r>
              <a:rPr i="1" lang="en" sz="1000">
                <a:solidFill>
                  <a:schemeClr val="dk1"/>
                </a:solidFill>
              </a:rPr>
              <a:t>Evaluating the Impact of Knowledge Graph Context on Entity Disambiguation Models</a:t>
            </a:r>
            <a:endParaRPr b="1" sz="900">
              <a:solidFill>
                <a:schemeClr val="dk1"/>
              </a:solidFill>
            </a:endParaRPr>
          </a:p>
          <a:p>
            <a:pPr indent="-267969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20"/>
              <a:buChar char="○"/>
            </a:pPr>
            <a:r>
              <a:rPr b="1" lang="en" sz="900">
                <a:solidFill>
                  <a:schemeClr val="dk1"/>
                </a:solidFill>
              </a:rPr>
              <a:t>Transformers + contextual word embeddings</a:t>
            </a:r>
            <a:endParaRPr b="1" sz="900">
              <a:solidFill>
                <a:schemeClr val="dk1"/>
              </a:solidFill>
            </a:endParaRPr>
          </a:p>
          <a:p>
            <a:pPr indent="-267969" lvl="1" marL="914400" rtl="0" algn="l">
              <a:spcBef>
                <a:spcPts val="1600"/>
              </a:spcBef>
              <a:spcAft>
                <a:spcPts val="1600"/>
              </a:spcAft>
              <a:buSzPts val="620"/>
              <a:buChar char="○"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PLATE_Fakultät_11_EXP v201702">
  <a:themeElements>
    <a:clrScheme name="HPI">
      <a:dk1>
        <a:srgbClr val="323232"/>
      </a:dk1>
      <a:lt1>
        <a:srgbClr val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PLATE_Fakultät_11_EXP v201702">
  <a:themeElements>
    <a:clrScheme name="HPI">
      <a:dk1>
        <a:srgbClr val="323232"/>
      </a:dk1>
      <a:lt1>
        <a:srgbClr val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PLATE_Fakultät_11_EXP v201702">
  <a:themeElements>
    <a:clrScheme name="HPI">
      <a:dk1>
        <a:srgbClr val="323232"/>
      </a:dk1>
      <a:lt1>
        <a:srgbClr val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