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440" r:id="rId3"/>
    <p:sldId id="442" r:id="rId4"/>
    <p:sldId id="453" r:id="rId5"/>
    <p:sldId id="455" r:id="rId6"/>
    <p:sldId id="454" r:id="rId7"/>
    <p:sldId id="461" r:id="rId8"/>
    <p:sldId id="451" r:id="rId9"/>
    <p:sldId id="456" r:id="rId10"/>
    <p:sldId id="462" r:id="rId11"/>
    <p:sldId id="460" r:id="rId12"/>
    <p:sldId id="446" r:id="rId13"/>
    <p:sldId id="459" r:id="rId14"/>
    <p:sldId id="457" r:id="rId15"/>
    <p:sldId id="458" r:id="rId16"/>
    <p:sldId id="267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https://www.inf.ed.ac.uk/teaching/courses/asr/2017-18/asr03-hmmgmm-handout.pdf</a:t>
            </a:r>
          </a:p>
          <a:p>
            <a:endParaRPr lang="en-US" dirty="0"/>
          </a:p>
          <a:p>
            <a:r>
              <a:rPr lang="en-US" dirty="0"/>
              <a:t>Types of </a:t>
            </a:r>
            <a:r>
              <a:rPr lang="en-US"/>
              <a:t>covariance matrix: https://stats.stackexchange.com/questions/326671/different-covariance-types-for-gaussian-mixture-models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531DF-E3C3-440B-8639-21E649B78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2069C-D6F9-450B-BEE1-B298C701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12721-141B-4322-AEE9-AD1B1EA9F6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81961-5DC2-40EC-93F0-93D264C55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25" y="837708"/>
            <a:ext cx="8729952" cy="56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230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4983</TotalTime>
  <Words>1144</Words>
  <Application>Microsoft Office PowerPoint</Application>
  <PresentationFormat>Widescreen</PresentationFormat>
  <Paragraphs>228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PowerPoint Presentation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364</cp:revision>
  <dcterms:created xsi:type="dcterms:W3CDTF">2020-04-21T07:53:32Z</dcterms:created>
  <dcterms:modified xsi:type="dcterms:W3CDTF">2020-12-09T14:07:21Z</dcterms:modified>
</cp:coreProperties>
</file>