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440" r:id="rId3"/>
    <p:sldId id="261" r:id="rId4"/>
    <p:sldId id="441" r:id="rId5"/>
    <p:sldId id="442" r:id="rId6"/>
    <p:sldId id="443" r:id="rId7"/>
    <p:sldId id="444" r:id="rId8"/>
    <p:sldId id="447" r:id="rId9"/>
    <p:sldId id="449" r:id="rId10"/>
    <p:sldId id="446" r:id="rId11"/>
    <p:sldId id="44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2409" autoAdjust="0"/>
  </p:normalViewPr>
  <p:slideViewPr>
    <p:cSldViewPr snapToGrid="0">
      <p:cViewPr varScale="1">
        <p:scale>
          <a:sx n="64" d="100"/>
          <a:sy n="64" d="100"/>
        </p:scale>
        <p:origin x="519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3488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 and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348883"/>
              </a:xfrm>
              <a:blipFill>
                <a:blip r:embed="rId2"/>
                <a:stretch>
                  <a:fillRect l="-1275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Task-1</a:t>
            </a:r>
          </a:p>
          <a:p>
            <a:pPr lvl="1"/>
            <a:r>
              <a:rPr lang="en-US" dirty="0"/>
              <a:t>Run example with two components and the transition matrix given</a:t>
            </a:r>
          </a:p>
          <a:p>
            <a:r>
              <a:rPr lang="en-US" dirty="0"/>
              <a:t>Task-2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Initialize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endParaRPr lang="en-US" dirty="0"/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762077"/>
                  </p:ext>
                </p:extLst>
              </p:nvPr>
            </p:nvGraphicFramePr>
            <p:xfrm>
              <a:off x="4366330" y="2381884"/>
              <a:ext cx="633269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0762077"/>
                  </p:ext>
                </p:extLst>
              </p:nvPr>
            </p:nvGraphicFramePr>
            <p:xfrm>
              <a:off x="4366330" y="2381884"/>
              <a:ext cx="6332690" cy="3200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1333" r="-503378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1333" r="-4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1333" r="-302703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1333" r="-200671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1333" r="-102027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1333" r="-134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1333" r="-599329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1333" r="-59932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97368" r="-599329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02667" r="-599329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02667" r="-599329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02667" r="-599329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9F559F03-E878-46EA-94C2-9AD36099EFDF}"/>
              </a:ext>
            </a:extLst>
          </p:cNvPr>
          <p:cNvSpPr txBox="1"/>
          <p:nvPr/>
        </p:nvSpPr>
        <p:spPr bwMode="gray">
          <a:xfrm>
            <a:off x="6058656" y="1152121"/>
            <a:ext cx="3016666" cy="427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u="sng" dirty="0"/>
              <a:t>Transition matrix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18148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 rot="16200000">
            <a:off x="3050895" y="3727357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>
            <a:off x="6530783" y="1941612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3635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4352</TotalTime>
  <Words>873</Words>
  <Application>Microsoft Office PowerPoint</Application>
  <PresentationFormat>Widescreen</PresentationFormat>
  <Paragraphs>208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</vt:lpstr>
      <vt:lpstr>Types of Traces</vt:lpstr>
      <vt:lpstr>Sympy basics </vt:lpstr>
      <vt:lpstr>Questions to answer</vt:lpstr>
      <vt:lpstr>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303</cp:revision>
  <dcterms:created xsi:type="dcterms:W3CDTF">2020-04-21T07:53:32Z</dcterms:created>
  <dcterms:modified xsi:type="dcterms:W3CDTF">2020-11-28T22:55:55Z</dcterms:modified>
</cp:coreProperties>
</file>