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0227cdd7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0227cdd7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00f54d76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00f54d76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00f54d76b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00f54d76b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00f54d76b1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00f54d76b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00f54d76b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00f54d76b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00f54d76b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00f54d76b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00f54d76b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00f54d76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023dc492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023dc492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023dc492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023dc492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023dc492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023dc492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0f54d76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0f54d76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0f54d76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00f54d76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e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construction of DTMC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self-loops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completion strategies (stuck self-loops, supervisory component)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■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add_stuck_self_loops, add_supervisory_component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operation states (Kronecker product)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■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generate_transitions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227cdd7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227cdd7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e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construction of DTMC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self-loops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completion strategies (stuck self-loops, supervisory component)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■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add_stuck_self_loops, add_supervisory_component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operation states (Kronecker product)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■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generate_transitions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227cdd7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0227cdd7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e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construction of DTMC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self-loops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completion strategies (stuck self-loops, supervisory component)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■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add_stuck_self_loops, add_supervisory_component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operation states (Kronecker product)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■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generate_transitions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e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re-learning of DTMC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random walks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■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random_walks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statistical inference 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■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estimate_transition_matrix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■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estimation error (see numbers from output)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227cdd7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0227cdd7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de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analysis of steady-state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-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approximation of numeric solution (avoid identifying BSCCs)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-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visualization: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-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pie charts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-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animated heatmap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-"/>
            </a:pPr>
            <a:r>
              <a:rPr lang="d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graphviz + ffmpeg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227cdd7d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0227cdd7d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00f54d76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00f54d76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00f54d76b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00f54d76b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597875"/>
            <a:ext cx="70305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cZx1AhBM-iXgT4eJWktaEJX3L8-T4C4r/view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PM Project BIC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Benito, Ivan, Christoph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P2: Failure Patterns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597875"/>
            <a:ext cx="70305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Similar to P1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Get most probable sequence of states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Collect states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Find argmax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Use model.predict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→ Code 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P3 (Christoph)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P3 (Cliff Maze)</a:t>
            </a:r>
            <a:r>
              <a:rPr lang="de"/>
              <a:t>: Game Design</a:t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453700" cy="1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03800" y="3531325"/>
            <a:ext cx="41316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https://medium.com/@lgvaz/understanding-q-learning-the-cliff-walking-problem-80198921abbc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5757500" y="1731275"/>
            <a:ext cx="28989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FORMALIZATION</a:t>
            </a:r>
            <a:endParaRPr sz="10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de"/>
              <a:t>states:</a:t>
            </a:r>
            <a:r>
              <a:rPr lang="de"/>
              <a:t> coordinates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de"/>
              <a:t>actions:</a:t>
            </a:r>
            <a:r>
              <a:rPr lang="de"/>
              <a:t> edges between free fields + back over cliff to start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0"/>
              <a:t>REWARD STRUCTURE</a:t>
            </a:r>
            <a:endParaRPr sz="10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-1 per edge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-100 per cliff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3805225"/>
            <a:ext cx="28989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Cliff.step()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P3 (Cliff Maze)</a:t>
            </a:r>
            <a:r>
              <a:rPr lang="de"/>
              <a:t>: Demo</a:t>
            </a:r>
            <a:endParaRPr/>
          </a:p>
        </p:txBody>
      </p:sp>
      <p:pic>
        <p:nvPicPr>
          <p:cNvPr id="357" name="Google Shape;3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635" y="1597875"/>
            <a:ext cx="3618730" cy="33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P3 (Cliff Maze): Learning</a:t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1303800" y="1597875"/>
            <a:ext cx="32682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Agents for </a:t>
            </a:r>
            <a:r>
              <a:rPr lang="de"/>
              <a:t>Q-Learning &amp; Sarsa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train()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Demo</a:t>
            </a:r>
            <a:endParaRPr/>
          </a:p>
        </p:txBody>
      </p:sp>
      <p:pic>
        <p:nvPicPr>
          <p:cNvPr id="364" name="Google Shape;3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413" y="2013138"/>
            <a:ext cx="38385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6"/>
          <p:cNvSpPr txBox="1"/>
          <p:nvPr/>
        </p:nvSpPr>
        <p:spPr>
          <a:xfrm>
            <a:off x="1303800" y="2501300"/>
            <a:ext cx="30000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de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Q-Learning: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de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considers all possible actions for current state → more systematic, learns better risk assessment, takes optimal path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de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Sarsa: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de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only consider last taken action → less optimistic, always takes safe path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de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fewer punishments/crashes during learning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P3 (Cliff Maze): Learning Properties</a:t>
            </a:r>
            <a:endParaRPr/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1303800" y="1597875"/>
            <a:ext cx="70305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Dealing with concept shifts?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Transfer </a:t>
            </a:r>
            <a:r>
              <a:rPr lang="de"/>
              <a:t>Learning?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1303800" y="4358850"/>
            <a:ext cx="37794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/>
              <a:t>Idea:</a:t>
            </a:r>
            <a:r>
              <a:rPr lang="de"/>
              <a:t> “Protocell” with shared Q-values for all uninitialized/non-mature cells?</a:t>
            </a:r>
            <a:endParaRPr/>
          </a:p>
        </p:txBody>
      </p:sp>
      <p:pic>
        <p:nvPicPr>
          <p:cNvPr id="373" name="Google Shape;3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9" y="2209651"/>
            <a:ext cx="3137727" cy="21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750" y="2209650"/>
            <a:ext cx="3137781" cy="21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P4 (Cliff Maze): Construction of CTMC</a:t>
            </a:r>
            <a:endParaRPr/>
          </a:p>
        </p:txBody>
      </p:sp>
      <p:sp>
        <p:nvSpPr>
          <p:cNvPr id="385" name="Google Shape;385;p29"/>
          <p:cNvSpPr txBox="1"/>
          <p:nvPr>
            <p:ph idx="1" type="body"/>
          </p:nvPr>
        </p:nvSpPr>
        <p:spPr>
          <a:xfrm>
            <a:off x="1303800" y="1597875"/>
            <a:ext cx="70305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time measurements in P3 (q-learning)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profile.csv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fit lambda per transition (main.py, fit)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P4 (Cliff Maze): CTMC</a:t>
            </a:r>
            <a:endParaRPr/>
          </a:p>
        </p:txBody>
      </p:sp>
      <p:pic>
        <p:nvPicPr>
          <p:cNvPr id="391" name="Google Shape;3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00" y="1648200"/>
            <a:ext cx="8233200" cy="34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P4 (Cliff Maze): Limiting Distribution</a:t>
            </a:r>
            <a:endParaRPr/>
          </a:p>
        </p:txBody>
      </p:sp>
      <p:sp>
        <p:nvSpPr>
          <p:cNvPr id="397" name="Google Shape;397;p31"/>
          <p:cNvSpPr txBox="1"/>
          <p:nvPr>
            <p:ph idx="1" type="body"/>
          </p:nvPr>
        </p:nvSpPr>
        <p:spPr>
          <a:xfrm>
            <a:off x="1303800" y="1597875"/>
            <a:ext cx="70305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construct generator matrix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outlook: reduction of induced DTMC + analytical solution using sympy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P1 (Benito)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">
            <a:off x="2853688" y="2489126"/>
            <a:ext cx="3930725" cy="24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P1: mRubis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92900" y="1152475"/>
            <a:ext cx="420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18 components and 3 states of operation</a:t>
            </a:r>
            <a:br>
              <a:rPr lang="de"/>
            </a:br>
            <a:r>
              <a:rPr lang="de"/>
              <a:t>= 54 total states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Two completion strategies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de"/>
              <a:t>adding self-loops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supervisory component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P1: mRubis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92900" y="1152475"/>
            <a:ext cx="420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18 components and 3 states of operation</a:t>
            </a:r>
            <a:br>
              <a:rPr lang="de"/>
            </a:br>
            <a:r>
              <a:rPr lang="de"/>
              <a:t>= 54 total states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Two completion strategies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adding self-loops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de"/>
              <a:t>supervisory component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113" y="2571748"/>
            <a:ext cx="4943881" cy="245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P1: mRubis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92900" y="1152475"/>
            <a:ext cx="420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18 components and 3 states of operation</a:t>
            </a:r>
            <a:br>
              <a:rPr lang="de"/>
            </a:br>
            <a:r>
              <a:rPr lang="de"/>
              <a:t>= 54 total states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Two completion strategies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adding self-loops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supervisory component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113" y="2571748"/>
            <a:ext cx="4943881" cy="24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5397600" y="1152475"/>
            <a:ext cx="420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Learning a DTMC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Generate random walks → transition log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Statistical inference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→ To Demo in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80375"/>
            <a:ext cx="2583951" cy="19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P1: Steady-State</a:t>
            </a:r>
            <a:endParaRPr/>
          </a:p>
        </p:txBody>
      </p:sp>
      <p:pic>
        <p:nvPicPr>
          <p:cNvPr id="312" name="Google Shape;312;p18" title="dtmc_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186" y="1197425"/>
            <a:ext cx="4931476" cy="36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675" y="1390225"/>
            <a:ext cx="2765400" cy="20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 rotWithShape="1">
          <a:blip r:embed="rId6">
            <a:alphaModFix/>
          </a:blip>
          <a:srcRect b="15391" l="14189" r="8482" t="17132"/>
          <a:stretch/>
        </p:blipFill>
        <p:spPr>
          <a:xfrm>
            <a:off x="713613" y="3464300"/>
            <a:ext cx="2293525" cy="15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P1: Failure Patterns &amp; Questions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600" y="1652175"/>
            <a:ext cx="5974801" cy="265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P2 (Ivan)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P2: HMM Construction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597875"/>
            <a:ext cx="70305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Constructing HMM from our DTMC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using walkthroughs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to generate emission matrix we used the identity matrix and added some noise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Using hmmlearn to learn CategoricalHMM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using many random initializations and choosing best performing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Issues with model quality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tests with minimum example also lead to unexpected results (more in Code Demo)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