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440" r:id="rId3"/>
    <p:sldId id="442" r:id="rId4"/>
    <p:sldId id="453" r:id="rId5"/>
    <p:sldId id="455" r:id="rId6"/>
    <p:sldId id="454" r:id="rId7"/>
    <p:sldId id="461" r:id="rId8"/>
    <p:sldId id="451" r:id="rId9"/>
    <p:sldId id="456" r:id="rId10"/>
    <p:sldId id="462" r:id="rId11"/>
    <p:sldId id="460" r:id="rId12"/>
    <p:sldId id="446" r:id="rId13"/>
    <p:sldId id="459" r:id="rId14"/>
    <p:sldId id="457" r:id="rId15"/>
    <p:sldId id="458" r:id="rId16"/>
    <p:sldId id="267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84349" autoAdjust="0"/>
  </p:normalViewPr>
  <p:slideViewPr>
    <p:cSldViewPr snapToGrid="0">
      <p:cViewPr varScale="1">
        <p:scale>
          <a:sx n="61" d="100"/>
          <a:sy n="61" d="100"/>
        </p:scale>
        <p:origin x="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https://www.inf.ed.ac.uk/teaching/courses/asr/2017-18/asr03-hmmgmm-handout.pdf</a:t>
            </a:r>
          </a:p>
          <a:p>
            <a:endParaRPr lang="en-US" dirty="0"/>
          </a:p>
          <a:p>
            <a:r>
              <a:rPr lang="en-US" dirty="0"/>
              <a:t>Types of covariance matrix: https://stats.stackexchange.com/questions/326671/different-covariance-types-for-gaussian-mixture-models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6.png"/><Relationship Id="rId21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2069C-D6F9-450B-BEE1-B298C70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2721-141B-4322-AEE9-AD1B1EA9F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81961-5DC2-40EC-93F0-93D264C5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3"/>
          <a:stretch/>
        </p:blipFill>
        <p:spPr>
          <a:xfrm>
            <a:off x="1438710" y="1328615"/>
            <a:ext cx="7681844" cy="4468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9F996-7040-4339-83EC-5C6A5B2D9A39}"/>
              </a:ext>
            </a:extLst>
          </p:cNvPr>
          <p:cNvSpPr txBox="1"/>
          <p:nvPr/>
        </p:nvSpPr>
        <p:spPr bwMode="gray">
          <a:xfrm>
            <a:off x="43733" y="6487288"/>
            <a:ext cx="9169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https://www.inf.ed.ac.uk/teaching/courses/asr/2017-18/asr03-hmmgmm-handout.</a:t>
            </a:r>
            <a:r>
              <a:rPr lang="en-US" sz="1100" dirty="0"/>
              <a:t>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3230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sequence of observations</a:t>
                </a:r>
                <a:r>
                  <a:rPr lang="en-US" sz="1600" dirty="0">
                    <a:latin typeface="+mj-lt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forward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arriving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after a set of observations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backward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seeing a set of observations if I 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  <a:blipFill>
                <a:blip r:embed="rId3"/>
                <a:stretch>
                  <a:fillRect l="-848" t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Now how to aggregate these estimates in an iterative ways?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blipFill>
                <a:blip r:embed="rId4"/>
                <a:stretch>
                  <a:fillRect l="-641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4985</TotalTime>
  <Words>1171</Words>
  <Application>Microsoft Office PowerPoint</Application>
  <PresentationFormat>Widescreen</PresentationFormat>
  <Paragraphs>230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Baum-Welch Algorithm: Iterative Procedure </vt:lpstr>
      <vt:lpstr>Example</vt:lpstr>
      <vt:lpstr>Emission Scenarios</vt:lpstr>
      <vt:lpstr>Output Distribution</vt:lpstr>
      <vt:lpstr>Tool: Hmm Learn</vt:lpstr>
      <vt:lpstr>Task-1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365</cp:revision>
  <dcterms:created xsi:type="dcterms:W3CDTF">2020-04-21T07:53:32Z</dcterms:created>
  <dcterms:modified xsi:type="dcterms:W3CDTF">2021-06-15T08:55:18Z</dcterms:modified>
</cp:coreProperties>
</file>