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81">
          <p15:clr>
            <a:srgbClr val="A4A3A4"/>
          </p15:clr>
        </p15:guide>
        <p15:guide id="2" orient="horz" pos="3117">
          <p15:clr>
            <a:srgbClr val="A4A3A4"/>
          </p15:clr>
        </p15:guide>
        <p15:guide id="3" orient="horz" pos="3026">
          <p15:clr>
            <a:srgbClr val="A4A3A4"/>
          </p15:clr>
        </p15:guide>
        <p15:guide id="4" orient="horz" pos="667">
          <p15:clr>
            <a:srgbClr val="A4A3A4"/>
          </p15:clr>
        </p15:guide>
        <p15:guide id="5" orient="horz" pos="1847">
          <p15:clr>
            <a:srgbClr val="A4A3A4"/>
          </p15:clr>
        </p15:guide>
        <p15:guide id="6" orient="horz" pos="1983">
          <p15:clr>
            <a:srgbClr val="A4A3A4"/>
          </p15:clr>
        </p15:guide>
        <p15:guide id="7" pos="113">
          <p15:clr>
            <a:srgbClr val="A4A3A4"/>
          </p15:clr>
        </p15:guide>
        <p15:guide id="8" pos="249">
          <p15:clr>
            <a:srgbClr val="A4A3A4"/>
          </p15:clr>
        </p15:guide>
        <p15:guide id="9" pos="4558">
          <p15:clr>
            <a:srgbClr val="A4A3A4"/>
          </p15:clr>
        </p15:guide>
        <p15:guide id="10" pos="2472">
          <p15:clr>
            <a:srgbClr val="A4A3A4"/>
          </p15:clr>
        </p15:guide>
        <p15:guide id="11" pos="3561">
          <p15:clr>
            <a:srgbClr val="A4A3A4"/>
          </p15:clr>
        </p15:guide>
        <p15:guide id="12" pos="4694">
          <p15:clr>
            <a:srgbClr val="A4A3A4"/>
          </p15:clr>
        </p15:guide>
        <p15:guide id="13" pos="2336">
          <p15:clr>
            <a:srgbClr val="A4A3A4"/>
          </p15:clr>
        </p15:guide>
        <p15:guide id="14" pos="1202">
          <p15:clr>
            <a:srgbClr val="A4A3A4"/>
          </p15:clr>
        </p15:guide>
        <p15:guide id="15" pos="3424">
          <p15:clr>
            <a:srgbClr val="A4A3A4"/>
          </p15:clr>
        </p15:guide>
        <p15:guide id="16" pos="1338">
          <p15:clr>
            <a:srgbClr val="A4A3A4"/>
          </p15:clr>
        </p15:guide>
        <p15:guide id="17" pos="5646">
          <p15:clr>
            <a:srgbClr val="A4A3A4"/>
          </p15:clr>
        </p15:guide>
        <p15:guide id="18" pos="5647">
          <p15:clr>
            <a:srgbClr val="A4A3A4"/>
          </p15:clr>
        </p15:guide>
      </p15:sldGuideLst>
    </p:ext>
    <p:ext uri="{2D200454-40CA-4A62-9FC3-DE9A4176ACB9}">
      <p15:notesGuideLst>
        <p15:guide id="1" orient="horz" pos="2676">
          <p15:clr>
            <a:srgbClr val="A4A3A4"/>
          </p15:clr>
        </p15:guide>
        <p15:guide id="2" orient="horz" pos="2540">
          <p15:clr>
            <a:srgbClr val="A4A3A4"/>
          </p15:clr>
        </p15:guide>
        <p15:guide id="3" orient="horz" pos="2812">
          <p15:clr>
            <a:srgbClr val="A4A3A4"/>
          </p15:clr>
        </p15:guide>
        <p15:guide id="4" orient="horz" pos="431">
          <p15:clr>
            <a:srgbClr val="A4A3A4"/>
          </p15:clr>
        </p15:guide>
        <p15:guide id="5" orient="horz" pos="5284">
          <p15:clr>
            <a:srgbClr val="A4A3A4"/>
          </p15:clr>
        </p15:guide>
        <p15:guide id="6" orient="horz" pos="567">
          <p15:clr>
            <a:srgbClr val="A4A3A4"/>
          </p15:clr>
        </p15:guide>
        <p15:guide id="7" pos="550">
          <p15:clr>
            <a:srgbClr val="A4A3A4"/>
          </p15:clr>
        </p15:guide>
        <p15:guide id="8" pos="406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Christian M. Adrian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8C1D2F-3684-4630-8C5B-81F810A06EDB}">
  <a:tblStyle styleId="{8D8C1D2F-3684-4630-8C5B-81F810A06E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81" orient="horz"/>
        <p:guide pos="3117" orient="horz"/>
        <p:guide pos="3026" orient="horz"/>
        <p:guide pos="667" orient="horz"/>
        <p:guide pos="1847" orient="horz"/>
        <p:guide pos="1983" orient="horz"/>
        <p:guide pos="113"/>
        <p:guide pos="249"/>
        <p:guide pos="4558"/>
        <p:guide pos="2472"/>
        <p:guide pos="3561"/>
        <p:guide pos="4694"/>
        <p:guide pos="2336"/>
        <p:guide pos="1202"/>
        <p:guide pos="3424"/>
        <p:guide pos="1338"/>
        <p:guide pos="5646"/>
        <p:guide pos="5647"/>
      </p:guideLst>
    </p:cSldViewPr>
  </p:slideViewPr>
  <p:notesViewPr>
    <p:cSldViewPr snapToGrid="0">
      <p:cViewPr varScale="1">
        <p:scale>
          <a:sx n="100" d="100"/>
          <a:sy n="100" d="100"/>
        </p:scale>
        <p:origin x="0" y="0"/>
      </p:cViewPr>
      <p:guideLst>
        <p:guide pos="2676" orient="horz"/>
        <p:guide pos="2540" orient="horz"/>
        <p:guide pos="2812" orient="horz"/>
        <p:guide pos="431" orient="horz"/>
        <p:guide pos="5284" orient="horz"/>
        <p:guide pos="567" orient="horz"/>
        <p:guide pos="550"/>
        <p:guide pos="4065"/>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3-30T06:58:37.601">
    <p:pos x="226" y="780"/>
    <p:text>To make more concrete and closer to our scenario, please mention that behavioral contagion affects how people use distributed systems that support activities from personal finances and medical care to travelling and and shopping (our scenario)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nvSpPr>
        <p:spPr>
          <a:xfrm rot="-120000">
            <a:off x="711348" y="773280"/>
            <a:ext cx="5828291" cy="3379437"/>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4" name="Google Shape;4;n"/>
          <p:cNvSpPr txBox="1"/>
          <p:nvPr>
            <p:ph idx="2" type="hdr"/>
          </p:nvPr>
        </p:nvSpPr>
        <p:spPr>
          <a:xfrm>
            <a:off x="875935" y="467544"/>
            <a:ext cx="5577000" cy="205494"/>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1100" u="none" cap="none" strike="noStrike">
                <a:solidFill>
                  <a:schemeClr val="accent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txBox="1"/>
          <p:nvPr>
            <p:ph idx="10" type="dt"/>
          </p:nvPr>
        </p:nvSpPr>
        <p:spPr>
          <a:xfrm>
            <a:off x="3465005" y="8372413"/>
            <a:ext cx="878396" cy="292011"/>
          </a:xfrm>
          <a:prstGeom prst="rect">
            <a:avLst/>
          </a:prstGeom>
          <a:noFill/>
          <a:ln>
            <a:noFill/>
          </a:ln>
        </p:spPr>
        <p:txBody>
          <a:bodyPr anchorCtr="0" anchor="b" bIns="0" lIns="0" spcFirstLastPara="1" rIns="0" wrap="square" tIns="0">
            <a:noAutofit/>
          </a:bodyPr>
          <a:lstStyle>
            <a:lvl1pPr lvl="0" marR="0" rtl="0" algn="r">
              <a:spcBef>
                <a:spcPts val="0"/>
              </a:spcBef>
              <a:spcAft>
                <a:spcPts val="0"/>
              </a:spcAft>
              <a:buSzPts val="1400"/>
              <a:buNone/>
              <a:defRPr b="0" i="0" sz="1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 name="Google Shape;6;n"/>
          <p:cNvSpPr/>
          <p:nvPr>
            <p:ph idx="3" type="sldImg"/>
          </p:nvPr>
        </p:nvSpPr>
        <p:spPr>
          <a:xfrm>
            <a:off x="875936" y="885346"/>
            <a:ext cx="5577000" cy="31370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 name="Google Shape;7;n"/>
          <p:cNvSpPr txBox="1"/>
          <p:nvPr>
            <p:ph idx="1" type="body"/>
          </p:nvPr>
        </p:nvSpPr>
        <p:spPr>
          <a:xfrm>
            <a:off x="873125" y="4448113"/>
            <a:ext cx="3470275" cy="3923741"/>
          </a:xfrm>
          <a:prstGeom prst="rect">
            <a:avLst/>
          </a:prstGeom>
          <a:noFill/>
          <a:ln>
            <a:noFill/>
          </a:ln>
        </p:spPr>
        <p:txBody>
          <a:bodyPr anchorCtr="0" anchor="t" bIns="0" lIns="0" spcFirstLastPara="1" rIns="91425" wrap="square" tIns="0">
            <a:noAutofit/>
          </a:bodyPr>
          <a:lstStyle>
            <a:lvl1pPr indent="-228600" lvl="0" marL="457200" marR="0" rtl="0" algn="l">
              <a:spcBef>
                <a:spcPts val="200"/>
              </a:spcBef>
              <a:spcAft>
                <a:spcPts val="0"/>
              </a:spcAft>
              <a:buSzPts val="1400"/>
              <a:buNone/>
              <a:defRPr b="0" i="0" sz="1050" u="none" cap="none" strike="noStrike">
                <a:solidFill>
                  <a:schemeClr val="dk1"/>
                </a:solidFill>
                <a:latin typeface="Verdana"/>
                <a:ea typeface="Verdana"/>
                <a:cs typeface="Verdana"/>
                <a:sym typeface="Verdana"/>
              </a:defRPr>
            </a:lvl1pPr>
            <a:lvl2pPr indent="-281940" lvl="1" marL="914400" marR="0" rtl="0" algn="l">
              <a:spcBef>
                <a:spcPts val="200"/>
              </a:spcBef>
              <a:spcAft>
                <a:spcPts val="0"/>
              </a:spcAft>
              <a:buClr>
                <a:schemeClr val="accent1"/>
              </a:buClr>
              <a:buSzPts val="840"/>
              <a:buFont typeface="Arial"/>
              <a:buChar char="■"/>
              <a:defRPr b="0" i="0" sz="1050" u="none" cap="none" strike="noStrike">
                <a:solidFill>
                  <a:schemeClr val="dk1"/>
                </a:solidFill>
                <a:latin typeface="Verdana"/>
                <a:ea typeface="Verdana"/>
                <a:cs typeface="Verdana"/>
                <a:sym typeface="Verdana"/>
              </a:defRPr>
            </a:lvl2pPr>
            <a:lvl3pPr indent="-281939" lvl="2" marL="1371600" marR="0" rtl="0" algn="l">
              <a:spcBef>
                <a:spcPts val="200"/>
              </a:spcBef>
              <a:spcAft>
                <a:spcPts val="0"/>
              </a:spcAft>
              <a:buClr>
                <a:schemeClr val="accent1"/>
              </a:buClr>
              <a:buSzPts val="840"/>
              <a:buFont typeface="Arial"/>
              <a:buChar char="□"/>
              <a:defRPr b="0" i="0" sz="1050" u="none" cap="none" strike="noStrike">
                <a:solidFill>
                  <a:schemeClr val="dk1"/>
                </a:solidFill>
                <a:latin typeface="Verdana"/>
                <a:ea typeface="Verdana"/>
                <a:cs typeface="Verdana"/>
                <a:sym typeface="Verdana"/>
              </a:defRPr>
            </a:lvl3pPr>
            <a:lvl4pPr indent="-281939" lvl="3" marL="1828800" marR="0" rtl="0" algn="l">
              <a:spcBef>
                <a:spcPts val="200"/>
              </a:spcBef>
              <a:spcAft>
                <a:spcPts val="0"/>
              </a:spcAft>
              <a:buClr>
                <a:schemeClr val="accent1"/>
              </a:buClr>
              <a:buSzPts val="840"/>
              <a:buFont typeface="Arial"/>
              <a:buChar char="–"/>
              <a:defRPr b="0" i="0" sz="1050" u="none" cap="none" strike="noStrike">
                <a:solidFill>
                  <a:schemeClr val="dk1"/>
                </a:solidFill>
                <a:latin typeface="Verdana"/>
                <a:ea typeface="Verdana"/>
                <a:cs typeface="Verdana"/>
                <a:sym typeface="Verdana"/>
              </a:defRPr>
            </a:lvl4pPr>
            <a:lvl5pPr indent="-281939" lvl="4" marL="2286000" marR="0" rtl="0" algn="l">
              <a:spcBef>
                <a:spcPts val="200"/>
              </a:spcBef>
              <a:spcAft>
                <a:spcPts val="0"/>
              </a:spcAft>
              <a:buClr>
                <a:schemeClr val="accent1"/>
              </a:buClr>
              <a:buSzPts val="840"/>
              <a:buFont typeface="Verdana"/>
              <a:buAutoNum type="arabicPeriod"/>
              <a:defRPr b="0" i="0" sz="1050" u="none" cap="none" strike="noStrike">
                <a:solidFill>
                  <a:schemeClr val="dk1"/>
                </a:solidFill>
                <a:latin typeface="Verdana"/>
                <a:ea typeface="Verdana"/>
                <a:cs typeface="Verdana"/>
                <a:sym typeface="Verdana"/>
              </a:defRPr>
            </a:lvl5pPr>
            <a:lvl6pPr indent="-281939" lvl="5" marL="2743200" marR="0" rtl="0" algn="l">
              <a:spcBef>
                <a:spcPts val="200"/>
              </a:spcBef>
              <a:spcAft>
                <a:spcPts val="0"/>
              </a:spcAft>
              <a:buClr>
                <a:schemeClr val="accent1"/>
              </a:buClr>
              <a:buSzPts val="840"/>
              <a:buFont typeface="Verdana"/>
              <a:buAutoNum type="alphaLcParenR"/>
              <a:defRPr b="0" i="0" sz="1050" u="none" cap="none" strike="noStrike">
                <a:solidFill>
                  <a:schemeClr val="dk1"/>
                </a:solidFill>
                <a:latin typeface="Verdana"/>
                <a:ea typeface="Verdana"/>
                <a:cs typeface="Verdana"/>
                <a:sym typeface="Verdana"/>
              </a:defRPr>
            </a:lvl6pPr>
            <a:lvl7pPr indent="-228600" lvl="6" marL="3200400" marR="0" rtl="0" algn="l">
              <a:spcBef>
                <a:spcPts val="200"/>
              </a:spcBef>
              <a:spcAft>
                <a:spcPts val="0"/>
              </a:spcAft>
              <a:buClr>
                <a:schemeClr val="accent1"/>
              </a:buClr>
              <a:buSzPts val="1120"/>
              <a:buFont typeface="Arial"/>
              <a:buNone/>
              <a:defRPr b="0" i="0" sz="1400" u="none" cap="none" strike="noStrike">
                <a:solidFill>
                  <a:schemeClr val="accent1"/>
                </a:solidFill>
                <a:latin typeface="Verdana"/>
                <a:ea typeface="Verdana"/>
                <a:cs typeface="Verdana"/>
                <a:sym typeface="Verdana"/>
              </a:defRPr>
            </a:lvl7pPr>
            <a:lvl8pPr indent="-228600" lvl="7" marL="3657600" marR="0" rtl="0" algn="l">
              <a:spcBef>
                <a:spcPts val="200"/>
              </a:spcBef>
              <a:spcAft>
                <a:spcPts val="0"/>
              </a:spcAft>
              <a:buSzPts val="1400"/>
              <a:buNone/>
              <a:defRPr b="0" i="0" sz="1400" u="none" cap="none" strike="noStrike">
                <a:solidFill>
                  <a:schemeClr val="accent1"/>
                </a:solidFill>
                <a:latin typeface="Verdana"/>
                <a:ea typeface="Verdana"/>
                <a:cs typeface="Verdana"/>
                <a:sym typeface="Verdana"/>
              </a:defRPr>
            </a:lvl8pPr>
            <a:lvl9pPr indent="-228600" lvl="8" marL="4114800" marR="0" rtl="0" algn="l">
              <a:spcBef>
                <a:spcPts val="200"/>
              </a:spcBef>
              <a:spcAft>
                <a:spcPts val="200"/>
              </a:spcAft>
              <a:buSzPts val="1400"/>
              <a:buNone/>
              <a:defRPr b="0" i="0" sz="1400" u="none" cap="none" strike="noStrike">
                <a:solidFill>
                  <a:schemeClr val="accent1"/>
                </a:solidFill>
                <a:latin typeface="Verdana"/>
                <a:ea typeface="Verdana"/>
                <a:cs typeface="Verdana"/>
                <a:sym typeface="Verdana"/>
              </a:defRPr>
            </a:lvl9pPr>
          </a:lstStyle>
          <a:p/>
        </p:txBody>
      </p:sp>
      <p:sp>
        <p:nvSpPr>
          <p:cNvPr id="8" name="Google Shape;8;n"/>
          <p:cNvSpPr txBox="1"/>
          <p:nvPr>
            <p:ph idx="11" type="ftr"/>
          </p:nvPr>
        </p:nvSpPr>
        <p:spPr>
          <a:xfrm>
            <a:off x="875935" y="8371854"/>
            <a:ext cx="2589069" cy="292569"/>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9" name="Google Shape;9;n"/>
          <p:cNvSpPr txBox="1"/>
          <p:nvPr>
            <p:ph idx="12" type="sldNum"/>
          </p:nvPr>
        </p:nvSpPr>
        <p:spPr>
          <a:xfrm>
            <a:off x="4509120" y="8371854"/>
            <a:ext cx="1944067" cy="288033"/>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b="0" i="0" lang="de-DE" sz="1000" u="none" cap="none" strike="noStrike">
                <a:solidFill>
                  <a:schemeClr val="dk1"/>
                </a:solidFill>
                <a:latin typeface="Verdana"/>
                <a:ea typeface="Verdana"/>
                <a:cs typeface="Verdana"/>
                <a:sym typeface="Verdana"/>
              </a:rPr>
              <a:t>Chart </a:t>
            </a:r>
            <a:fld id="{00000000-1234-1234-1234-123412341234}" type="slidenum">
              <a:rPr b="1" i="0" lang="de-DE" sz="1000" u="none" cap="none" strike="noStrike">
                <a:solidFill>
                  <a:schemeClr val="dk1"/>
                </a:solidFill>
                <a:latin typeface="Verdana"/>
                <a:ea typeface="Verdana"/>
                <a:cs typeface="Verdana"/>
                <a:sym typeface="Verdana"/>
              </a:rPr>
              <a:t>‹#›</a:t>
            </a:fld>
            <a:endParaRPr b="1" i="0" sz="1000" u="none" cap="none" strike="noStrike">
              <a:solidFill>
                <a:schemeClr val="dk1"/>
              </a:solidFill>
              <a:latin typeface="Verdana"/>
              <a:ea typeface="Verdana"/>
              <a:cs typeface="Verdana"/>
              <a:sym typeface="Verdana"/>
            </a:endParaRPr>
          </a:p>
        </p:txBody>
      </p:sp>
      <p:cxnSp>
        <p:nvCxnSpPr>
          <p:cNvPr id="10" name="Google Shape;10;n"/>
          <p:cNvCxnSpPr/>
          <p:nvPr/>
        </p:nvCxnSpPr>
        <p:spPr>
          <a:xfrm>
            <a:off x="4509121" y="4938581"/>
            <a:ext cx="1943816" cy="0"/>
          </a:xfrm>
          <a:prstGeom prst="straightConnector1">
            <a:avLst/>
          </a:prstGeom>
          <a:noFill/>
          <a:ln cap="flat" cmpd="sng" w="9525">
            <a:solidFill>
              <a:schemeClr val="accent5"/>
            </a:solidFill>
            <a:prstDash val="dot"/>
            <a:round/>
            <a:headEnd len="sm" w="sm" type="none"/>
            <a:tailEnd len="sm" w="sm" type="none"/>
          </a:ln>
        </p:spPr>
      </p:cxnSp>
      <p:cxnSp>
        <p:nvCxnSpPr>
          <p:cNvPr id="11" name="Google Shape;11;n"/>
          <p:cNvCxnSpPr/>
          <p:nvPr/>
        </p:nvCxnSpPr>
        <p:spPr>
          <a:xfrm>
            <a:off x="4509121" y="5429049"/>
            <a:ext cx="1943816" cy="0"/>
          </a:xfrm>
          <a:prstGeom prst="straightConnector1">
            <a:avLst/>
          </a:prstGeom>
          <a:noFill/>
          <a:ln cap="flat" cmpd="sng" w="9525">
            <a:solidFill>
              <a:schemeClr val="accent5"/>
            </a:solidFill>
            <a:prstDash val="dot"/>
            <a:round/>
            <a:headEnd len="sm" w="sm" type="none"/>
            <a:tailEnd len="sm" w="sm" type="none"/>
          </a:ln>
        </p:spPr>
      </p:cxnSp>
      <p:cxnSp>
        <p:nvCxnSpPr>
          <p:cNvPr id="12" name="Google Shape;12;n"/>
          <p:cNvCxnSpPr/>
          <p:nvPr/>
        </p:nvCxnSpPr>
        <p:spPr>
          <a:xfrm>
            <a:off x="4509121" y="5919517"/>
            <a:ext cx="1943816" cy="0"/>
          </a:xfrm>
          <a:prstGeom prst="straightConnector1">
            <a:avLst/>
          </a:prstGeom>
          <a:noFill/>
          <a:ln cap="flat" cmpd="sng" w="9525">
            <a:solidFill>
              <a:schemeClr val="accent5"/>
            </a:solidFill>
            <a:prstDash val="dot"/>
            <a:round/>
            <a:headEnd len="sm" w="sm" type="none"/>
            <a:tailEnd len="sm" w="sm" type="none"/>
          </a:ln>
        </p:spPr>
      </p:cxnSp>
      <p:cxnSp>
        <p:nvCxnSpPr>
          <p:cNvPr id="13" name="Google Shape;13;n"/>
          <p:cNvCxnSpPr/>
          <p:nvPr/>
        </p:nvCxnSpPr>
        <p:spPr>
          <a:xfrm>
            <a:off x="4509121" y="6409985"/>
            <a:ext cx="1943816" cy="0"/>
          </a:xfrm>
          <a:prstGeom prst="straightConnector1">
            <a:avLst/>
          </a:prstGeom>
          <a:noFill/>
          <a:ln cap="flat" cmpd="sng" w="9525">
            <a:solidFill>
              <a:schemeClr val="accent5"/>
            </a:solidFill>
            <a:prstDash val="dot"/>
            <a:round/>
            <a:headEnd len="sm" w="sm" type="none"/>
            <a:tailEnd len="sm" w="sm" type="none"/>
          </a:ln>
        </p:spPr>
      </p:cxnSp>
      <p:cxnSp>
        <p:nvCxnSpPr>
          <p:cNvPr id="14" name="Google Shape;14;n"/>
          <p:cNvCxnSpPr/>
          <p:nvPr/>
        </p:nvCxnSpPr>
        <p:spPr>
          <a:xfrm>
            <a:off x="4509121" y="6900453"/>
            <a:ext cx="1943816" cy="0"/>
          </a:xfrm>
          <a:prstGeom prst="straightConnector1">
            <a:avLst/>
          </a:prstGeom>
          <a:noFill/>
          <a:ln cap="flat" cmpd="sng" w="9525">
            <a:solidFill>
              <a:schemeClr val="accent5"/>
            </a:solidFill>
            <a:prstDash val="dot"/>
            <a:round/>
            <a:headEnd len="sm" w="sm" type="none"/>
            <a:tailEnd len="sm" w="sm" type="none"/>
          </a:ln>
        </p:spPr>
      </p:cxnSp>
      <p:cxnSp>
        <p:nvCxnSpPr>
          <p:cNvPr id="15" name="Google Shape;15;n"/>
          <p:cNvCxnSpPr/>
          <p:nvPr/>
        </p:nvCxnSpPr>
        <p:spPr>
          <a:xfrm>
            <a:off x="4509121" y="7390921"/>
            <a:ext cx="1943816" cy="0"/>
          </a:xfrm>
          <a:prstGeom prst="straightConnector1">
            <a:avLst/>
          </a:prstGeom>
          <a:noFill/>
          <a:ln cap="flat" cmpd="sng" w="9525">
            <a:solidFill>
              <a:schemeClr val="accent5"/>
            </a:solidFill>
            <a:prstDash val="dot"/>
            <a:round/>
            <a:headEnd len="sm" w="sm" type="none"/>
            <a:tailEnd len="sm" w="sm" type="none"/>
          </a:ln>
        </p:spPr>
      </p:cxnSp>
      <p:cxnSp>
        <p:nvCxnSpPr>
          <p:cNvPr id="16" name="Google Shape;16;n"/>
          <p:cNvCxnSpPr/>
          <p:nvPr/>
        </p:nvCxnSpPr>
        <p:spPr>
          <a:xfrm>
            <a:off x="4509121" y="7881389"/>
            <a:ext cx="1943816" cy="0"/>
          </a:xfrm>
          <a:prstGeom prst="straightConnector1">
            <a:avLst/>
          </a:prstGeom>
          <a:noFill/>
          <a:ln cap="flat" cmpd="sng" w="9525">
            <a:solidFill>
              <a:schemeClr val="accent5"/>
            </a:solidFill>
            <a:prstDash val="dot"/>
            <a:round/>
            <a:headEnd len="sm" w="sm" type="none"/>
            <a:tailEnd len="sm" w="sm" type="none"/>
          </a:ln>
        </p:spPr>
      </p:cxnSp>
      <p:cxnSp>
        <p:nvCxnSpPr>
          <p:cNvPr id="17" name="Google Shape;17;n"/>
          <p:cNvCxnSpPr/>
          <p:nvPr/>
        </p:nvCxnSpPr>
        <p:spPr>
          <a:xfrm>
            <a:off x="4509121" y="8371854"/>
            <a:ext cx="1943816" cy="0"/>
          </a:xfrm>
          <a:prstGeom prst="straightConnector1">
            <a:avLst/>
          </a:prstGeom>
          <a:noFill/>
          <a:ln cap="flat" cmpd="sng" w="9525">
            <a:solidFill>
              <a:schemeClr val="accent5"/>
            </a:solidFill>
            <a:prstDash val="dot"/>
            <a:round/>
            <a:headEnd len="sm" w="sm" type="none"/>
            <a:tailEnd len="sm" w="sm" type="none"/>
          </a:ln>
        </p:spPr>
      </p:cxnSp>
      <p:sp>
        <p:nvSpPr>
          <p:cNvPr id="18" name="Google Shape;18;n"/>
          <p:cNvSpPr/>
          <p:nvPr/>
        </p:nvSpPr>
        <p:spPr>
          <a:xfrm>
            <a:off x="0" y="885346"/>
            <a:ext cx="45719" cy="31469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19" name="Google Shape;19;n"/>
          <p:cNvSpPr/>
          <p:nvPr/>
        </p:nvSpPr>
        <p:spPr>
          <a:xfrm>
            <a:off x="0" y="4032250"/>
            <a:ext cx="45719" cy="43561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grpSp>
        <p:nvGrpSpPr>
          <p:cNvPr id="20" name="Google Shape;20;n"/>
          <p:cNvGrpSpPr/>
          <p:nvPr/>
        </p:nvGrpSpPr>
        <p:grpSpPr>
          <a:xfrm>
            <a:off x="-118387" y="-84708"/>
            <a:ext cx="7075771" cy="9350590"/>
            <a:chOff x="-118387" y="-84708"/>
            <a:chExt cx="7075771" cy="9350590"/>
          </a:xfrm>
        </p:grpSpPr>
        <p:grpSp>
          <p:nvGrpSpPr>
            <p:cNvPr id="21" name="Google Shape;21;n"/>
            <p:cNvGrpSpPr/>
            <p:nvPr/>
          </p:nvGrpSpPr>
          <p:grpSpPr>
            <a:xfrm>
              <a:off x="-118387" y="679134"/>
              <a:ext cx="72000" cy="7699656"/>
              <a:chOff x="-141537" y="679134"/>
              <a:chExt cx="108000" cy="7699656"/>
            </a:xfrm>
          </p:grpSpPr>
          <p:cxnSp>
            <p:nvCxnSpPr>
              <p:cNvPr id="22" name="Google Shape;22;n"/>
              <p:cNvCxnSpPr/>
              <p:nvPr/>
            </p:nvCxnSpPr>
            <p:spPr>
              <a:xfrm>
                <a:off x="-141537" y="679134"/>
                <a:ext cx="108000" cy="0"/>
              </a:xfrm>
              <a:prstGeom prst="straightConnector1">
                <a:avLst/>
              </a:prstGeom>
              <a:noFill/>
              <a:ln cap="flat" cmpd="sng" w="9525">
                <a:solidFill>
                  <a:schemeClr val="lt1"/>
                </a:solidFill>
                <a:prstDash val="solid"/>
                <a:round/>
                <a:headEnd len="sm" w="sm" type="none"/>
                <a:tailEnd len="sm" w="sm" type="none"/>
              </a:ln>
            </p:spPr>
          </p:cxnSp>
          <p:cxnSp>
            <p:nvCxnSpPr>
              <p:cNvPr id="23" name="Google Shape;23;n"/>
              <p:cNvCxnSpPr/>
              <p:nvPr/>
            </p:nvCxnSpPr>
            <p:spPr>
              <a:xfrm>
                <a:off x="-141537" y="898590"/>
                <a:ext cx="108000" cy="0"/>
              </a:xfrm>
              <a:prstGeom prst="straightConnector1">
                <a:avLst/>
              </a:prstGeom>
              <a:noFill/>
              <a:ln cap="flat" cmpd="sng" w="9525">
                <a:solidFill>
                  <a:schemeClr val="lt1"/>
                </a:solidFill>
                <a:prstDash val="solid"/>
                <a:round/>
                <a:headEnd len="sm" w="sm" type="none"/>
                <a:tailEnd len="sm" w="sm" type="none"/>
              </a:ln>
            </p:spPr>
          </p:cxnSp>
          <p:cxnSp>
            <p:nvCxnSpPr>
              <p:cNvPr id="24" name="Google Shape;24;n"/>
              <p:cNvCxnSpPr/>
              <p:nvPr/>
            </p:nvCxnSpPr>
            <p:spPr>
              <a:xfrm>
                <a:off x="-141537" y="4025838"/>
                <a:ext cx="108000" cy="0"/>
              </a:xfrm>
              <a:prstGeom prst="straightConnector1">
                <a:avLst/>
              </a:prstGeom>
              <a:noFill/>
              <a:ln cap="flat" cmpd="sng" w="9525">
                <a:solidFill>
                  <a:schemeClr val="lt1"/>
                </a:solidFill>
                <a:prstDash val="solid"/>
                <a:round/>
                <a:headEnd len="sm" w="sm" type="none"/>
                <a:tailEnd len="sm" w="sm" type="none"/>
              </a:ln>
            </p:spPr>
          </p:cxnSp>
          <p:cxnSp>
            <p:nvCxnSpPr>
              <p:cNvPr id="25" name="Google Shape;25;n"/>
              <p:cNvCxnSpPr/>
              <p:nvPr/>
            </p:nvCxnSpPr>
            <p:spPr>
              <a:xfrm>
                <a:off x="-141537" y="4251390"/>
                <a:ext cx="108000" cy="0"/>
              </a:xfrm>
              <a:prstGeom prst="straightConnector1">
                <a:avLst/>
              </a:prstGeom>
              <a:noFill/>
              <a:ln cap="flat" cmpd="sng" w="9525">
                <a:solidFill>
                  <a:schemeClr val="lt1"/>
                </a:solidFill>
                <a:prstDash val="solid"/>
                <a:round/>
                <a:headEnd len="sm" w="sm" type="none"/>
                <a:tailEnd len="sm" w="sm" type="none"/>
              </a:ln>
            </p:spPr>
          </p:cxnSp>
          <p:cxnSp>
            <p:nvCxnSpPr>
              <p:cNvPr id="26" name="Google Shape;26;n"/>
              <p:cNvCxnSpPr/>
              <p:nvPr/>
            </p:nvCxnSpPr>
            <p:spPr>
              <a:xfrm>
                <a:off x="-141537" y="4456687"/>
                <a:ext cx="108000" cy="0"/>
              </a:xfrm>
              <a:prstGeom prst="straightConnector1">
                <a:avLst/>
              </a:prstGeom>
              <a:noFill/>
              <a:ln cap="flat" cmpd="sng" w="9525">
                <a:solidFill>
                  <a:schemeClr val="lt1"/>
                </a:solidFill>
                <a:prstDash val="solid"/>
                <a:round/>
                <a:headEnd len="sm" w="sm" type="none"/>
                <a:tailEnd len="sm" w="sm" type="none"/>
              </a:ln>
            </p:spPr>
          </p:cxnSp>
          <p:cxnSp>
            <p:nvCxnSpPr>
              <p:cNvPr id="27" name="Google Shape;27;n"/>
              <p:cNvCxnSpPr/>
              <p:nvPr/>
            </p:nvCxnSpPr>
            <p:spPr>
              <a:xfrm>
                <a:off x="-141537" y="8378790"/>
                <a:ext cx="108000" cy="0"/>
              </a:xfrm>
              <a:prstGeom prst="straightConnector1">
                <a:avLst/>
              </a:prstGeom>
              <a:noFill/>
              <a:ln cap="flat" cmpd="sng" w="9525">
                <a:solidFill>
                  <a:schemeClr val="lt1"/>
                </a:solidFill>
                <a:prstDash val="solid"/>
                <a:round/>
                <a:headEnd len="sm" w="sm" type="none"/>
                <a:tailEnd len="sm" w="sm" type="none"/>
              </a:ln>
            </p:spPr>
          </p:cxnSp>
        </p:grpSp>
        <p:grpSp>
          <p:nvGrpSpPr>
            <p:cNvPr id="28" name="Google Shape;28;n"/>
            <p:cNvGrpSpPr/>
            <p:nvPr/>
          </p:nvGrpSpPr>
          <p:grpSpPr>
            <a:xfrm>
              <a:off x="6885384" y="679134"/>
              <a:ext cx="72000" cy="7699656"/>
              <a:chOff x="-141537" y="679134"/>
              <a:chExt cx="108000" cy="7699656"/>
            </a:xfrm>
          </p:grpSpPr>
          <p:cxnSp>
            <p:nvCxnSpPr>
              <p:cNvPr id="29" name="Google Shape;29;n"/>
              <p:cNvCxnSpPr/>
              <p:nvPr/>
            </p:nvCxnSpPr>
            <p:spPr>
              <a:xfrm>
                <a:off x="-141537" y="679134"/>
                <a:ext cx="108000" cy="0"/>
              </a:xfrm>
              <a:prstGeom prst="straightConnector1">
                <a:avLst/>
              </a:prstGeom>
              <a:noFill/>
              <a:ln cap="flat" cmpd="sng" w="9525">
                <a:solidFill>
                  <a:schemeClr val="lt1"/>
                </a:solidFill>
                <a:prstDash val="solid"/>
                <a:round/>
                <a:headEnd len="sm" w="sm" type="none"/>
                <a:tailEnd len="sm" w="sm" type="none"/>
              </a:ln>
            </p:spPr>
          </p:cxnSp>
          <p:cxnSp>
            <p:nvCxnSpPr>
              <p:cNvPr id="30" name="Google Shape;30;n"/>
              <p:cNvCxnSpPr/>
              <p:nvPr/>
            </p:nvCxnSpPr>
            <p:spPr>
              <a:xfrm>
                <a:off x="-141537" y="898590"/>
                <a:ext cx="108000" cy="0"/>
              </a:xfrm>
              <a:prstGeom prst="straightConnector1">
                <a:avLst/>
              </a:prstGeom>
              <a:noFill/>
              <a:ln cap="flat" cmpd="sng" w="9525">
                <a:solidFill>
                  <a:schemeClr val="lt1"/>
                </a:solidFill>
                <a:prstDash val="solid"/>
                <a:round/>
                <a:headEnd len="sm" w="sm" type="none"/>
                <a:tailEnd len="sm" w="sm" type="none"/>
              </a:ln>
            </p:spPr>
          </p:cxnSp>
          <p:cxnSp>
            <p:nvCxnSpPr>
              <p:cNvPr id="31" name="Google Shape;31;n"/>
              <p:cNvCxnSpPr/>
              <p:nvPr/>
            </p:nvCxnSpPr>
            <p:spPr>
              <a:xfrm>
                <a:off x="-141537" y="4025838"/>
                <a:ext cx="108000" cy="0"/>
              </a:xfrm>
              <a:prstGeom prst="straightConnector1">
                <a:avLst/>
              </a:prstGeom>
              <a:noFill/>
              <a:ln cap="flat" cmpd="sng" w="9525">
                <a:solidFill>
                  <a:schemeClr val="lt1"/>
                </a:solidFill>
                <a:prstDash val="solid"/>
                <a:round/>
                <a:headEnd len="sm" w="sm" type="none"/>
                <a:tailEnd len="sm" w="sm" type="none"/>
              </a:ln>
            </p:spPr>
          </p:cxnSp>
          <p:cxnSp>
            <p:nvCxnSpPr>
              <p:cNvPr id="32" name="Google Shape;32;n"/>
              <p:cNvCxnSpPr/>
              <p:nvPr/>
            </p:nvCxnSpPr>
            <p:spPr>
              <a:xfrm>
                <a:off x="-141537" y="4251390"/>
                <a:ext cx="108000" cy="0"/>
              </a:xfrm>
              <a:prstGeom prst="straightConnector1">
                <a:avLst/>
              </a:prstGeom>
              <a:noFill/>
              <a:ln cap="flat" cmpd="sng" w="9525">
                <a:solidFill>
                  <a:schemeClr val="lt1"/>
                </a:solidFill>
                <a:prstDash val="solid"/>
                <a:round/>
                <a:headEnd len="sm" w="sm" type="none"/>
                <a:tailEnd len="sm" w="sm" type="none"/>
              </a:ln>
            </p:spPr>
          </p:cxnSp>
          <p:cxnSp>
            <p:nvCxnSpPr>
              <p:cNvPr id="33" name="Google Shape;33;n"/>
              <p:cNvCxnSpPr/>
              <p:nvPr/>
            </p:nvCxnSpPr>
            <p:spPr>
              <a:xfrm>
                <a:off x="-141537" y="4456687"/>
                <a:ext cx="108000" cy="0"/>
              </a:xfrm>
              <a:prstGeom prst="straightConnector1">
                <a:avLst/>
              </a:prstGeom>
              <a:noFill/>
              <a:ln cap="flat" cmpd="sng" w="9525">
                <a:solidFill>
                  <a:schemeClr val="lt1"/>
                </a:solidFill>
                <a:prstDash val="solid"/>
                <a:round/>
                <a:headEnd len="sm" w="sm" type="none"/>
                <a:tailEnd len="sm" w="sm" type="none"/>
              </a:ln>
            </p:spPr>
          </p:cxnSp>
          <p:cxnSp>
            <p:nvCxnSpPr>
              <p:cNvPr id="34" name="Google Shape;34;n"/>
              <p:cNvCxnSpPr/>
              <p:nvPr/>
            </p:nvCxnSpPr>
            <p:spPr>
              <a:xfrm>
                <a:off x="-141537" y="8378790"/>
                <a:ext cx="108000" cy="0"/>
              </a:xfrm>
              <a:prstGeom prst="straightConnector1">
                <a:avLst/>
              </a:prstGeom>
              <a:noFill/>
              <a:ln cap="flat" cmpd="sng" w="9525">
                <a:solidFill>
                  <a:schemeClr val="lt1"/>
                </a:solidFill>
                <a:prstDash val="solid"/>
                <a:round/>
                <a:headEnd len="sm" w="sm" type="none"/>
                <a:tailEnd len="sm" w="sm" type="none"/>
              </a:ln>
            </p:spPr>
          </p:cxnSp>
        </p:grpSp>
        <p:grpSp>
          <p:nvGrpSpPr>
            <p:cNvPr id="35" name="Google Shape;35;n"/>
            <p:cNvGrpSpPr/>
            <p:nvPr/>
          </p:nvGrpSpPr>
          <p:grpSpPr>
            <a:xfrm>
              <a:off x="867029" y="-84708"/>
              <a:ext cx="5583936" cy="72516"/>
              <a:chOff x="867029" y="-84708"/>
              <a:chExt cx="5583936" cy="72516"/>
            </a:xfrm>
          </p:grpSpPr>
          <p:cxnSp>
            <p:nvCxnSpPr>
              <p:cNvPr id="36" name="Google Shape;36;n"/>
              <p:cNvCxnSpPr/>
              <p:nvPr/>
            </p:nvCxnSpPr>
            <p:spPr>
              <a:xfrm>
                <a:off x="867029" y="-84708"/>
                <a:ext cx="0" cy="72516"/>
              </a:xfrm>
              <a:prstGeom prst="straightConnector1">
                <a:avLst/>
              </a:prstGeom>
              <a:noFill/>
              <a:ln cap="flat" cmpd="sng" w="9525">
                <a:solidFill>
                  <a:schemeClr val="lt1"/>
                </a:solidFill>
                <a:prstDash val="solid"/>
                <a:round/>
                <a:headEnd len="sm" w="sm" type="none"/>
                <a:tailEnd len="sm" w="sm" type="none"/>
              </a:ln>
            </p:spPr>
          </p:cxnSp>
          <p:cxnSp>
            <p:nvCxnSpPr>
              <p:cNvPr id="37" name="Google Shape;37;n"/>
              <p:cNvCxnSpPr/>
              <p:nvPr/>
            </p:nvCxnSpPr>
            <p:spPr>
              <a:xfrm>
                <a:off x="6450965" y="-84708"/>
                <a:ext cx="0" cy="72516"/>
              </a:xfrm>
              <a:prstGeom prst="straightConnector1">
                <a:avLst/>
              </a:prstGeom>
              <a:noFill/>
              <a:ln cap="flat" cmpd="sng" w="9525">
                <a:solidFill>
                  <a:schemeClr val="lt1"/>
                </a:solidFill>
                <a:prstDash val="solid"/>
                <a:round/>
                <a:headEnd len="sm" w="sm" type="none"/>
                <a:tailEnd len="sm" w="sm" type="none"/>
              </a:ln>
            </p:spPr>
          </p:cxnSp>
        </p:grpSp>
        <p:grpSp>
          <p:nvGrpSpPr>
            <p:cNvPr id="38" name="Google Shape;38;n"/>
            <p:cNvGrpSpPr/>
            <p:nvPr/>
          </p:nvGrpSpPr>
          <p:grpSpPr>
            <a:xfrm>
              <a:off x="867029" y="9193366"/>
              <a:ext cx="5583936" cy="72516"/>
              <a:chOff x="867029" y="-84708"/>
              <a:chExt cx="5583936" cy="72516"/>
            </a:xfrm>
          </p:grpSpPr>
          <p:cxnSp>
            <p:nvCxnSpPr>
              <p:cNvPr id="39" name="Google Shape;39;n"/>
              <p:cNvCxnSpPr/>
              <p:nvPr/>
            </p:nvCxnSpPr>
            <p:spPr>
              <a:xfrm>
                <a:off x="867029" y="-84708"/>
                <a:ext cx="0" cy="72516"/>
              </a:xfrm>
              <a:prstGeom prst="straightConnector1">
                <a:avLst/>
              </a:prstGeom>
              <a:noFill/>
              <a:ln cap="flat" cmpd="sng" w="9525">
                <a:solidFill>
                  <a:schemeClr val="lt1"/>
                </a:solidFill>
                <a:prstDash val="solid"/>
                <a:round/>
                <a:headEnd len="sm" w="sm" type="none"/>
                <a:tailEnd len="sm" w="sm" type="none"/>
              </a:ln>
            </p:spPr>
          </p:cxnSp>
          <p:cxnSp>
            <p:nvCxnSpPr>
              <p:cNvPr id="40" name="Google Shape;40;n"/>
              <p:cNvCxnSpPr/>
              <p:nvPr/>
            </p:nvCxnSpPr>
            <p:spPr>
              <a:xfrm>
                <a:off x="6450965" y="-84708"/>
                <a:ext cx="0" cy="72516"/>
              </a:xfrm>
              <a:prstGeom prst="straightConnector1">
                <a:avLst/>
              </a:prstGeom>
              <a:noFill/>
              <a:ln cap="flat" cmpd="sng" w="9525">
                <a:solidFill>
                  <a:schemeClr val="lt1"/>
                </a:solidFill>
                <a:prstDash val="solid"/>
                <a:round/>
                <a:headEnd len="sm" w="sm" type="none"/>
                <a:tailEnd len="sm" w="sm" type="none"/>
              </a:ln>
            </p:spPr>
          </p:cxnSp>
        </p:grpSp>
      </p:gr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p:nvPr>
            <p:ph idx="2" type="sldImg"/>
          </p:nvPr>
        </p:nvSpPr>
        <p:spPr>
          <a:xfrm>
            <a:off x="876300" y="885825"/>
            <a:ext cx="5576888" cy="3136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1:notes"/>
          <p:cNvSpPr txBox="1"/>
          <p:nvPr>
            <p:ph idx="1" type="body"/>
          </p:nvPr>
        </p:nvSpPr>
        <p:spPr>
          <a:xfrm>
            <a:off x="873125" y="4448113"/>
            <a:ext cx="3470275" cy="3923741"/>
          </a:xfrm>
          <a:prstGeom prst="rect">
            <a:avLst/>
          </a:prstGeom>
          <a:noFill/>
          <a:ln>
            <a:noFill/>
          </a:ln>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209" name="Google Shape;209;p1:notes"/>
          <p:cNvSpPr txBox="1"/>
          <p:nvPr>
            <p:ph idx="12" type="sldNum"/>
          </p:nvPr>
        </p:nvSpPr>
        <p:spPr>
          <a:xfrm>
            <a:off x="4509120" y="8371854"/>
            <a:ext cx="1944067" cy="288033"/>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rPr lang="de-DE"/>
              <a:t>Chart </a:t>
            </a:r>
            <a:fld id="{00000000-1234-1234-1234-123412341234}" type="slidenum">
              <a:rPr b="1" lang="de-DE"/>
              <a:t>‹#›</a:t>
            </a:fld>
            <a:endParaRPr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aa2c97dcd_4_262: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aa2c97dcd_4_262: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0"/>
              </a:spcAft>
              <a:buNone/>
            </a:pPr>
            <a:r>
              <a:rPr lang="de-DE"/>
              <a:t>In a multi-agent setup, multiple agents are interacting with a shared environment .</a:t>
            </a:r>
            <a:endParaRPr/>
          </a:p>
          <a:p>
            <a:pPr indent="0" lvl="0" marL="0" rtl="0" algn="l">
              <a:spcBef>
                <a:spcPts val="200"/>
              </a:spcBef>
              <a:spcAft>
                <a:spcPts val="0"/>
              </a:spcAft>
              <a:buNone/>
            </a:pPr>
            <a:r>
              <a:rPr lang="de-DE"/>
              <a:t>This setup can be categorized in these subfields.</a:t>
            </a:r>
            <a:endParaRPr/>
          </a:p>
          <a:p>
            <a:pPr indent="0" lvl="0" marL="0" rtl="0" algn="l">
              <a:spcBef>
                <a:spcPts val="200"/>
              </a:spcBef>
              <a:spcAft>
                <a:spcPts val="0"/>
              </a:spcAft>
              <a:buNone/>
            </a:pPr>
            <a:r>
              <a:t/>
            </a:r>
            <a:endParaRPr/>
          </a:p>
          <a:p>
            <a:pPr indent="0" lvl="0" marL="0" rtl="0" algn="l">
              <a:spcBef>
                <a:spcPts val="200"/>
              </a:spcBef>
              <a:spcAft>
                <a:spcPts val="0"/>
              </a:spcAft>
              <a:buNone/>
            </a:pPr>
            <a:r>
              <a:rPr lang="de-DE"/>
              <a:t>First, different training scenarios can arise because of a centralized or distributed composition. </a:t>
            </a:r>
            <a:endParaRPr/>
          </a:p>
          <a:p>
            <a:pPr indent="0" lvl="0" marL="0" rtl="0" algn="l">
              <a:spcBef>
                <a:spcPts val="200"/>
              </a:spcBef>
              <a:spcAft>
                <a:spcPts val="0"/>
              </a:spcAft>
              <a:buNone/>
            </a:pPr>
            <a:r>
              <a:rPr lang="de-DE"/>
              <a:t>The same applies to the execution of the agents that can be centralized or decentralized. </a:t>
            </a:r>
            <a:endParaRPr/>
          </a:p>
          <a:p>
            <a:pPr indent="0" lvl="0" marL="0" rtl="0" algn="l">
              <a:spcBef>
                <a:spcPts val="200"/>
              </a:spcBef>
              <a:spcAft>
                <a:spcPts val="0"/>
              </a:spcAft>
              <a:buNone/>
            </a:pPr>
            <a:r>
              <a:rPr lang="de-DE"/>
              <a:t>The reward structure decides whether an agent is cooperative, competitive, or neither. </a:t>
            </a:r>
            <a:endParaRPr/>
          </a:p>
          <a:p>
            <a:pPr indent="0" lvl="0" marL="0" rtl="0" algn="l">
              <a:spcBef>
                <a:spcPts val="200"/>
              </a:spcBef>
              <a:spcAft>
                <a:spcPts val="0"/>
              </a:spcAft>
              <a:buNone/>
            </a:pPr>
            <a:r>
              <a:t/>
            </a:r>
            <a:endParaRPr/>
          </a:p>
          <a:p>
            <a:pPr indent="0" lvl="0" marL="0" rtl="0" algn="l">
              <a:spcBef>
                <a:spcPts val="200"/>
              </a:spcBef>
              <a:spcAft>
                <a:spcPts val="0"/>
              </a:spcAft>
              <a:buNone/>
            </a:pPr>
            <a:r>
              <a:rPr lang="de-DE"/>
              <a:t>In our project, we have cooperative agents </a:t>
            </a:r>
            <a:r>
              <a:rPr lang="de-DE"/>
              <a:t>working within a partially observable state-space and coordinated by controller that is responsible for directing events (failures), </a:t>
            </a:r>
            <a:endParaRPr/>
          </a:p>
          <a:p>
            <a:pPr indent="0" lvl="0" marL="0" rtl="0" algn="l">
              <a:spcBef>
                <a:spcPts val="200"/>
              </a:spcBef>
              <a:spcAft>
                <a:spcPts val="0"/>
              </a:spcAft>
              <a:buNone/>
            </a:pPr>
            <a:r>
              <a:rPr lang="de-DE"/>
              <a:t>sharing reward information (actual utility), </a:t>
            </a:r>
            <a:endParaRPr/>
          </a:p>
          <a:p>
            <a:pPr indent="0" lvl="0" marL="0" rtl="0" algn="l">
              <a:spcBef>
                <a:spcPts val="200"/>
              </a:spcBef>
              <a:spcAft>
                <a:spcPts val="0"/>
              </a:spcAft>
              <a:buNone/>
            </a:pPr>
            <a:r>
              <a:rPr lang="de-DE"/>
              <a:t>and consolidating individual actions into a unified decision making process (ranking).</a:t>
            </a:r>
            <a:endParaRPr/>
          </a:p>
          <a:p>
            <a:pPr indent="0" lvl="0" marL="0" rtl="0" algn="l">
              <a:spcBef>
                <a:spcPts val="200"/>
              </a:spcBef>
              <a:spcAft>
                <a:spcPts val="0"/>
              </a:spcAft>
              <a:buNone/>
            </a:pPr>
            <a:r>
              <a:t/>
            </a:r>
            <a:endParaRPr/>
          </a:p>
          <a:p>
            <a:pPr indent="0" lvl="0" marL="0" rtl="0" algn="l">
              <a:spcBef>
                <a:spcPts val="200"/>
              </a:spcBef>
              <a:spcAft>
                <a:spcPts val="0"/>
              </a:spcAft>
              <a:buNone/>
            </a:pPr>
            <a:r>
              <a:rPr lang="de-DE"/>
              <a:t>With the growing complexity, new challenges also occur:</a:t>
            </a:r>
            <a:endParaRPr/>
          </a:p>
          <a:p>
            <a:pPr indent="0" lvl="0" marL="0" rtl="0" algn="l">
              <a:spcBef>
                <a:spcPts val="200"/>
              </a:spcBef>
              <a:spcAft>
                <a:spcPts val="0"/>
              </a:spcAft>
              <a:buNone/>
            </a:pPr>
            <a:r>
              <a:rPr lang="de-DE"/>
              <a:t>The non-stationarity emerges due to different learning and changing agents. </a:t>
            </a:r>
            <a:endParaRPr/>
          </a:p>
          <a:p>
            <a:pPr indent="0" lvl="0" marL="0" rtl="0" algn="l">
              <a:spcBef>
                <a:spcPts val="200"/>
              </a:spcBef>
              <a:spcAft>
                <a:spcPts val="0"/>
              </a:spcAft>
              <a:buNone/>
            </a:pPr>
            <a:r>
              <a:rPr lang="de-DE"/>
              <a:t>The actions, rewards and states have to be coordinated.</a:t>
            </a:r>
            <a:endParaRPr/>
          </a:p>
          <a:p>
            <a:pPr indent="0" lvl="0" marL="0" rtl="0" algn="l">
              <a:spcBef>
                <a:spcPts val="200"/>
              </a:spcBef>
              <a:spcAft>
                <a:spcPts val="0"/>
              </a:spcAft>
              <a:buNone/>
            </a:pPr>
            <a:r>
              <a:rPr lang="de-DE"/>
              <a:t>This also leads to partial observability.</a:t>
            </a:r>
            <a:endParaRPr/>
          </a:p>
          <a:p>
            <a:pPr indent="0" lvl="0" marL="0" rtl="0" algn="l">
              <a:spcBef>
                <a:spcPts val="200"/>
              </a:spcBef>
              <a:spcAft>
                <a:spcPts val="0"/>
              </a:spcAft>
              <a:buNone/>
            </a:pPr>
            <a:r>
              <a:t/>
            </a:r>
            <a:endParaRPr/>
          </a:p>
          <a:p>
            <a:pPr indent="0" lvl="0" marL="0" rtl="0" algn="l">
              <a:spcBef>
                <a:spcPts val="200"/>
              </a:spcBef>
              <a:spcAft>
                <a:spcPts val="200"/>
              </a:spcAft>
              <a:buNone/>
            </a:pPr>
            <a:r>
              <a:rPr lang="de-DE"/>
              <a:t>[Gronauer 21] Sven Gronauer Klaus Diepold. 2021. Multi-agent deep reinforcement learning: a survey. Artificial Intelligence Review</a:t>
            </a:r>
            <a:endParaRPr/>
          </a:p>
        </p:txBody>
      </p:sp>
      <p:sp>
        <p:nvSpPr>
          <p:cNvPr id="300" name="Google Shape;300;g11aa2c97dcd_4_262: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aa2c97dcd_4_270: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aa2c97dcd_4_270: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0"/>
              </a:spcAft>
              <a:buNone/>
            </a:pPr>
            <a:r>
              <a:rPr lang="de-DE"/>
              <a:t>The last area, that we are looking into are failure propagations wich are</a:t>
            </a:r>
            <a:r>
              <a:rPr lang="de-DE"/>
              <a:t> a frequent phenomenon in software and hardware systems</a:t>
            </a:r>
            <a:r>
              <a:rPr lang="de-DE">
                <a:solidFill>
                  <a:srgbClr val="B7B7B7"/>
                </a:solidFill>
              </a:rPr>
              <a:t>, but it is critical in systems with complex and stochastic dependencies, for instance, component-based architectures. </a:t>
            </a:r>
            <a:endParaRPr>
              <a:solidFill>
                <a:srgbClr val="B7B7B7"/>
              </a:solidFill>
            </a:endParaRPr>
          </a:p>
          <a:p>
            <a:pPr indent="0" lvl="0" marL="0" rtl="0" algn="l">
              <a:spcBef>
                <a:spcPts val="200"/>
              </a:spcBef>
              <a:spcAft>
                <a:spcPts val="0"/>
              </a:spcAft>
              <a:buNone/>
            </a:pPr>
            <a:r>
              <a:rPr lang="de-DE"/>
              <a:t>The complexity </a:t>
            </a:r>
            <a:r>
              <a:rPr lang="de-DE">
                <a:solidFill>
                  <a:srgbClr val="B7B7B7"/>
                </a:solidFill>
              </a:rPr>
              <a:t>and stochasticity </a:t>
            </a:r>
            <a:r>
              <a:rPr lang="de-DE"/>
              <a:t>of the dependencies pose challenges for root-cause analysis because the identification of the failing unit can involve a combinatorial set of possibilities.</a:t>
            </a:r>
            <a:endParaRPr/>
          </a:p>
          <a:p>
            <a:pPr indent="0" lvl="0" marL="0" rtl="0" algn="l">
              <a:spcBef>
                <a:spcPts val="200"/>
              </a:spcBef>
              <a:spcAft>
                <a:spcPts val="0"/>
              </a:spcAft>
              <a:buNone/>
            </a:pPr>
            <a:r>
              <a:rPr lang="de-DE">
                <a:solidFill>
                  <a:srgbClr val="B7B7B7"/>
                </a:solidFill>
              </a:rPr>
              <a:t>Because many of these systems are responsible for safety-critical functionalities, the problem goes beyond avoiding the cost of brute-force search, one should be able to repair the system as quickly as possible.</a:t>
            </a:r>
            <a:endParaRPr>
              <a:solidFill>
                <a:srgbClr val="B7B7B7"/>
              </a:solidFill>
            </a:endParaRPr>
          </a:p>
          <a:p>
            <a:pPr indent="0" lvl="0" marL="0" rtl="0" algn="l">
              <a:spcBef>
                <a:spcPts val="200"/>
              </a:spcBef>
              <a:spcAft>
                <a:spcPts val="0"/>
              </a:spcAft>
              <a:buNone/>
            </a:pPr>
            <a:r>
              <a:t/>
            </a:r>
            <a:endParaRPr/>
          </a:p>
          <a:p>
            <a:pPr indent="0" lvl="0" marL="0" rtl="0" algn="l">
              <a:spcBef>
                <a:spcPts val="200"/>
              </a:spcBef>
              <a:spcAft>
                <a:spcPts val="0"/>
              </a:spcAft>
              <a:buNone/>
            </a:pPr>
            <a:r>
              <a:rPr lang="de-DE"/>
              <a:t>Various mechanisms were studied in this regard.</a:t>
            </a:r>
            <a:endParaRPr/>
          </a:p>
          <a:p>
            <a:pPr indent="0" lvl="0" marL="0" rtl="0" algn="l">
              <a:spcBef>
                <a:spcPts val="200"/>
              </a:spcBef>
              <a:spcAft>
                <a:spcPts val="0"/>
              </a:spcAft>
              <a:buNone/>
            </a:pPr>
            <a:r>
              <a:rPr lang="de-DE"/>
              <a:t>For instance, time series-based,</a:t>
            </a:r>
            <a:endParaRPr/>
          </a:p>
          <a:p>
            <a:pPr indent="0" lvl="0" marL="0" rtl="0" algn="l">
              <a:spcBef>
                <a:spcPts val="200"/>
              </a:spcBef>
              <a:spcAft>
                <a:spcPts val="0"/>
              </a:spcAft>
              <a:buNone/>
            </a:pPr>
            <a:r>
              <a:rPr lang="de-DE"/>
              <a:t>graph traversal-based,</a:t>
            </a:r>
            <a:endParaRPr/>
          </a:p>
          <a:p>
            <a:pPr indent="0" lvl="0" marL="0" rtl="0" algn="l">
              <a:spcBef>
                <a:spcPts val="200"/>
              </a:spcBef>
              <a:spcAft>
                <a:spcPts val="0"/>
              </a:spcAft>
              <a:buNone/>
            </a:pPr>
            <a:r>
              <a:rPr lang="de-DE"/>
              <a:t>causal inference-based,</a:t>
            </a:r>
            <a:endParaRPr/>
          </a:p>
          <a:p>
            <a:pPr indent="0" lvl="0" marL="0" rtl="0" algn="l">
              <a:spcBef>
                <a:spcPts val="200"/>
              </a:spcBef>
              <a:spcAft>
                <a:spcPts val="0"/>
              </a:spcAft>
              <a:buNone/>
            </a:pPr>
            <a:r>
              <a:rPr lang="de-DE"/>
              <a:t>and deep learning methods.</a:t>
            </a:r>
            <a:endParaRPr/>
          </a:p>
          <a:p>
            <a:pPr indent="0" lvl="0" marL="0" rtl="0" algn="l">
              <a:spcBef>
                <a:spcPts val="200"/>
              </a:spcBef>
              <a:spcAft>
                <a:spcPts val="0"/>
              </a:spcAft>
              <a:buNone/>
            </a:pPr>
            <a:r>
              <a:t/>
            </a:r>
            <a:endParaRPr/>
          </a:p>
          <a:p>
            <a:pPr indent="0" lvl="0" marL="0" rtl="0" algn="l">
              <a:spcBef>
                <a:spcPts val="200"/>
              </a:spcBef>
              <a:spcAft>
                <a:spcPts val="0"/>
              </a:spcAft>
              <a:buNone/>
            </a:pPr>
            <a:r>
              <a:rPr lang="de-DE">
                <a:solidFill>
                  <a:srgbClr val="B7B7B7"/>
                </a:solidFill>
              </a:rPr>
              <a:t>Graph-based techniques are powerful, but pose challenges to scalability. </a:t>
            </a:r>
            <a:endParaRPr>
              <a:solidFill>
                <a:srgbClr val="B7B7B7"/>
              </a:solidFill>
            </a:endParaRPr>
          </a:p>
          <a:p>
            <a:pPr indent="0" lvl="0" marL="0" rtl="0" algn="l">
              <a:spcBef>
                <a:spcPts val="200"/>
              </a:spcBef>
              <a:spcAft>
                <a:spcPts val="0"/>
              </a:spcAft>
              <a:buNone/>
            </a:pPr>
            <a:r>
              <a:rPr lang="de-DE">
                <a:solidFill>
                  <a:srgbClr val="B7B7B7"/>
                </a:solidFill>
              </a:rPr>
              <a:t>Therefore, we decided to first investigate an approach that does not rely on any prior knowledge of the structure of the graph and also does not learn that structure. </a:t>
            </a:r>
            <a:endParaRPr>
              <a:solidFill>
                <a:srgbClr val="B7B7B7"/>
              </a:solidFill>
            </a:endParaRPr>
          </a:p>
          <a:p>
            <a:pPr indent="0" lvl="0" marL="0" rtl="0" algn="l">
              <a:spcBef>
                <a:spcPts val="200"/>
              </a:spcBef>
              <a:spcAft>
                <a:spcPts val="0"/>
              </a:spcAft>
              <a:buNone/>
            </a:pPr>
            <a:r>
              <a:rPr lang="de-DE">
                <a:solidFill>
                  <a:srgbClr val="B7B7B7"/>
                </a:solidFill>
              </a:rPr>
              <a:t>Instead, it only learns how to map a pattern of node combinations to a heat map of failing probabilities. </a:t>
            </a:r>
            <a:endParaRPr>
              <a:solidFill>
                <a:srgbClr val="B7B7B7"/>
              </a:solidFill>
            </a:endParaRPr>
          </a:p>
          <a:p>
            <a:pPr indent="0" lvl="0" marL="0" rtl="0" algn="l">
              <a:spcBef>
                <a:spcPts val="200"/>
              </a:spcBef>
              <a:spcAft>
                <a:spcPts val="0"/>
              </a:spcAft>
              <a:buNone/>
            </a:pPr>
            <a:r>
              <a:rPr lang="de-DE">
                <a:solidFill>
                  <a:srgbClr val="B7B7B7"/>
                </a:solidFill>
              </a:rPr>
              <a:t>Because the heat map covers the entire state space of nodes, the node with the highest probability is the candidate to be the root-cause of the failure. </a:t>
            </a:r>
            <a:endParaRPr>
              <a:solidFill>
                <a:srgbClr val="B7B7B7"/>
              </a:solidFill>
            </a:endParaRPr>
          </a:p>
          <a:p>
            <a:pPr indent="0" lvl="0" marL="0" rtl="0" algn="l">
              <a:spcBef>
                <a:spcPts val="200"/>
              </a:spcBef>
              <a:spcAft>
                <a:spcPts val="0"/>
              </a:spcAft>
              <a:buNone/>
            </a:pPr>
            <a:r>
              <a:rPr lang="de-DE">
                <a:solidFill>
                  <a:srgbClr val="B7B7B7"/>
                </a:solidFill>
              </a:rPr>
              <a:t>Each failure being represented by a finite trace (list of nodes, i.e., software components).</a:t>
            </a:r>
            <a:endParaRPr>
              <a:solidFill>
                <a:srgbClr val="B7B7B7"/>
              </a:solidFill>
            </a:endParaRPr>
          </a:p>
          <a:p>
            <a:pPr indent="0" lvl="0" marL="0" rtl="0" algn="l">
              <a:spcBef>
                <a:spcPts val="200"/>
              </a:spcBef>
              <a:spcAft>
                <a:spcPts val="0"/>
              </a:spcAft>
              <a:buNone/>
            </a:pPr>
            <a:r>
              <a:t/>
            </a:r>
            <a:endParaRPr/>
          </a:p>
          <a:p>
            <a:pPr indent="0" lvl="0" marL="0" rtl="0" algn="l">
              <a:spcBef>
                <a:spcPts val="200"/>
              </a:spcBef>
              <a:spcAft>
                <a:spcPts val="0"/>
              </a:spcAft>
              <a:buNone/>
            </a:pPr>
            <a:r>
              <a:t/>
            </a:r>
            <a:endParaRPr/>
          </a:p>
          <a:p>
            <a:pPr indent="0" lvl="0" marL="0" rtl="0" algn="l">
              <a:spcBef>
                <a:spcPts val="200"/>
              </a:spcBef>
              <a:spcAft>
                <a:spcPts val="0"/>
              </a:spcAft>
              <a:buNone/>
            </a:pPr>
            <a:r>
              <a:rPr lang="de-DE"/>
              <a:t>[</a:t>
            </a:r>
            <a:r>
              <a:rPr lang="de-DE"/>
              <a:t>Jeyakumar 19] </a:t>
            </a:r>
            <a:r>
              <a:rPr lang="de-DE"/>
              <a:t>Vimalkumar Jeyakumar, Omid Madani, Ali Parandeh, Ashutosh Kulshreshtha, Weifei Zeng, and Navindra Yadav. 2019. ExplainIt! – A Declarative Root-Cause Analysis Engine for Time Series Data</a:t>
            </a:r>
            <a:endParaRPr/>
          </a:p>
          <a:p>
            <a:pPr indent="0" lvl="0" marL="0" rtl="0" algn="l">
              <a:spcBef>
                <a:spcPts val="200"/>
              </a:spcBef>
              <a:spcAft>
                <a:spcPts val="0"/>
              </a:spcAft>
              <a:buNone/>
            </a:pPr>
            <a:r>
              <a:rPr lang="de-DE"/>
              <a:t>[Soldani 21] Jacopo Soldani, Giuseppe Montesano, and Antonio Brogi. 2021. What Went Wrong? Explaining Cascading Failures in Microservice-Based Applications</a:t>
            </a:r>
            <a:endParaRPr/>
          </a:p>
          <a:p>
            <a:pPr indent="0" lvl="0" marL="0" rtl="0" algn="l">
              <a:spcBef>
                <a:spcPts val="200"/>
              </a:spcBef>
              <a:spcAft>
                <a:spcPts val="0"/>
              </a:spcAft>
              <a:buNone/>
            </a:pPr>
            <a:r>
              <a:rPr lang="de-DE"/>
              <a:t>[Meng 20] Yuan Meng, Shenglin Zhang, Yongqian Sun, Ruru Zhang, Zhilong Hu, Yiyin Zhang, Chenyang Jia, Zhaogang Wang, and Dan Pei. 2020. Localizing Failure Root Causes in a Microservice through Causality Inference</a:t>
            </a:r>
            <a:endParaRPr/>
          </a:p>
          <a:p>
            <a:pPr indent="0" lvl="0" marL="0" rtl="0" algn="l">
              <a:spcBef>
                <a:spcPts val="200"/>
              </a:spcBef>
              <a:spcAft>
                <a:spcPts val="0"/>
              </a:spcAft>
              <a:buNone/>
            </a:pPr>
            <a:r>
              <a:rPr lang="de-DE"/>
              <a:t>[Feng 21] Yong Feng, Jinglong Chen, Jingsong Xie, Tianci Zhang, Haixin Lv, and Tongyang Pan. 2021. Meta-Learning as a Promising Approach for Few-Shot Cross-Domain Fault Diagnosis: Algorithms, Applications, and Prospects</a:t>
            </a:r>
            <a:endParaRPr/>
          </a:p>
          <a:p>
            <a:pPr indent="0" lvl="0" marL="0" rtl="0" algn="l">
              <a:spcBef>
                <a:spcPts val="200"/>
              </a:spcBef>
              <a:spcAft>
                <a:spcPts val="0"/>
              </a:spcAft>
              <a:buNone/>
            </a:pPr>
            <a:r>
              <a:t/>
            </a:r>
            <a:endParaRPr/>
          </a:p>
          <a:p>
            <a:pPr indent="0" lvl="0" marL="0" rtl="0" algn="l">
              <a:spcBef>
                <a:spcPts val="200"/>
              </a:spcBef>
              <a:spcAft>
                <a:spcPts val="200"/>
              </a:spcAft>
              <a:buNone/>
            </a:pPr>
            <a:r>
              <a:t/>
            </a:r>
            <a:endParaRPr/>
          </a:p>
        </p:txBody>
      </p:sp>
      <p:sp>
        <p:nvSpPr>
          <p:cNvPr id="314" name="Google Shape;314;g11aa2c97dcd_4_270: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aa2c97dcd_4_188: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aa2c97dcd_4_188: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324" name="Google Shape;324;g11aa2c97dcd_4_188: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de-DE"/>
              <a:t>Chart </a:t>
            </a:r>
            <a:fld id="{00000000-1234-1234-1234-123412341234}" type="slidenum">
              <a:rPr b="1" lang="de-DE"/>
              <a:t>‹#›</a:t>
            </a:fld>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0c90f264c_3_0: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0c90f264c_3_0: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228600" lvl="0" marL="723900" rtl="0" algn="l">
              <a:lnSpc>
                <a:spcPct val="115000"/>
              </a:lnSpc>
              <a:spcBef>
                <a:spcPts val="0"/>
              </a:spcBef>
              <a:spcAft>
                <a:spcPts val="0"/>
              </a:spcAft>
              <a:buClr>
                <a:srgbClr val="1D1C1D"/>
              </a:buClr>
              <a:buSzPts val="1150"/>
              <a:buNone/>
            </a:pPr>
            <a:r>
              <a:rPr lang="de-DE" sz="1150">
                <a:solidFill>
                  <a:srgbClr val="1D1C1D"/>
                </a:solidFill>
                <a:highlight>
                  <a:srgbClr val="FFFFFF"/>
                </a:highlight>
                <a:latin typeface="Arial"/>
                <a:ea typeface="Arial"/>
                <a:cs typeface="Arial"/>
                <a:sym typeface="Arial"/>
              </a:rPr>
              <a:t>What did we want to achieve? Robustness + Scalability</a:t>
            </a:r>
            <a:endParaRPr sz="1150">
              <a:solidFill>
                <a:srgbClr val="1D1C1D"/>
              </a:solidFill>
              <a:highlight>
                <a:srgbClr val="FFFFFF"/>
              </a:highlight>
              <a:latin typeface="Arial"/>
              <a:ea typeface="Arial"/>
              <a:cs typeface="Arial"/>
              <a:sym typeface="Arial"/>
            </a:endParaRPr>
          </a:p>
          <a:p>
            <a:pPr indent="-228600" lvl="0" marL="990600" rtl="0" algn="l">
              <a:lnSpc>
                <a:spcPct val="115000"/>
              </a:lnSpc>
              <a:spcBef>
                <a:spcPts val="0"/>
              </a:spcBef>
              <a:spcAft>
                <a:spcPts val="0"/>
              </a:spcAft>
              <a:buClr>
                <a:srgbClr val="1D1C1D"/>
              </a:buClr>
              <a:buSzPts val="1150"/>
              <a:buNone/>
            </a:pPr>
            <a:r>
              <a:rPr lang="de-DE" sz="1150">
                <a:solidFill>
                  <a:srgbClr val="1D1C1D"/>
                </a:solidFill>
                <a:highlight>
                  <a:srgbClr val="FFFFFF"/>
                </a:highlight>
                <a:latin typeface="Arial"/>
                <a:ea typeface="Arial"/>
                <a:cs typeface="Arial"/>
                <a:sym typeface="Arial"/>
              </a:rPr>
              <a:t>Failure propagation -&gt; Robustness</a:t>
            </a:r>
            <a:endParaRPr sz="1150">
              <a:solidFill>
                <a:srgbClr val="1D1C1D"/>
              </a:solidFill>
              <a:highlight>
                <a:srgbClr val="FFFFFF"/>
              </a:highlight>
              <a:latin typeface="Arial"/>
              <a:ea typeface="Arial"/>
              <a:cs typeface="Arial"/>
              <a:sym typeface="Arial"/>
            </a:endParaRPr>
          </a:p>
          <a:p>
            <a:pPr indent="-228600" lvl="0" marL="990600" rtl="0" algn="l">
              <a:lnSpc>
                <a:spcPct val="115000"/>
              </a:lnSpc>
              <a:spcBef>
                <a:spcPts val="0"/>
              </a:spcBef>
              <a:spcAft>
                <a:spcPts val="0"/>
              </a:spcAft>
              <a:buClr>
                <a:srgbClr val="1D1C1D"/>
              </a:buClr>
              <a:buSzPts val="1150"/>
              <a:buNone/>
            </a:pPr>
            <a:r>
              <a:rPr lang="de-DE" sz="1150">
                <a:solidFill>
                  <a:srgbClr val="1D1C1D"/>
                </a:solidFill>
                <a:highlight>
                  <a:srgbClr val="FFFFFF"/>
                </a:highlight>
                <a:latin typeface="Arial"/>
                <a:ea typeface="Arial"/>
                <a:cs typeface="Arial"/>
                <a:sym typeface="Arial"/>
              </a:rPr>
              <a:t>Multi-Agent + Better Comm. -&gt; Scalability</a:t>
            </a:r>
            <a:endParaRPr sz="1150">
              <a:solidFill>
                <a:srgbClr val="1D1C1D"/>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de-DE" sz="1150">
                <a:solidFill>
                  <a:srgbClr val="1D1C1D"/>
                </a:solidFill>
                <a:highlight>
                  <a:srgbClr val="FFFFFF"/>
                </a:highlight>
                <a:latin typeface="Arial"/>
                <a:ea typeface="Arial"/>
                <a:cs typeface="Arial"/>
                <a:sym typeface="Arial"/>
              </a:rPr>
              <a:t>MORE robustnes and realism work points in future work</a:t>
            </a:r>
            <a:endParaRPr sz="1150">
              <a:solidFill>
                <a:srgbClr val="1D1C1D"/>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150">
              <a:solidFill>
                <a:srgbClr val="1D1C1D"/>
              </a:solidFill>
              <a:highlight>
                <a:srgbClr val="FFFFFF"/>
              </a:highlight>
              <a:latin typeface="Arial"/>
              <a:ea typeface="Arial"/>
              <a:cs typeface="Arial"/>
              <a:sym typeface="Arial"/>
            </a:endParaRPr>
          </a:p>
        </p:txBody>
      </p:sp>
      <p:sp>
        <p:nvSpPr>
          <p:cNvPr id="330" name="Google Shape;330;g120c90f264c_3_0: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247ed24bd_0_0: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1247ed24bd_0_0: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0"/>
              </a:spcAft>
              <a:buNone/>
            </a:pPr>
            <a:r>
              <a:rPr lang="de-DE"/>
              <a:t>two layers: utility + ranking</a:t>
            </a:r>
            <a:endParaRPr/>
          </a:p>
          <a:p>
            <a:pPr indent="0" lvl="0" marL="0" rtl="0" algn="l">
              <a:spcBef>
                <a:spcPts val="200"/>
              </a:spcBef>
              <a:spcAft>
                <a:spcPts val="0"/>
              </a:spcAft>
              <a:buNone/>
            </a:pPr>
            <a:r>
              <a:rPr lang="de-DE"/>
              <a:t>overfitting problem -&gt; robustness by mac</a:t>
            </a:r>
            <a:endParaRPr/>
          </a:p>
          <a:p>
            <a:pPr indent="0" lvl="0" marL="0" rtl="0" algn="l">
              <a:spcBef>
                <a:spcPts val="200"/>
              </a:spcBef>
              <a:spcAft>
                <a:spcPts val="0"/>
              </a:spcAft>
              <a:buNone/>
            </a:pPr>
            <a:r>
              <a:rPr lang="de-DE"/>
              <a:t>self-adapting: monitoring and reacting to changes</a:t>
            </a:r>
            <a:endParaRPr/>
          </a:p>
          <a:p>
            <a:pPr indent="0" lvl="0" marL="0" rtl="0" algn="l">
              <a:spcBef>
                <a:spcPts val="200"/>
              </a:spcBef>
              <a:spcAft>
                <a:spcPts val="200"/>
              </a:spcAft>
              <a:buNone/>
            </a:pPr>
            <a:r>
              <a:rPr lang="de-DE"/>
              <a:t>+ </a:t>
            </a:r>
            <a:r>
              <a:rPr lang="de-DE"/>
              <a:t>non-stationary problem (hard b/c marl -&gt; solve this by monitoring)</a:t>
            </a:r>
            <a:endParaRPr/>
          </a:p>
        </p:txBody>
      </p:sp>
      <p:sp>
        <p:nvSpPr>
          <p:cNvPr id="341" name="Google Shape;341;g11247ed24bd_0_0: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20c90f264c_3_173: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20c90f264c_3_173: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lnSpc>
                <a:spcPct val="115000"/>
              </a:lnSpc>
              <a:spcBef>
                <a:spcPts val="0"/>
              </a:spcBef>
              <a:spcAft>
                <a:spcPts val="0"/>
              </a:spcAft>
              <a:buNone/>
            </a:pPr>
            <a:r>
              <a:rPr lang="de-DE" sz="1150">
                <a:solidFill>
                  <a:srgbClr val="1D1C1D"/>
                </a:solidFill>
                <a:highlight>
                  <a:srgbClr val="F8F8F8"/>
                </a:highlight>
                <a:latin typeface="Arial"/>
                <a:ea typeface="Arial"/>
                <a:cs typeface="Arial"/>
                <a:sym typeface="Arial"/>
              </a:rPr>
              <a:t>Florence</a:t>
            </a:r>
            <a:endParaRPr sz="1150">
              <a:solidFill>
                <a:srgbClr val="1D1C1D"/>
              </a:solidFill>
              <a:highlight>
                <a:srgbClr val="F8F8F8"/>
              </a:highlight>
              <a:latin typeface="Arial"/>
              <a:ea typeface="Arial"/>
              <a:cs typeface="Arial"/>
              <a:sym typeface="Arial"/>
            </a:endParaRPr>
          </a:p>
          <a:p>
            <a:pPr indent="-228600" lvl="0" marL="723900" rtl="0" algn="l">
              <a:lnSpc>
                <a:spcPct val="115000"/>
              </a:lnSpc>
              <a:spcBef>
                <a:spcPts val="0"/>
              </a:spcBef>
              <a:spcAft>
                <a:spcPts val="0"/>
              </a:spcAft>
              <a:buClr>
                <a:srgbClr val="1D1C1D"/>
              </a:buClr>
              <a:buSzPts val="1150"/>
              <a:buNone/>
            </a:pPr>
            <a:r>
              <a:rPr lang="de-DE" sz="1150">
                <a:solidFill>
                  <a:srgbClr val="1D1C1D"/>
                </a:solidFill>
                <a:highlight>
                  <a:srgbClr val="F8F8F8"/>
                </a:highlight>
                <a:latin typeface="Arial"/>
                <a:ea typeface="Arial"/>
                <a:cs typeface="Arial"/>
                <a:sym typeface="Arial"/>
              </a:rPr>
              <a:t>What changed for communication?</a:t>
            </a:r>
            <a:endParaRPr sz="1150">
              <a:solidFill>
                <a:srgbClr val="1D1C1D"/>
              </a:solidFill>
              <a:highlight>
                <a:srgbClr val="F8F8F8"/>
              </a:highlight>
              <a:latin typeface="Arial"/>
              <a:ea typeface="Arial"/>
              <a:cs typeface="Arial"/>
              <a:sym typeface="Arial"/>
            </a:endParaRPr>
          </a:p>
          <a:p>
            <a:pPr indent="-228600" lvl="0" marL="990600" rtl="0" algn="l">
              <a:lnSpc>
                <a:spcPct val="115000"/>
              </a:lnSpc>
              <a:spcBef>
                <a:spcPts val="0"/>
              </a:spcBef>
              <a:spcAft>
                <a:spcPts val="0"/>
              </a:spcAft>
              <a:buClr>
                <a:srgbClr val="1D1C1D"/>
              </a:buClr>
              <a:buSzPts val="1150"/>
              <a:buNone/>
            </a:pPr>
            <a:r>
              <a:rPr lang="de-DE" sz="1150">
                <a:solidFill>
                  <a:srgbClr val="1D1C1D"/>
                </a:solidFill>
                <a:highlight>
                  <a:srgbClr val="F8F8F8"/>
                </a:highlight>
                <a:latin typeface="Arial"/>
                <a:ea typeface="Arial"/>
                <a:cs typeface="Arial"/>
                <a:sym typeface="Arial"/>
              </a:rPr>
              <a:t>Here I would problematize it first. What was the problem with previous communication mechanism that would make it suboptimal for multi-agent?</a:t>
            </a:r>
            <a:endParaRPr sz="1150">
              <a:solidFill>
                <a:srgbClr val="1D1C1D"/>
              </a:solidFill>
              <a:highlight>
                <a:srgbClr val="F8F8F8"/>
              </a:highlight>
              <a:latin typeface="Arial"/>
              <a:ea typeface="Arial"/>
              <a:cs typeface="Arial"/>
              <a:sym typeface="Arial"/>
            </a:endParaRPr>
          </a:p>
          <a:p>
            <a:pPr indent="0" lvl="0" marL="0" rtl="0" algn="l">
              <a:spcBef>
                <a:spcPts val="200"/>
              </a:spcBef>
              <a:spcAft>
                <a:spcPts val="0"/>
              </a:spcAft>
              <a:buNone/>
            </a:pPr>
            <a:r>
              <a:t/>
            </a:r>
            <a:endParaRPr/>
          </a:p>
          <a:p>
            <a:pPr indent="0" lvl="0" marL="0" rtl="0" algn="l">
              <a:spcBef>
                <a:spcPts val="200"/>
              </a:spcBef>
              <a:spcAft>
                <a:spcPts val="200"/>
              </a:spcAft>
              <a:buNone/>
            </a:pPr>
            <a:r>
              <a:t/>
            </a:r>
            <a:endParaRPr/>
          </a:p>
        </p:txBody>
      </p:sp>
      <p:sp>
        <p:nvSpPr>
          <p:cNvPr id="366" name="Google Shape;366;g120c90f264c_3_173: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20c90f264c_3_346: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20c90f264c_3_346: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lnSpc>
                <a:spcPct val="115000"/>
              </a:lnSpc>
              <a:spcBef>
                <a:spcPts val="0"/>
              </a:spcBef>
              <a:spcAft>
                <a:spcPts val="0"/>
              </a:spcAft>
              <a:buNone/>
            </a:pPr>
            <a:r>
              <a:rPr lang="de-DE" sz="1150">
                <a:solidFill>
                  <a:srgbClr val="1D1C1D"/>
                </a:solidFill>
                <a:highlight>
                  <a:srgbClr val="F8F8F8"/>
                </a:highlight>
                <a:latin typeface="Arial"/>
                <a:ea typeface="Arial"/>
                <a:cs typeface="Arial"/>
                <a:sym typeface="Arial"/>
              </a:rPr>
              <a:t>Florence</a:t>
            </a:r>
            <a:endParaRPr sz="1150">
              <a:solidFill>
                <a:srgbClr val="1D1C1D"/>
              </a:solidFill>
              <a:highlight>
                <a:srgbClr val="F8F8F8"/>
              </a:highlight>
              <a:latin typeface="Arial"/>
              <a:ea typeface="Arial"/>
              <a:cs typeface="Arial"/>
              <a:sym typeface="Arial"/>
            </a:endParaRPr>
          </a:p>
          <a:p>
            <a:pPr indent="-228600" lvl="0" marL="723900" rtl="0" algn="l">
              <a:lnSpc>
                <a:spcPct val="115000"/>
              </a:lnSpc>
              <a:spcBef>
                <a:spcPts val="0"/>
              </a:spcBef>
              <a:spcAft>
                <a:spcPts val="0"/>
              </a:spcAft>
              <a:buClr>
                <a:srgbClr val="1D1C1D"/>
              </a:buClr>
              <a:buSzPts val="1150"/>
              <a:buNone/>
            </a:pPr>
            <a:r>
              <a:rPr lang="de-DE" sz="1150">
                <a:solidFill>
                  <a:srgbClr val="1D1C1D"/>
                </a:solidFill>
                <a:highlight>
                  <a:srgbClr val="F8F8F8"/>
                </a:highlight>
                <a:latin typeface="Arial"/>
                <a:ea typeface="Arial"/>
                <a:cs typeface="Arial"/>
                <a:sym typeface="Arial"/>
              </a:rPr>
              <a:t>What changed for communication?</a:t>
            </a:r>
            <a:endParaRPr sz="1150">
              <a:solidFill>
                <a:srgbClr val="1D1C1D"/>
              </a:solidFill>
              <a:highlight>
                <a:srgbClr val="F8F8F8"/>
              </a:highlight>
              <a:latin typeface="Arial"/>
              <a:ea typeface="Arial"/>
              <a:cs typeface="Arial"/>
              <a:sym typeface="Arial"/>
            </a:endParaRPr>
          </a:p>
          <a:p>
            <a:pPr indent="-228600" lvl="0" marL="990600" rtl="0" algn="l">
              <a:lnSpc>
                <a:spcPct val="115000"/>
              </a:lnSpc>
              <a:spcBef>
                <a:spcPts val="0"/>
              </a:spcBef>
              <a:spcAft>
                <a:spcPts val="0"/>
              </a:spcAft>
              <a:buClr>
                <a:srgbClr val="1D1C1D"/>
              </a:buClr>
              <a:buSzPts val="1150"/>
              <a:buNone/>
            </a:pPr>
            <a:r>
              <a:rPr lang="de-DE" sz="1150">
                <a:solidFill>
                  <a:srgbClr val="1D1C1D"/>
                </a:solidFill>
                <a:highlight>
                  <a:srgbClr val="F8F8F8"/>
                </a:highlight>
                <a:latin typeface="Arial"/>
                <a:ea typeface="Arial"/>
                <a:cs typeface="Arial"/>
                <a:sym typeface="Arial"/>
              </a:rPr>
              <a:t>Here I would problematize it first. What was the problem with previous communication mechanism that would make it suboptimal for multi-agent?</a:t>
            </a:r>
            <a:endParaRPr sz="1150">
              <a:solidFill>
                <a:srgbClr val="1D1C1D"/>
              </a:solidFill>
              <a:highlight>
                <a:srgbClr val="F8F8F8"/>
              </a:highlight>
              <a:latin typeface="Arial"/>
              <a:ea typeface="Arial"/>
              <a:cs typeface="Arial"/>
              <a:sym typeface="Arial"/>
            </a:endParaRPr>
          </a:p>
          <a:p>
            <a:pPr indent="0" lvl="0" marL="0" rtl="0" algn="l">
              <a:spcBef>
                <a:spcPts val="200"/>
              </a:spcBef>
              <a:spcAft>
                <a:spcPts val="0"/>
              </a:spcAft>
              <a:buNone/>
            </a:pPr>
            <a:r>
              <a:t/>
            </a:r>
            <a:endParaRPr/>
          </a:p>
          <a:p>
            <a:pPr indent="0" lvl="0" marL="0" rtl="0" algn="l">
              <a:spcBef>
                <a:spcPts val="200"/>
              </a:spcBef>
              <a:spcAft>
                <a:spcPts val="200"/>
              </a:spcAft>
              <a:buNone/>
            </a:pPr>
            <a:r>
              <a:t/>
            </a:r>
            <a:endParaRPr/>
          </a:p>
        </p:txBody>
      </p:sp>
      <p:sp>
        <p:nvSpPr>
          <p:cNvPr id="377" name="Google Shape;377;g120c90f264c_3_346: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1aa28c0c43_0_210: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1aa28c0c43_0_210: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lnSpc>
                <a:spcPct val="115000"/>
              </a:lnSpc>
              <a:spcBef>
                <a:spcPts val="0"/>
              </a:spcBef>
              <a:spcAft>
                <a:spcPts val="0"/>
              </a:spcAft>
              <a:buNone/>
            </a:pPr>
            <a:r>
              <a:rPr lang="de-DE" sz="1150">
                <a:solidFill>
                  <a:srgbClr val="1D1C1D"/>
                </a:solidFill>
                <a:highlight>
                  <a:srgbClr val="F8F8F8"/>
                </a:highlight>
                <a:latin typeface="Arial"/>
                <a:ea typeface="Arial"/>
                <a:cs typeface="Arial"/>
                <a:sym typeface="Arial"/>
              </a:rPr>
              <a:t>Review previous slides from Ulrike and Jonas, but relate to the communication infrastructure.</a:t>
            </a:r>
            <a:endParaRPr sz="1150">
              <a:solidFill>
                <a:srgbClr val="1D1C1D"/>
              </a:solidFill>
              <a:highlight>
                <a:srgbClr val="F8F8F8"/>
              </a:highlight>
              <a:latin typeface="Arial"/>
              <a:ea typeface="Arial"/>
              <a:cs typeface="Arial"/>
              <a:sym typeface="Arial"/>
            </a:endParaRPr>
          </a:p>
          <a:p>
            <a:pPr indent="0" lvl="0" marL="0" rtl="0" algn="l">
              <a:lnSpc>
                <a:spcPct val="115000"/>
              </a:lnSpc>
              <a:spcBef>
                <a:spcPts val="0"/>
              </a:spcBef>
              <a:spcAft>
                <a:spcPts val="0"/>
              </a:spcAft>
              <a:buNone/>
            </a:pPr>
            <a:r>
              <a:rPr lang="de-DE" sz="1150">
                <a:solidFill>
                  <a:srgbClr val="1D1C1D"/>
                </a:solidFill>
                <a:highlight>
                  <a:srgbClr val="F8F8F8"/>
                </a:highlight>
                <a:latin typeface="Arial"/>
                <a:ea typeface="Arial"/>
                <a:cs typeface="Arial"/>
                <a:sym typeface="Arial"/>
              </a:rPr>
              <a:t>utils: - needed because we simulate propagated failures with 0 utility</a:t>
            </a:r>
            <a:endParaRPr sz="1150">
              <a:solidFill>
                <a:srgbClr val="1D1C1D"/>
              </a:solidFill>
              <a:highlight>
                <a:srgbClr val="F8F8F8"/>
              </a:highlight>
              <a:latin typeface="Arial"/>
              <a:ea typeface="Arial"/>
              <a:cs typeface="Arial"/>
              <a:sym typeface="Arial"/>
            </a:endParaRPr>
          </a:p>
          <a:p>
            <a:pPr indent="0" lvl="0" marL="0" rtl="0" algn="l">
              <a:lnSpc>
                <a:spcPct val="115000"/>
              </a:lnSpc>
              <a:spcBef>
                <a:spcPts val="0"/>
              </a:spcBef>
              <a:spcAft>
                <a:spcPts val="0"/>
              </a:spcAft>
              <a:buNone/>
            </a:pPr>
            <a:r>
              <a:rPr lang="de-DE" sz="1150">
                <a:solidFill>
                  <a:srgbClr val="1D1C1D"/>
                </a:solidFill>
                <a:highlight>
                  <a:srgbClr val="F8F8F8"/>
                </a:highlight>
                <a:latin typeface="Arial"/>
                <a:ea typeface="Arial"/>
                <a:cs typeface="Arial"/>
                <a:sym typeface="Arial"/>
              </a:rPr>
              <a:t>environ: - mrubis utility unstable, also fixes sometimes not applied</a:t>
            </a:r>
            <a:endParaRPr sz="1150">
              <a:solidFill>
                <a:srgbClr val="1D1C1D"/>
              </a:solidFill>
              <a:highlight>
                <a:srgbClr val="F8F8F8"/>
              </a:highlight>
              <a:latin typeface="Arial"/>
              <a:ea typeface="Arial"/>
              <a:cs typeface="Arial"/>
              <a:sym typeface="Arial"/>
            </a:endParaRPr>
          </a:p>
          <a:p>
            <a:pPr indent="0" lvl="0" marL="0" rtl="0" algn="l">
              <a:lnSpc>
                <a:spcPct val="115000"/>
              </a:lnSpc>
              <a:spcBef>
                <a:spcPts val="0"/>
              </a:spcBef>
              <a:spcAft>
                <a:spcPts val="0"/>
              </a:spcAft>
              <a:buNone/>
            </a:pPr>
            <a:r>
              <a:rPr lang="de-DE" sz="1150">
                <a:solidFill>
                  <a:srgbClr val="1D1C1D"/>
                </a:solidFill>
                <a:highlight>
                  <a:srgbClr val="F8F8F8"/>
                </a:highlight>
                <a:latin typeface="Arial"/>
                <a:ea typeface="Arial"/>
                <a:cs typeface="Arial"/>
                <a:sym typeface="Arial"/>
              </a:rPr>
              <a:t>training: -  update </a:t>
            </a:r>
            <a:endParaRPr sz="1150">
              <a:solidFill>
                <a:srgbClr val="1D1C1D"/>
              </a:solidFill>
              <a:highlight>
                <a:srgbClr val="F8F8F8"/>
              </a:highlight>
              <a:latin typeface="Arial"/>
              <a:ea typeface="Arial"/>
              <a:cs typeface="Arial"/>
              <a:sym typeface="Arial"/>
            </a:endParaRPr>
          </a:p>
          <a:p>
            <a:pPr indent="0" lvl="0" marL="0" rtl="0" algn="l">
              <a:lnSpc>
                <a:spcPct val="115000"/>
              </a:lnSpc>
              <a:spcBef>
                <a:spcPts val="0"/>
              </a:spcBef>
              <a:spcAft>
                <a:spcPts val="0"/>
              </a:spcAft>
              <a:buNone/>
            </a:pPr>
            <a:r>
              <a:t/>
            </a:r>
            <a:endParaRPr sz="1150">
              <a:solidFill>
                <a:srgbClr val="1D1C1D"/>
              </a:solidFill>
              <a:highlight>
                <a:srgbClr val="F8F8F8"/>
              </a:highlight>
              <a:latin typeface="Arial"/>
              <a:ea typeface="Arial"/>
              <a:cs typeface="Arial"/>
              <a:sym typeface="Arial"/>
            </a:endParaRPr>
          </a:p>
          <a:p>
            <a:pPr indent="0" lvl="0" marL="0" rtl="0" algn="l">
              <a:spcBef>
                <a:spcPts val="200"/>
              </a:spcBef>
              <a:spcAft>
                <a:spcPts val="200"/>
              </a:spcAft>
              <a:buNone/>
            </a:pPr>
            <a:r>
              <a:t/>
            </a:r>
            <a:endParaRPr/>
          </a:p>
        </p:txBody>
      </p:sp>
      <p:sp>
        <p:nvSpPr>
          <p:cNvPr id="387" name="Google Shape;387;g11aa28c0c43_0_210: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aa28c0c43_0_35: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aa28c0c43_0_35: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228600" lvl="0" marL="990600" rtl="0" algn="l">
              <a:lnSpc>
                <a:spcPct val="115000"/>
              </a:lnSpc>
              <a:spcBef>
                <a:spcPts val="0"/>
              </a:spcBef>
              <a:spcAft>
                <a:spcPts val="0"/>
              </a:spcAft>
              <a:buClr>
                <a:srgbClr val="1D1C1D"/>
              </a:buClr>
              <a:buSzPts val="1150"/>
              <a:buNone/>
            </a:pPr>
            <a:r>
              <a:rPr lang="de-DE" sz="1150">
                <a:solidFill>
                  <a:srgbClr val="1D1C1D"/>
                </a:solidFill>
                <a:highlight>
                  <a:srgbClr val="F8F8F8"/>
                </a:highlight>
                <a:latin typeface="Arial"/>
                <a:ea typeface="Arial"/>
                <a:cs typeface="Arial"/>
                <a:sym typeface="Arial"/>
              </a:rPr>
              <a:t>Problematize it as Data Generation Process that sits between the legacy mRubis and the Multi-Agents:</a:t>
            </a:r>
            <a:endParaRPr sz="1150">
              <a:solidFill>
                <a:srgbClr val="1D1C1D"/>
              </a:solidFill>
              <a:highlight>
                <a:srgbClr val="F8F8F8"/>
              </a:highlight>
              <a:latin typeface="Arial"/>
              <a:ea typeface="Arial"/>
              <a:cs typeface="Arial"/>
              <a:sym typeface="Arial"/>
            </a:endParaRPr>
          </a:p>
          <a:p>
            <a:pPr indent="-228600" lvl="0" marL="1257300" rtl="0" algn="l">
              <a:lnSpc>
                <a:spcPct val="115000"/>
              </a:lnSpc>
              <a:spcBef>
                <a:spcPts val="0"/>
              </a:spcBef>
              <a:spcAft>
                <a:spcPts val="0"/>
              </a:spcAft>
              <a:buClr>
                <a:srgbClr val="1D1C1D"/>
              </a:buClr>
              <a:buSzPts val="1150"/>
              <a:buNone/>
            </a:pPr>
            <a:r>
              <a:rPr lang="de-DE" sz="1150">
                <a:solidFill>
                  <a:srgbClr val="1D1C1D"/>
                </a:solidFill>
                <a:highlight>
                  <a:srgbClr val="F8F8F8"/>
                </a:highlight>
                <a:latin typeface="Arial"/>
                <a:ea typeface="Arial"/>
                <a:cs typeface="Arial"/>
                <a:sym typeface="Arial"/>
              </a:rPr>
              <a:t>What is the failure propagation?</a:t>
            </a:r>
            <a:endParaRPr sz="1150">
              <a:solidFill>
                <a:srgbClr val="1D1C1D"/>
              </a:solidFill>
              <a:highlight>
                <a:srgbClr val="F8F8F8"/>
              </a:highlight>
              <a:latin typeface="Arial"/>
              <a:ea typeface="Arial"/>
              <a:cs typeface="Arial"/>
              <a:sym typeface="Arial"/>
            </a:endParaRPr>
          </a:p>
          <a:p>
            <a:pPr indent="-228600" lvl="0" marL="1257300" rtl="0" algn="l">
              <a:lnSpc>
                <a:spcPct val="115000"/>
              </a:lnSpc>
              <a:spcBef>
                <a:spcPts val="0"/>
              </a:spcBef>
              <a:spcAft>
                <a:spcPts val="0"/>
              </a:spcAft>
              <a:buClr>
                <a:srgbClr val="1D1C1D"/>
              </a:buClr>
              <a:buSzPts val="1150"/>
              <a:buNone/>
            </a:pPr>
            <a:r>
              <a:rPr lang="de-DE" sz="1150">
                <a:solidFill>
                  <a:srgbClr val="1D1C1D"/>
                </a:solidFill>
                <a:highlight>
                  <a:srgbClr val="F8F8F8"/>
                </a:highlight>
                <a:latin typeface="Arial"/>
                <a:ea typeface="Arial"/>
                <a:cs typeface="Arial"/>
                <a:sym typeface="Arial"/>
              </a:rPr>
              <a:t>Why does it matter? Why is it important? (realism + variability/flexibilty)</a:t>
            </a:r>
            <a:endParaRPr sz="1150">
              <a:solidFill>
                <a:srgbClr val="1D1C1D"/>
              </a:solidFill>
              <a:highlight>
                <a:srgbClr val="F8F8F8"/>
              </a:highlight>
              <a:latin typeface="Arial"/>
              <a:ea typeface="Arial"/>
              <a:cs typeface="Arial"/>
              <a:sym typeface="Arial"/>
            </a:endParaRPr>
          </a:p>
          <a:p>
            <a:pPr indent="-228600" lvl="0" marL="1257300" rtl="0" algn="l">
              <a:lnSpc>
                <a:spcPct val="115000"/>
              </a:lnSpc>
              <a:spcBef>
                <a:spcPts val="0"/>
              </a:spcBef>
              <a:spcAft>
                <a:spcPts val="0"/>
              </a:spcAft>
              <a:buClr>
                <a:srgbClr val="1D1C1D"/>
              </a:buClr>
              <a:buSzPts val="1150"/>
              <a:buNone/>
            </a:pPr>
            <a:r>
              <a:rPr lang="de-DE" sz="1150">
                <a:solidFill>
                  <a:srgbClr val="1D1C1D"/>
                </a:solidFill>
                <a:highlight>
                  <a:srgbClr val="F8F8F8"/>
                </a:highlight>
                <a:latin typeface="Arial"/>
                <a:ea typeface="Arial"/>
                <a:cs typeface="Arial"/>
                <a:sym typeface="Arial"/>
              </a:rPr>
              <a:t>What were the design challenges and corresponding solutions?</a:t>
            </a:r>
            <a:endParaRPr sz="1150">
              <a:solidFill>
                <a:srgbClr val="1D1C1D"/>
              </a:solidFill>
              <a:highlight>
                <a:srgbClr val="F8F8F8"/>
              </a:highlight>
              <a:latin typeface="Arial"/>
              <a:ea typeface="Arial"/>
              <a:cs typeface="Arial"/>
              <a:sym typeface="Arial"/>
            </a:endParaRPr>
          </a:p>
          <a:p>
            <a:pPr indent="0" lvl="0" marL="0" rtl="0" algn="l">
              <a:lnSpc>
                <a:spcPct val="115000"/>
              </a:lnSpc>
              <a:spcBef>
                <a:spcPts val="0"/>
              </a:spcBef>
              <a:spcAft>
                <a:spcPts val="0"/>
              </a:spcAft>
              <a:buNone/>
            </a:pPr>
            <a:r>
              <a:t/>
            </a:r>
            <a:endParaRPr sz="1150">
              <a:solidFill>
                <a:srgbClr val="1D1C1D"/>
              </a:solidFill>
              <a:highlight>
                <a:srgbClr val="F8F8F8"/>
              </a:highlight>
              <a:latin typeface="Arial"/>
              <a:ea typeface="Arial"/>
              <a:cs typeface="Arial"/>
              <a:sym typeface="Arial"/>
            </a:endParaRPr>
          </a:p>
          <a:p>
            <a:pPr indent="0" lvl="0" marL="0" rtl="0" algn="l">
              <a:lnSpc>
                <a:spcPct val="115000"/>
              </a:lnSpc>
              <a:spcBef>
                <a:spcPts val="0"/>
              </a:spcBef>
              <a:spcAft>
                <a:spcPts val="0"/>
              </a:spcAft>
              <a:buNone/>
            </a:pPr>
            <a:r>
              <a:t/>
            </a:r>
            <a:endParaRPr sz="1150">
              <a:solidFill>
                <a:srgbClr val="1D1C1D"/>
              </a:solidFill>
              <a:highlight>
                <a:srgbClr val="F8F8F8"/>
              </a:highlight>
              <a:latin typeface="Arial"/>
              <a:ea typeface="Arial"/>
              <a:cs typeface="Arial"/>
              <a:sym typeface="Arial"/>
            </a:endParaRPr>
          </a:p>
          <a:p>
            <a:pPr indent="0" lvl="0" marL="457200" rtl="0" algn="l">
              <a:lnSpc>
                <a:spcPct val="115000"/>
              </a:lnSpc>
              <a:spcBef>
                <a:spcPts val="0"/>
              </a:spcBef>
              <a:spcAft>
                <a:spcPts val="0"/>
              </a:spcAft>
              <a:buNone/>
            </a:pPr>
            <a:r>
              <a:t/>
            </a:r>
            <a:endParaRPr sz="1150">
              <a:solidFill>
                <a:srgbClr val="1D1C1D"/>
              </a:solidFill>
              <a:highlight>
                <a:srgbClr val="F8F8F8"/>
              </a:highlight>
              <a:latin typeface="Arial"/>
              <a:ea typeface="Arial"/>
              <a:cs typeface="Arial"/>
              <a:sym typeface="Arial"/>
            </a:endParaRPr>
          </a:p>
          <a:p>
            <a:pPr indent="0" lvl="0" marL="0" rtl="0" algn="l">
              <a:spcBef>
                <a:spcPts val="200"/>
              </a:spcBef>
              <a:spcAft>
                <a:spcPts val="200"/>
              </a:spcAft>
              <a:buNone/>
            </a:pPr>
            <a:r>
              <a:t/>
            </a:r>
            <a:endParaRPr/>
          </a:p>
        </p:txBody>
      </p:sp>
      <p:sp>
        <p:nvSpPr>
          <p:cNvPr id="401" name="Google Shape;401;g11aa28c0c43_0_35: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1aa2c97dcd_4_16: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1aa2c97dcd_4_16: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0"/>
              </a:spcAft>
              <a:buNone/>
            </a:pPr>
            <a:r>
              <a:rPr lang="de-DE"/>
              <a:t>two layers: utility + ranking</a:t>
            </a:r>
            <a:endParaRPr/>
          </a:p>
          <a:p>
            <a:pPr indent="0" lvl="0" marL="0" rtl="0" algn="l">
              <a:spcBef>
                <a:spcPts val="200"/>
              </a:spcBef>
              <a:spcAft>
                <a:spcPts val="0"/>
              </a:spcAft>
              <a:buNone/>
            </a:pPr>
            <a:r>
              <a:rPr lang="de-DE"/>
              <a:t>overfitting problem -&gt; robustness by mac</a:t>
            </a:r>
            <a:endParaRPr/>
          </a:p>
          <a:p>
            <a:pPr indent="0" lvl="0" marL="0" rtl="0" algn="l">
              <a:spcBef>
                <a:spcPts val="200"/>
              </a:spcBef>
              <a:spcAft>
                <a:spcPts val="0"/>
              </a:spcAft>
              <a:buNone/>
            </a:pPr>
            <a:r>
              <a:rPr lang="de-DE"/>
              <a:t>self-adapting: monitoring and reacting to changes</a:t>
            </a:r>
            <a:endParaRPr/>
          </a:p>
          <a:p>
            <a:pPr indent="0" lvl="0" marL="0" rtl="0" algn="l">
              <a:spcBef>
                <a:spcPts val="200"/>
              </a:spcBef>
              <a:spcAft>
                <a:spcPts val="200"/>
              </a:spcAft>
              <a:buNone/>
            </a:pPr>
            <a:r>
              <a:rPr lang="de-DE"/>
              <a:t>+ non-stationary problem (hard b/c marl -&gt; solve this by monitoring)</a:t>
            </a:r>
            <a:endParaRPr/>
          </a:p>
        </p:txBody>
      </p:sp>
      <p:sp>
        <p:nvSpPr>
          <p:cNvPr id="414" name="Google Shape;414;g11aa2c97dcd_4_16: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notes"/>
          <p:cNvSpPr/>
          <p:nvPr>
            <p:ph idx="2" type="sldImg"/>
          </p:nvPr>
        </p:nvSpPr>
        <p:spPr>
          <a:xfrm>
            <a:off x="876300" y="885825"/>
            <a:ext cx="5576888" cy="3136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2:notes"/>
          <p:cNvSpPr txBox="1"/>
          <p:nvPr>
            <p:ph idx="1" type="body"/>
          </p:nvPr>
        </p:nvSpPr>
        <p:spPr>
          <a:xfrm>
            <a:off x="873125" y="4448113"/>
            <a:ext cx="3470275" cy="3923741"/>
          </a:xfrm>
          <a:prstGeom prst="rect">
            <a:avLst/>
          </a:prstGeom>
          <a:noFill/>
          <a:ln>
            <a:noFill/>
          </a:ln>
        </p:spPr>
        <p:txBody>
          <a:bodyPr anchorCtr="0" anchor="t" bIns="0" lIns="0" spcFirstLastPara="1" rIns="91425" wrap="square" tIns="0">
            <a:noAutofit/>
          </a:bodyPr>
          <a:lstStyle/>
          <a:p>
            <a:pPr indent="-320675" lvl="0" marL="358775" rtl="0" algn="l">
              <a:lnSpc>
                <a:spcPct val="200000"/>
              </a:lnSpc>
              <a:spcBef>
                <a:spcPts val="600"/>
              </a:spcBef>
              <a:spcAft>
                <a:spcPts val="0"/>
              </a:spcAft>
              <a:buClr>
                <a:schemeClr val="accent1"/>
              </a:buClr>
              <a:buSzPts val="1400"/>
              <a:buFont typeface="Verdana"/>
              <a:buAutoNum type="arabicPeriod"/>
            </a:pPr>
            <a:r>
              <a:rPr lang="de-DE" sz="1400"/>
              <a:t>Story (Experiment, Result, Discussion)</a:t>
            </a:r>
            <a:endParaRPr/>
          </a:p>
        </p:txBody>
      </p:sp>
      <p:sp>
        <p:nvSpPr>
          <p:cNvPr id="217" name="Google Shape;217;p2:notes"/>
          <p:cNvSpPr txBox="1"/>
          <p:nvPr>
            <p:ph idx="12" type="sldNum"/>
          </p:nvPr>
        </p:nvSpPr>
        <p:spPr>
          <a:xfrm>
            <a:off x="4509120" y="8371854"/>
            <a:ext cx="1944067" cy="288033"/>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rPr lang="de-DE"/>
              <a:t>Chart </a:t>
            </a:r>
            <a:fld id="{00000000-1234-1234-1234-123412341234}" type="slidenum">
              <a:rPr b="1" lang="de-DE"/>
              <a:t>‹#›</a:t>
            </a:fld>
            <a:endParaRPr b="1"/>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1247ed24bd_0_185: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438" name="Google Shape;438;g11247ed24bd_0_185: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aa2c97dcd_3_63: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0"/>
              </a:spcAft>
              <a:buNone/>
            </a:pPr>
            <a:r>
              <a:rPr lang="de-DE"/>
              <a:t>explain hierarchical rl</a:t>
            </a:r>
            <a:endParaRPr/>
          </a:p>
          <a:p>
            <a:pPr indent="0" lvl="0" marL="0" rtl="0" algn="l">
              <a:spcBef>
                <a:spcPts val="200"/>
              </a:spcBef>
              <a:spcAft>
                <a:spcPts val="0"/>
              </a:spcAft>
              <a:buNone/>
            </a:pPr>
            <a:r>
              <a:rPr lang="de-DE"/>
              <a:t>how to define policy, reward. how to train </a:t>
            </a:r>
            <a:endParaRPr/>
          </a:p>
          <a:p>
            <a:pPr indent="0" lvl="0" marL="0" rtl="0" algn="l">
              <a:spcBef>
                <a:spcPts val="200"/>
              </a:spcBef>
              <a:spcAft>
                <a:spcPts val="0"/>
              </a:spcAft>
              <a:buNone/>
            </a:pPr>
            <a:r>
              <a:t/>
            </a:r>
            <a:endParaRPr/>
          </a:p>
          <a:p>
            <a:pPr indent="0" lvl="0" marL="0" rtl="0" algn="l">
              <a:spcBef>
                <a:spcPts val="200"/>
              </a:spcBef>
              <a:spcAft>
                <a:spcPts val="200"/>
              </a:spcAft>
              <a:buNone/>
            </a:pPr>
            <a:r>
              <a:rPr lang="de-DE"/>
              <a:t>Another slide: Our entities matched with the general approach</a:t>
            </a:r>
            <a:endParaRPr/>
          </a:p>
        </p:txBody>
      </p:sp>
      <p:sp>
        <p:nvSpPr>
          <p:cNvPr id="447" name="Google Shape;447;g11aa2c97dcd_3_63: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1aa2c97dcd_4_82: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469" name="Google Shape;469;g11aa2c97dcd_4_82: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1aa2c97dcd_3_73: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0"/>
              </a:spcAft>
              <a:buNone/>
            </a:pPr>
            <a:r>
              <a:rPr lang="de-DE"/>
              <a:t>policy gradient theorem. The</a:t>
            </a:r>
            <a:endParaRPr/>
          </a:p>
          <a:p>
            <a:pPr indent="0" lvl="0" marL="0" rtl="0" algn="l">
              <a:spcBef>
                <a:spcPts val="200"/>
              </a:spcBef>
              <a:spcAft>
                <a:spcPts val="0"/>
              </a:spcAft>
              <a:buNone/>
            </a:pPr>
            <a:r>
              <a:rPr lang="de-DE"/>
              <a:t>theorem implies learning a policy for selecting actions without the</a:t>
            </a:r>
            <a:endParaRPr/>
          </a:p>
          <a:p>
            <a:pPr indent="0" lvl="0" marL="0" rtl="0" algn="l">
              <a:spcBef>
                <a:spcPts val="200"/>
              </a:spcBef>
              <a:spcAft>
                <a:spcPts val="200"/>
              </a:spcAft>
              <a:buNone/>
            </a:pPr>
            <a:r>
              <a:rPr lang="de-DE"/>
              <a:t>need for a value function.</a:t>
            </a:r>
            <a:endParaRPr/>
          </a:p>
        </p:txBody>
      </p:sp>
      <p:sp>
        <p:nvSpPr>
          <p:cNvPr id="479" name="Google Shape;479;g11aa2c97dcd_3_73: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1aa2c97dcd_3_111: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506" name="Google Shape;506;g11aa2c97dcd_3_111: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1247ed24bd_0_204: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531" name="Google Shape;531;g11247ed24bd_0_204: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1247ed24bd_0_771: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563" name="Google Shape;563;g11247ed24bd_0_771: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1aa2c97dcd_4_193: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1aa2c97dcd_4_193: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588" name="Google Shape;588;g11aa2c97dcd_4_193: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de-DE"/>
              <a:t>Chart </a:t>
            </a:r>
            <a:fld id="{00000000-1234-1234-1234-123412341234}" type="slidenum">
              <a:rPr b="1" lang="de-DE"/>
              <a:t>‹#›</a:t>
            </a:fld>
            <a:endParaRPr b="1"/>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1aa2c97dcd_0_57: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1aa2c97dcd_0_57: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594" name="Google Shape;594;g11aa2c97dcd_0_57: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1aa2c97dcd_3_9: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1aa2c97dcd_3_9: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605" name="Google Shape;605;g11aa2c97dcd_3_9: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aa2c97dcd_4_178: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aa2c97dcd_4_178: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224" name="Google Shape;224;g11aa2c97dcd_4_178: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1aa2c97dcd_3_21: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1aa2c97dcd_3_21: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317500" lvl="0" marL="457200" rtl="0" algn="l">
              <a:spcBef>
                <a:spcPts val="200"/>
              </a:spcBef>
              <a:spcAft>
                <a:spcPts val="0"/>
              </a:spcAft>
              <a:buSzPts val="1400"/>
              <a:buChar char="-"/>
            </a:pPr>
            <a:r>
              <a:rPr lang="de-DE"/>
              <a:t>Baseline shows convergence is not reached after 1000 episodes</a:t>
            </a:r>
            <a:endParaRPr/>
          </a:p>
          <a:p>
            <a:pPr indent="-317500" lvl="0" marL="457200" rtl="0" algn="l">
              <a:spcBef>
                <a:spcPts val="0"/>
              </a:spcBef>
              <a:spcAft>
                <a:spcPts val="0"/>
              </a:spcAft>
              <a:buSzPts val="1400"/>
              <a:buChar char="-"/>
            </a:pPr>
            <a:r>
              <a:rPr lang="de-DE"/>
              <a:t>Agent 1 reaches same performance as before after 200 episodes of retraining</a:t>
            </a:r>
            <a:endParaRPr/>
          </a:p>
          <a:p>
            <a:pPr indent="-317500" lvl="0" marL="457200" rtl="0" algn="l">
              <a:spcBef>
                <a:spcPts val="0"/>
              </a:spcBef>
              <a:spcAft>
                <a:spcPts val="0"/>
              </a:spcAft>
              <a:buSzPts val="1400"/>
              <a:buChar char="-"/>
            </a:pPr>
            <a:r>
              <a:rPr lang="de-DE"/>
              <a:t>feedback-loop is reducing the loss drastically</a:t>
            </a:r>
            <a:endParaRPr/>
          </a:p>
        </p:txBody>
      </p:sp>
      <p:sp>
        <p:nvSpPr>
          <p:cNvPr id="617" name="Google Shape;617;g11aa2c97dcd_3_21: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1aa2c97dcd_3_124: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1aa2c97dcd_3_124: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630" name="Google Shape;630;g11aa2c97dcd_3_124: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1aa2c97dcd_3_44: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1aa2c97dcd_3_44: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317500" lvl="0" marL="457200" rtl="0" algn="l">
              <a:spcBef>
                <a:spcPts val="200"/>
              </a:spcBef>
              <a:spcAft>
                <a:spcPts val="0"/>
              </a:spcAft>
              <a:buSzPts val="1400"/>
              <a:buChar char="-"/>
            </a:pPr>
            <a:r>
              <a:t/>
            </a:r>
            <a:endParaRPr/>
          </a:p>
        </p:txBody>
      </p:sp>
      <p:sp>
        <p:nvSpPr>
          <p:cNvPr id="643" name="Google Shape;643;g11aa2c97dcd_3_44: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1aa28c0c43_0_0: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1aa28c0c43_0_0: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655" name="Google Shape;655;g11aa28c0c43_0_0: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1aa28c0c43_0_387: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11aa28c0c43_0_387: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317500" lvl="0" marL="457200" rtl="0" algn="l">
              <a:spcBef>
                <a:spcPts val="200"/>
              </a:spcBef>
              <a:spcAft>
                <a:spcPts val="0"/>
              </a:spcAft>
              <a:buSzPts val="1400"/>
              <a:buChar char="-"/>
            </a:pPr>
            <a:r>
              <a:rPr lang="de-DE"/>
              <a:t>values jump a lot</a:t>
            </a:r>
            <a:endParaRPr/>
          </a:p>
          <a:p>
            <a:pPr indent="-317500" lvl="0" marL="457200" rtl="0" algn="l">
              <a:spcBef>
                <a:spcPts val="0"/>
              </a:spcBef>
              <a:spcAft>
                <a:spcPts val="0"/>
              </a:spcAft>
              <a:buSzPts val="1400"/>
              <a:buChar char="-"/>
            </a:pPr>
            <a:r>
              <a:rPr lang="de-DE"/>
              <a:t>-</a:t>
            </a:r>
            <a:endParaRPr/>
          </a:p>
        </p:txBody>
      </p:sp>
      <p:sp>
        <p:nvSpPr>
          <p:cNvPr id="666" name="Google Shape;666;g11aa28c0c43_0_387: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de-DE"/>
              <a:t>Chart </a:t>
            </a:r>
            <a:fld id="{00000000-1234-1234-1234-123412341234}" type="slidenum">
              <a:rPr b="1" lang="de-DE"/>
              <a:t>‹#›</a:t>
            </a:fld>
            <a:endParaRPr b="1"/>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1aa28c0c43_0_400: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1aa28c0c43_0_400: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317500" lvl="0" marL="457200" rtl="0" algn="l">
              <a:spcBef>
                <a:spcPts val="200"/>
              </a:spcBef>
              <a:spcAft>
                <a:spcPts val="0"/>
              </a:spcAft>
              <a:buSzPts val="1400"/>
              <a:buChar char="-"/>
            </a:pPr>
            <a:r>
              <a:rPr lang="de-DE"/>
              <a:t>fitted to an exponential function we can see the convergence better</a:t>
            </a:r>
            <a:endParaRPr/>
          </a:p>
          <a:p>
            <a:pPr indent="-317500" lvl="0" marL="457200" rtl="0" algn="l">
              <a:spcBef>
                <a:spcPts val="0"/>
              </a:spcBef>
              <a:spcAft>
                <a:spcPts val="0"/>
              </a:spcAft>
              <a:buSzPts val="1400"/>
              <a:buChar char="-"/>
            </a:pPr>
            <a:r>
              <a:rPr lang="de-DE"/>
              <a:t>left side tries</a:t>
            </a:r>
            <a:endParaRPr/>
          </a:p>
          <a:p>
            <a:pPr indent="-317500" lvl="0" marL="457200" rtl="0" algn="l">
              <a:spcBef>
                <a:spcPts val="0"/>
              </a:spcBef>
              <a:spcAft>
                <a:spcPts val="0"/>
              </a:spcAft>
              <a:buSzPts val="1400"/>
              <a:buChar char="-"/>
            </a:pPr>
            <a:r>
              <a:rPr lang="de-DE"/>
              <a:t>where do we converge to?</a:t>
            </a:r>
            <a:endParaRPr/>
          </a:p>
          <a:p>
            <a:pPr indent="-317500" lvl="0" marL="457200" rtl="0" algn="l">
              <a:spcBef>
                <a:spcPts val="0"/>
              </a:spcBef>
              <a:spcAft>
                <a:spcPts val="0"/>
              </a:spcAft>
              <a:buSzPts val="1400"/>
              <a:buChar char="-"/>
            </a:pPr>
            <a:r>
              <a:rPr lang="de-DE"/>
              <a:t>why the difference values we converge to?</a:t>
            </a:r>
            <a:endParaRPr/>
          </a:p>
          <a:p>
            <a:pPr indent="-317500" lvl="0" marL="457200" rtl="0" algn="l">
              <a:spcBef>
                <a:spcPts val="0"/>
              </a:spcBef>
              <a:spcAft>
                <a:spcPts val="0"/>
              </a:spcAft>
              <a:buSzPts val="1400"/>
              <a:buChar char="-"/>
            </a:pPr>
            <a:r>
              <a:t/>
            </a:r>
            <a:endParaRPr/>
          </a:p>
        </p:txBody>
      </p:sp>
      <p:sp>
        <p:nvSpPr>
          <p:cNvPr id="677" name="Google Shape;677;g11aa28c0c43_0_400: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de-DE"/>
              <a:t>Chart </a:t>
            </a:r>
            <a:fld id="{00000000-1234-1234-1234-123412341234}" type="slidenum">
              <a:rPr b="1" lang="de-DE"/>
              <a:t>‹#›</a:t>
            </a:fld>
            <a:endParaRPr b="1"/>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1aa28c0c43_0_439: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1aa28c0c43_0_439: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317500" lvl="0" marL="457200" rtl="0" algn="l">
              <a:spcBef>
                <a:spcPts val="200"/>
              </a:spcBef>
              <a:spcAft>
                <a:spcPts val="0"/>
              </a:spcAft>
              <a:buSzPts val="1400"/>
              <a:buChar char="-"/>
            </a:pPr>
            <a:r>
              <a:rPr lang="de-DE"/>
              <a:t>2 models</a:t>
            </a:r>
            <a:endParaRPr/>
          </a:p>
          <a:p>
            <a:pPr indent="-317500" lvl="0" marL="457200" rtl="0" algn="l">
              <a:spcBef>
                <a:spcPts val="0"/>
              </a:spcBef>
              <a:spcAft>
                <a:spcPts val="0"/>
              </a:spcAft>
              <a:buSzPts val="1400"/>
              <a:buChar char="-"/>
            </a:pPr>
            <a:r>
              <a:rPr lang="de-DE"/>
              <a:t>no diminishing returns</a:t>
            </a:r>
            <a:endParaRPr/>
          </a:p>
          <a:p>
            <a:pPr indent="-317500" lvl="0" marL="457200" rtl="0" algn="l">
              <a:spcBef>
                <a:spcPts val="0"/>
              </a:spcBef>
              <a:spcAft>
                <a:spcPts val="0"/>
              </a:spcAft>
              <a:buSzPts val="1400"/>
              <a:buChar char="-"/>
            </a:pPr>
            <a:r>
              <a:rPr lang="de-DE"/>
              <a:t>agent doesnt learn architecture of shop dependencies</a:t>
            </a:r>
            <a:endParaRPr/>
          </a:p>
          <a:p>
            <a:pPr indent="-317500" lvl="0" marL="457200" rtl="0" algn="l">
              <a:spcBef>
                <a:spcPts val="0"/>
              </a:spcBef>
              <a:spcAft>
                <a:spcPts val="0"/>
              </a:spcAft>
              <a:buSzPts val="1400"/>
              <a:buChar char="-"/>
            </a:pPr>
            <a:r>
              <a:rPr lang="de-DE"/>
              <a:t>more generalisble model performs a little bit better</a:t>
            </a:r>
            <a:endParaRPr/>
          </a:p>
        </p:txBody>
      </p:sp>
      <p:sp>
        <p:nvSpPr>
          <p:cNvPr id="688" name="Google Shape;688;g11aa28c0c43_0_439: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1aa28c0c43_0_449: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1aa28c0c43_0_449: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701" name="Google Shape;701;g11aa28c0c43_0_449: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de-DE"/>
              <a:t>Chart </a:t>
            </a:r>
            <a:fld id="{00000000-1234-1234-1234-123412341234}" type="slidenum">
              <a:rPr b="1" lang="de-DE"/>
              <a:t>‹#›</a:t>
            </a:fld>
            <a:endParaRPr b="1"/>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1aa28c0c43_0_408: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11aa28c0c43_0_408: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714" name="Google Shape;714;g11aa28c0c43_0_408: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de-DE"/>
              <a:t>Chart </a:t>
            </a:r>
            <a:fld id="{00000000-1234-1234-1234-123412341234}" type="slidenum">
              <a:rPr b="1" lang="de-DE"/>
              <a:t>‹#›</a:t>
            </a:fld>
            <a:endParaRPr b="1"/>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1aa28c0c43_0_420: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1aa28c0c43_0_420: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725" name="Google Shape;725;g11aa28c0c43_0_420: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76b992eb2_0_17: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76b992eb2_0_17: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0"/>
              </a:spcAft>
              <a:buNone/>
            </a:pPr>
            <a:r>
              <a:rPr lang="de-DE"/>
              <a:t>Even though of the many breakthroughs in AI development, in practice, these systems often cannot be deployed because of the constant changes in the real-world.</a:t>
            </a:r>
            <a:endParaRPr/>
          </a:p>
          <a:p>
            <a:pPr indent="0" lvl="0" marL="0" rtl="0" algn="l">
              <a:spcBef>
                <a:spcPts val="200"/>
              </a:spcBef>
              <a:spcAft>
                <a:spcPts val="0"/>
              </a:spcAft>
              <a:buNone/>
            </a:pPr>
            <a:r>
              <a:t/>
            </a:r>
            <a:endParaRPr/>
          </a:p>
          <a:p>
            <a:pPr indent="0" lvl="0" marL="0" rtl="0" algn="l">
              <a:spcBef>
                <a:spcPts val="200"/>
              </a:spcBef>
              <a:spcAft>
                <a:spcPts val="0"/>
              </a:spcAft>
              <a:buNone/>
            </a:pPr>
            <a:r>
              <a:rPr lang="de-DE"/>
              <a:t>It is most probably that current systems cannot adapt to more complex and evolving realities due to their lack of robustness.</a:t>
            </a:r>
            <a:endParaRPr/>
          </a:p>
          <a:p>
            <a:pPr indent="0" lvl="0" marL="0" rtl="0" algn="l">
              <a:spcBef>
                <a:spcPts val="200"/>
              </a:spcBef>
              <a:spcAft>
                <a:spcPts val="200"/>
              </a:spcAft>
              <a:buNone/>
            </a:pPr>
            <a:r>
              <a:rPr lang="de-DE"/>
              <a:t>So instead of training a model to an environment, we should train the model to learn and adapt to these changes.</a:t>
            </a:r>
            <a:endParaRPr/>
          </a:p>
        </p:txBody>
      </p:sp>
      <p:sp>
        <p:nvSpPr>
          <p:cNvPr id="230" name="Google Shape;230;g1076b992eb2_0_17: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1aa2c97dcd_1_0: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11aa2c97dcd_1_0: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736" name="Google Shape;736;g11aa2c97dcd_1_0: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20c90f264c_3_518: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20c90f264c_3_518: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748" name="Google Shape;748;g120c90f264c_3_518: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20c90f264c_3_531: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20c90f264c_3_531: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760" name="Google Shape;760;g120c90f264c_3_531: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1aa2c97dcd_1_16: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1aa2c97dcd_1_16: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771" name="Google Shape;771;g11aa2c97dcd_1_16: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de-DE"/>
              <a:t>Chart </a:t>
            </a:r>
            <a:fld id="{00000000-1234-1234-1234-123412341234}" type="slidenum">
              <a:rPr b="1" lang="de-DE"/>
              <a:t>‹#›</a:t>
            </a:fld>
            <a:endParaRPr b="1"/>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1aa2c97dcd_1_36: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1aa2c97dcd_1_36: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782" name="Google Shape;782;g11aa2c97dcd_1_36: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de-DE"/>
              <a:t>Chart </a:t>
            </a:r>
            <a:fld id="{00000000-1234-1234-1234-123412341234}" type="slidenum">
              <a:rPr b="1" lang="de-DE"/>
              <a:t>‹#›</a:t>
            </a:fld>
            <a:endParaRPr b="1"/>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20c90f264c_3_540: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20c90f264c_3_540: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793" name="Google Shape;793;g120c90f264c_3_540: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11aa2c97dcd_4_198: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11aa2c97dcd_4_198: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803" name="Google Shape;803;g11aa2c97dcd_4_198: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de-DE"/>
              <a:t>Chart </a:t>
            </a:r>
            <a:fld id="{00000000-1234-1234-1234-123412341234}" type="slidenum">
              <a:rPr b="1" lang="de-DE"/>
              <a:t>‹#›</a:t>
            </a:fld>
            <a:endParaRPr b="1"/>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11aa2c97dcd_4_289: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rPr lang="de-DE"/>
              <a:t>add github future work topics</a:t>
            </a:r>
            <a:endParaRPr/>
          </a:p>
        </p:txBody>
      </p:sp>
      <p:sp>
        <p:nvSpPr>
          <p:cNvPr id="808" name="Google Shape;808;g11aa2c97dcd_4_289: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1aa2c97dcd_4_298: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rPr lang="de-DE"/>
              <a:t>add github future work topics</a:t>
            </a:r>
            <a:endParaRPr/>
          </a:p>
        </p:txBody>
      </p:sp>
      <p:sp>
        <p:nvSpPr>
          <p:cNvPr id="817" name="Google Shape;817;g11aa2c97dcd_4_298: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1aa2c97dcd_4_284: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1aa2c97dcd_4_284: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827" name="Google Shape;827;g11aa2c97dcd_4_284: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de-DE"/>
              <a:t>Chart </a:t>
            </a:r>
            <a:fld id="{00000000-1234-1234-1234-123412341234}" type="slidenum">
              <a:rPr b="1" lang="de-DE"/>
              <a:t>‹#›</a:t>
            </a:fld>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25ac91d5c_3_126: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25ac91d5c_3_126: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0"/>
              </a:spcAft>
              <a:buNone/>
            </a:pPr>
            <a:r>
              <a:rPr lang="de-DE"/>
              <a:t>Therefore, we picked a simple use case to develop a fitting architecture:</a:t>
            </a:r>
            <a:endParaRPr/>
          </a:p>
          <a:p>
            <a:pPr indent="0" lvl="0" marL="0" rtl="0" algn="l">
              <a:spcBef>
                <a:spcPts val="200"/>
              </a:spcBef>
              <a:spcAft>
                <a:spcPts val="0"/>
              </a:spcAft>
              <a:buNone/>
            </a:pPr>
            <a:r>
              <a:rPr lang="de-DE"/>
              <a:t>An e-commerce platform for online shops where a shop’s services called components can fail and have to be fixed.</a:t>
            </a:r>
            <a:endParaRPr/>
          </a:p>
          <a:p>
            <a:pPr indent="0" lvl="0" marL="0" rtl="0" algn="l">
              <a:spcBef>
                <a:spcPts val="200"/>
              </a:spcBef>
              <a:spcAft>
                <a:spcPts val="0"/>
              </a:spcAft>
              <a:buNone/>
            </a:pPr>
            <a:r>
              <a:t/>
            </a:r>
            <a:endParaRPr/>
          </a:p>
          <a:p>
            <a:pPr indent="0" lvl="0" marL="0" rtl="0" algn="l">
              <a:spcBef>
                <a:spcPts val="200"/>
              </a:spcBef>
              <a:spcAft>
                <a:spcPts val="0"/>
              </a:spcAft>
              <a:buNone/>
            </a:pPr>
            <a:r>
              <a:rPr lang="de-DE"/>
              <a:t>However, the state is not necessarily the observation, because of noise or </a:t>
            </a:r>
            <a:r>
              <a:rPr lang="de-DE"/>
              <a:t>malfunctioning</a:t>
            </a:r>
            <a:r>
              <a:rPr lang="de-DE"/>
              <a:t> sensors.</a:t>
            </a:r>
            <a:endParaRPr/>
          </a:p>
          <a:p>
            <a:pPr indent="0" lvl="0" marL="0" rtl="0" algn="l">
              <a:spcBef>
                <a:spcPts val="200"/>
              </a:spcBef>
              <a:spcAft>
                <a:spcPts val="0"/>
              </a:spcAft>
              <a:buNone/>
            </a:pPr>
            <a:r>
              <a:rPr lang="de-DE"/>
              <a:t>humans cannot be asked to solve this problem of robustness by monitoring and analysing data (too slow)</a:t>
            </a:r>
            <a:endParaRPr/>
          </a:p>
          <a:p>
            <a:pPr indent="0" lvl="0" marL="0" rtl="0" algn="l">
              <a:spcBef>
                <a:spcPts val="200"/>
              </a:spcBef>
              <a:spcAft>
                <a:spcPts val="0"/>
              </a:spcAft>
              <a:buNone/>
            </a:pPr>
            <a:r>
              <a:rPr lang="de-DE"/>
              <a:t>not scalable b/c of </a:t>
            </a:r>
            <a:r>
              <a:rPr lang="de-DE"/>
              <a:t>constantly</a:t>
            </a:r>
            <a:r>
              <a:rPr lang="de-DE"/>
              <a:t> evolving environment</a:t>
            </a:r>
            <a:endParaRPr/>
          </a:p>
          <a:p>
            <a:pPr indent="0" lvl="0" marL="0" rtl="0" algn="l">
              <a:spcBef>
                <a:spcPts val="200"/>
              </a:spcBef>
              <a:spcAft>
                <a:spcPts val="0"/>
              </a:spcAft>
              <a:buNone/>
            </a:pPr>
            <a:r>
              <a:t/>
            </a:r>
            <a:endParaRPr/>
          </a:p>
          <a:p>
            <a:pPr indent="0" lvl="0" marL="0" rtl="0" algn="l">
              <a:spcBef>
                <a:spcPts val="200"/>
              </a:spcBef>
              <a:spcAft>
                <a:spcPts val="200"/>
              </a:spcAft>
              <a:buNone/>
            </a:pPr>
            <a:r>
              <a:rPr lang="de-DE"/>
              <a:t>That is why have to train the models effectively.</a:t>
            </a:r>
            <a:endParaRPr/>
          </a:p>
        </p:txBody>
      </p:sp>
      <p:sp>
        <p:nvSpPr>
          <p:cNvPr id="245" name="Google Shape;245;g1125ac91d5c_3_126: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104010a8b8a_0_19: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rPr lang="de-DE"/>
              <a:t>add github future work topics</a:t>
            </a:r>
            <a:endParaRPr/>
          </a:p>
        </p:txBody>
      </p:sp>
      <p:sp>
        <p:nvSpPr>
          <p:cNvPr id="832" name="Google Shape;832;g104010a8b8a_0_19: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1aa2c97dcd_0_2: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rPr lang="de-DE"/>
              <a:t>add github future work topics</a:t>
            </a:r>
            <a:endParaRPr/>
          </a:p>
        </p:txBody>
      </p:sp>
      <p:sp>
        <p:nvSpPr>
          <p:cNvPr id="841" name="Google Shape;841;g11aa2c97dcd_0_2: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1125ac91d5c_3_161: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1125ac91d5c_3_161: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0"/>
              </a:spcAft>
              <a:buNone/>
            </a:pPr>
            <a:r>
              <a:rPr lang="de-DE"/>
              <a:t>MAPE-K robustness:</a:t>
            </a:r>
            <a:endParaRPr/>
          </a:p>
          <a:p>
            <a:pPr indent="0" lvl="0" marL="0" rtl="0" algn="l">
              <a:spcBef>
                <a:spcPts val="200"/>
              </a:spcBef>
              <a:spcAft>
                <a:spcPts val="0"/>
              </a:spcAft>
              <a:buNone/>
            </a:pPr>
            <a:r>
              <a:rPr lang="de-DE"/>
              <a:t>MAPE-K feedback-loop improves robustness for rolling updates following the behavioral contagion effect. </a:t>
            </a:r>
            <a:endParaRPr/>
          </a:p>
          <a:p>
            <a:pPr indent="0" lvl="0" marL="0" rtl="0" algn="l">
              <a:spcBef>
                <a:spcPts val="200"/>
              </a:spcBef>
              <a:spcAft>
                <a:spcPts val="0"/>
              </a:spcAft>
              <a:buNone/>
            </a:pPr>
            <a:r>
              <a:rPr lang="de-DE"/>
              <a:t>The loss is reduced drastically as underperformance is detected, shops are moved and retraining is prevented. </a:t>
            </a:r>
            <a:endParaRPr/>
          </a:p>
          <a:p>
            <a:pPr indent="0" lvl="0" marL="0" rtl="0" algn="l">
              <a:spcBef>
                <a:spcPts val="200"/>
              </a:spcBef>
              <a:spcAft>
                <a:spcPts val="0"/>
              </a:spcAft>
              <a:buNone/>
            </a:pPr>
            <a:r>
              <a:rPr lang="de-DE"/>
              <a:t>The scenario is at the moment rather strict but could be more relaxed by implementing the presented possible extension to (1) relax the assumptions (2) improve the multi-agent architecture.</a:t>
            </a:r>
            <a:endParaRPr/>
          </a:p>
          <a:p>
            <a:pPr indent="0" lvl="0" marL="0" rtl="0" algn="l">
              <a:spcBef>
                <a:spcPts val="200"/>
              </a:spcBef>
              <a:spcAft>
                <a:spcPts val="0"/>
              </a:spcAft>
              <a:buNone/>
            </a:pPr>
            <a:r>
              <a:t/>
            </a:r>
            <a:endParaRPr/>
          </a:p>
          <a:p>
            <a:pPr indent="0" lvl="0" marL="0" rtl="0" algn="l">
              <a:spcBef>
                <a:spcPts val="200"/>
              </a:spcBef>
              <a:spcAft>
                <a:spcPts val="0"/>
              </a:spcAft>
              <a:buNone/>
            </a:pPr>
            <a:r>
              <a:rPr lang="de-DE"/>
              <a:t>trace robustness:</a:t>
            </a:r>
            <a:endParaRPr/>
          </a:p>
          <a:p>
            <a:pPr indent="0" lvl="0" marL="0" rtl="0" algn="l">
              <a:spcBef>
                <a:spcPts val="200"/>
              </a:spcBef>
              <a:spcAft>
                <a:spcPts val="0"/>
              </a:spcAft>
              <a:buNone/>
            </a:pPr>
            <a:r>
              <a:rPr lang="de-DE"/>
              <a:t>Agents are robust to changes in the trace length, but there is still room left for improvement</a:t>
            </a:r>
            <a:endParaRPr/>
          </a:p>
          <a:p>
            <a:pPr indent="0" lvl="0" marL="0" rtl="0" algn="l">
              <a:spcBef>
                <a:spcPts val="200"/>
              </a:spcBef>
              <a:spcAft>
                <a:spcPts val="0"/>
              </a:spcAft>
              <a:buNone/>
            </a:pPr>
            <a:r>
              <a:rPr lang="de-DE"/>
              <a:t>e.g. by modeling the architecture seperately</a:t>
            </a:r>
            <a:endParaRPr/>
          </a:p>
          <a:p>
            <a:pPr indent="0" lvl="0" marL="0" rtl="0" algn="l">
              <a:spcBef>
                <a:spcPts val="200"/>
              </a:spcBef>
              <a:spcAft>
                <a:spcPts val="0"/>
              </a:spcAft>
              <a:buNone/>
            </a:pPr>
            <a:r>
              <a:rPr lang="de-DE"/>
              <a:t>also different models and reward mechanisms could be tested to improve regret</a:t>
            </a:r>
            <a:endParaRPr/>
          </a:p>
          <a:p>
            <a:pPr indent="0" lvl="0" marL="0" rtl="0" algn="l">
              <a:spcBef>
                <a:spcPts val="200"/>
              </a:spcBef>
              <a:spcAft>
                <a:spcPts val="0"/>
              </a:spcAft>
              <a:buNone/>
            </a:pPr>
            <a:r>
              <a:t/>
            </a:r>
            <a:endParaRPr/>
          </a:p>
          <a:p>
            <a:pPr indent="0" lvl="0" marL="0" rtl="0" algn="l">
              <a:spcBef>
                <a:spcPts val="200"/>
              </a:spcBef>
              <a:spcAft>
                <a:spcPts val="0"/>
              </a:spcAft>
              <a:buNone/>
            </a:pPr>
            <a:r>
              <a:rPr lang="de-DE"/>
              <a:t>Scalability:</a:t>
            </a:r>
            <a:endParaRPr/>
          </a:p>
          <a:p>
            <a:pPr indent="0" lvl="0" marL="0" rtl="0" algn="l">
              <a:spcBef>
                <a:spcPts val="200"/>
              </a:spcBef>
              <a:spcAft>
                <a:spcPts val="0"/>
              </a:spcAft>
              <a:buNone/>
            </a:pPr>
            <a:r>
              <a:rPr lang="de-DE"/>
              <a:t>Regret is more granular than tries, but tries more directly measure performance</a:t>
            </a:r>
            <a:endParaRPr/>
          </a:p>
          <a:p>
            <a:pPr indent="0" lvl="0" marL="0" rtl="0" algn="l">
              <a:spcBef>
                <a:spcPts val="200"/>
              </a:spcBef>
              <a:spcAft>
                <a:spcPts val="0"/>
              </a:spcAft>
              <a:buNone/>
            </a:pPr>
            <a:r>
              <a:rPr lang="de-DE"/>
              <a:t>Number of total agents is most important factor for performance: Fewer total agents perform better within our data range</a:t>
            </a:r>
            <a:endParaRPr/>
          </a:p>
          <a:p>
            <a:pPr indent="0" lvl="0" marL="0" rtl="0" algn="l">
              <a:spcBef>
                <a:spcPts val="200"/>
              </a:spcBef>
              <a:spcAft>
                <a:spcPts val="0"/>
              </a:spcAft>
              <a:buNone/>
            </a:pPr>
            <a:r>
              <a:rPr lang="de-DE"/>
              <a:t>If we have fixed number of agents, ~10-20 shops per agent performs best</a:t>
            </a:r>
            <a:endParaRPr/>
          </a:p>
          <a:p>
            <a:pPr indent="0" lvl="0" marL="0" rtl="0" algn="l">
              <a:spcBef>
                <a:spcPts val="200"/>
              </a:spcBef>
              <a:spcAft>
                <a:spcPts val="200"/>
              </a:spcAft>
              <a:buNone/>
            </a:pPr>
            <a:r>
              <a:t/>
            </a:r>
            <a:endParaRPr/>
          </a:p>
        </p:txBody>
      </p:sp>
      <p:sp>
        <p:nvSpPr>
          <p:cNvPr id="851" name="Google Shape;851;g1125ac91d5c_3_161: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11247ed24bd_0_386:notes"/>
          <p:cNvSpPr/>
          <p:nvPr>
            <p:ph idx="2" type="sldImg"/>
          </p:nvPr>
        </p:nvSpPr>
        <p:spPr>
          <a:xfrm>
            <a:off x="876300" y="885825"/>
            <a:ext cx="5577000" cy="3136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4" name="Google Shape;874;g11247ed24bd_0_386:notes"/>
          <p:cNvSpPr txBox="1"/>
          <p:nvPr>
            <p:ph idx="1" type="body"/>
          </p:nvPr>
        </p:nvSpPr>
        <p:spPr>
          <a:xfrm>
            <a:off x="873125" y="4448113"/>
            <a:ext cx="3470400" cy="3923700"/>
          </a:xfrm>
          <a:prstGeom prst="rect">
            <a:avLst/>
          </a:prstGeom>
          <a:noFill/>
          <a:ln>
            <a:noFill/>
          </a:ln>
        </p:spPr>
        <p:txBody>
          <a:bodyPr anchorCtr="0" anchor="t" bIns="0" lIns="0" spcFirstLastPara="1" rIns="91425" wrap="square" tIns="0">
            <a:noAutofit/>
          </a:bodyPr>
          <a:lstStyle/>
          <a:p>
            <a:pPr indent="0" lvl="0" marL="0" rtl="0" algn="l">
              <a:spcBef>
                <a:spcPts val="0"/>
              </a:spcBef>
              <a:spcAft>
                <a:spcPts val="0"/>
              </a:spcAft>
              <a:buNone/>
            </a:pPr>
            <a:r>
              <a:t/>
            </a:r>
            <a:endParaRPr/>
          </a:p>
        </p:txBody>
      </p:sp>
      <p:sp>
        <p:nvSpPr>
          <p:cNvPr id="875" name="Google Shape;875;g11247ed24bd_0_386:notes"/>
          <p:cNvSpPr txBox="1"/>
          <p:nvPr>
            <p:ph idx="12" type="sldNum"/>
          </p:nvPr>
        </p:nvSpPr>
        <p:spPr>
          <a:xfrm>
            <a:off x="4509120" y="8371854"/>
            <a:ext cx="1944000" cy="2880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rPr lang="de-DE"/>
              <a:t>Chart </a:t>
            </a:r>
            <a:fld id="{00000000-1234-1234-1234-123412341234}" type="slidenum">
              <a:rPr b="1" lang="de-DE"/>
              <a:t>‹#›</a:t>
            </a:fld>
            <a:endParaRPr b="1"/>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11247ed24bd_0_213: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882" name="Google Shape;882;g11247ed24bd_0_213: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11247ed24bd_0_762: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891" name="Google Shape;891;g11247ed24bd_0_762: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11247ed24bd_0_743: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900" name="Google Shape;900;g11247ed24bd_0_743: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11247ed24bd_0_752: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921" name="Google Shape;921;g11247ed24bd_0_752: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aa2c97dcd_4_219: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aa2c97dcd_4_219: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0"/>
              </a:spcAft>
              <a:buNone/>
            </a:pPr>
            <a:r>
              <a:rPr lang="de-DE" sz="1100">
                <a:solidFill>
                  <a:srgbClr val="000000"/>
                </a:solidFill>
                <a:latin typeface="Arial"/>
                <a:ea typeface="Arial"/>
                <a:cs typeface="Arial"/>
                <a:sym typeface="Arial"/>
              </a:rPr>
              <a:t>Models are meant to learn from data and adapt to certain circumstances and conditions. </a:t>
            </a:r>
            <a:endParaRPr sz="1100">
              <a:solidFill>
                <a:srgbClr val="000000"/>
              </a:solidFill>
              <a:latin typeface="Arial"/>
              <a:ea typeface="Arial"/>
              <a:cs typeface="Arial"/>
              <a:sym typeface="Arial"/>
            </a:endParaRPr>
          </a:p>
          <a:p>
            <a:pPr indent="0" lvl="0" marL="0" rtl="0" algn="l">
              <a:spcBef>
                <a:spcPts val="200"/>
              </a:spcBef>
              <a:spcAft>
                <a:spcPts val="0"/>
              </a:spcAft>
              <a:buNone/>
            </a:pPr>
            <a:r>
              <a:rPr lang="de-DE" sz="1100">
                <a:solidFill>
                  <a:srgbClr val="000000"/>
                </a:solidFill>
                <a:latin typeface="Arial"/>
                <a:ea typeface="Arial"/>
                <a:cs typeface="Arial"/>
                <a:sym typeface="Arial"/>
              </a:rPr>
              <a:t>However, many models are directly linked to real-world conditions in such a way that drastic changes in behavior and rules will mess with the outcome.</a:t>
            </a:r>
            <a:endParaRPr sz="1100">
              <a:solidFill>
                <a:srgbClr val="000000"/>
              </a:solidFill>
              <a:latin typeface="Arial"/>
              <a:ea typeface="Arial"/>
              <a:cs typeface="Arial"/>
              <a:sym typeface="Arial"/>
            </a:endParaRPr>
          </a:p>
          <a:p>
            <a:pPr indent="0" lvl="0" marL="0" rtl="0" algn="l">
              <a:spcBef>
                <a:spcPts val="200"/>
              </a:spcBef>
              <a:spcAft>
                <a:spcPts val="0"/>
              </a:spcAft>
              <a:buNone/>
            </a:pPr>
            <a:r>
              <a:rPr lang="de-DE" sz="1100">
                <a:solidFill>
                  <a:srgbClr val="000000"/>
                </a:solidFill>
                <a:latin typeface="Arial"/>
                <a:ea typeface="Arial"/>
                <a:cs typeface="Arial"/>
                <a:sym typeface="Arial"/>
              </a:rPr>
              <a:t>This is why, we should also take a closer look into human behavior.</a:t>
            </a:r>
            <a:endParaRPr sz="1100">
              <a:solidFill>
                <a:srgbClr val="000000"/>
              </a:solidFill>
              <a:latin typeface="Arial"/>
              <a:ea typeface="Arial"/>
              <a:cs typeface="Arial"/>
              <a:sym typeface="Arial"/>
            </a:endParaRPr>
          </a:p>
          <a:p>
            <a:pPr indent="0" lvl="0" marL="0" rtl="0" algn="l">
              <a:spcBef>
                <a:spcPts val="200"/>
              </a:spcBef>
              <a:spcAft>
                <a:spcPts val="0"/>
              </a:spcAft>
              <a:buNone/>
            </a:pPr>
            <a:r>
              <a:t/>
            </a:r>
            <a:endParaRPr sz="1100">
              <a:solidFill>
                <a:srgbClr val="000000"/>
              </a:solidFill>
              <a:latin typeface="Arial"/>
              <a:ea typeface="Arial"/>
              <a:cs typeface="Arial"/>
              <a:sym typeface="Arial"/>
            </a:endParaRPr>
          </a:p>
          <a:p>
            <a:pPr indent="0" lvl="0" marL="0" rtl="0" algn="l">
              <a:spcBef>
                <a:spcPts val="200"/>
              </a:spcBef>
              <a:spcAft>
                <a:spcPts val="0"/>
              </a:spcAft>
              <a:buNone/>
            </a:pPr>
            <a:r>
              <a:rPr lang="de-DE" sz="1100">
                <a:solidFill>
                  <a:srgbClr val="000000"/>
                </a:solidFill>
                <a:latin typeface="Arial"/>
                <a:ea typeface="Arial"/>
                <a:cs typeface="Arial"/>
                <a:sym typeface="Arial"/>
              </a:rPr>
              <a:t>There we saw especially in the last years the behavorial contagion:</a:t>
            </a:r>
            <a:endParaRPr sz="1100">
              <a:solidFill>
                <a:srgbClr val="000000"/>
              </a:solidFill>
              <a:latin typeface="Arial"/>
              <a:ea typeface="Arial"/>
              <a:cs typeface="Arial"/>
              <a:sym typeface="Arial"/>
            </a:endParaRPr>
          </a:p>
          <a:p>
            <a:pPr indent="0" lvl="0" marL="0" rtl="0" algn="l">
              <a:spcBef>
                <a:spcPts val="200"/>
              </a:spcBef>
              <a:spcAft>
                <a:spcPts val="0"/>
              </a:spcAft>
              <a:buNone/>
            </a:pPr>
            <a:r>
              <a:rPr lang="de-DE" sz="1100">
                <a:solidFill>
                  <a:srgbClr val="000000"/>
                </a:solidFill>
                <a:latin typeface="Arial"/>
                <a:ea typeface="Arial"/>
                <a:cs typeface="Arial"/>
                <a:sym typeface="Arial"/>
              </a:rPr>
              <a:t>The tendency for people to repeat behavior after others have performed it.</a:t>
            </a:r>
            <a:endParaRPr sz="1100">
              <a:solidFill>
                <a:srgbClr val="000000"/>
              </a:solidFill>
              <a:latin typeface="Arial"/>
              <a:ea typeface="Arial"/>
              <a:cs typeface="Arial"/>
              <a:sym typeface="Arial"/>
            </a:endParaRPr>
          </a:p>
          <a:p>
            <a:pPr indent="0" lvl="0" marL="0" rtl="0" algn="l">
              <a:spcBef>
                <a:spcPts val="200"/>
              </a:spcBef>
              <a:spcAft>
                <a:spcPts val="0"/>
              </a:spcAft>
              <a:buNone/>
            </a:pPr>
            <a:r>
              <a:rPr lang="de-DE" sz="1100">
                <a:solidFill>
                  <a:srgbClr val="000000"/>
                </a:solidFill>
                <a:latin typeface="Arial"/>
                <a:ea typeface="Arial"/>
                <a:cs typeface="Arial"/>
                <a:sym typeface="Arial"/>
              </a:rPr>
              <a:t>This also </a:t>
            </a:r>
            <a:r>
              <a:rPr lang="de-DE" sz="1100">
                <a:solidFill>
                  <a:srgbClr val="000000"/>
                </a:solidFill>
                <a:latin typeface="Arial"/>
                <a:ea typeface="Arial"/>
                <a:cs typeface="Arial"/>
                <a:sym typeface="Arial"/>
              </a:rPr>
              <a:t>affects how people use distributed systems that support activities from personal finances and medical care to travelling and and shopping.</a:t>
            </a:r>
            <a:endParaRPr sz="1100">
              <a:solidFill>
                <a:srgbClr val="000000"/>
              </a:solidFill>
              <a:latin typeface="Arial"/>
              <a:ea typeface="Arial"/>
              <a:cs typeface="Arial"/>
              <a:sym typeface="Arial"/>
            </a:endParaRPr>
          </a:p>
          <a:p>
            <a:pPr indent="0" lvl="0" marL="0" rtl="0" algn="l">
              <a:spcBef>
                <a:spcPts val="200"/>
              </a:spcBef>
              <a:spcAft>
                <a:spcPts val="0"/>
              </a:spcAft>
              <a:buNone/>
            </a:pPr>
            <a:r>
              <a:t/>
            </a:r>
            <a:endParaRPr sz="1100">
              <a:solidFill>
                <a:srgbClr val="000000"/>
              </a:solidFill>
              <a:latin typeface="Arial"/>
              <a:ea typeface="Arial"/>
              <a:cs typeface="Arial"/>
              <a:sym typeface="Arial"/>
            </a:endParaRPr>
          </a:p>
          <a:p>
            <a:pPr indent="0" lvl="0" marL="0" rtl="0" algn="l">
              <a:spcBef>
                <a:spcPts val="200"/>
              </a:spcBef>
              <a:spcAft>
                <a:spcPts val="0"/>
              </a:spcAft>
              <a:buNone/>
            </a:pPr>
            <a:r>
              <a:rPr lang="de-DE" sz="1100">
                <a:solidFill>
                  <a:srgbClr val="000000"/>
                </a:solidFill>
                <a:latin typeface="Arial"/>
                <a:ea typeface="Arial"/>
                <a:cs typeface="Arial"/>
                <a:sym typeface="Arial"/>
              </a:rPr>
              <a:t>During the pandemic, m</a:t>
            </a:r>
            <a:r>
              <a:rPr lang="de-DE" sz="1100">
                <a:solidFill>
                  <a:srgbClr val="000000"/>
                </a:solidFill>
                <a:latin typeface="Arial"/>
                <a:ea typeface="Arial"/>
                <a:cs typeface="Arial"/>
                <a:sym typeface="Arial"/>
              </a:rPr>
              <a:t>ajor spikes in consumption caused by panic buying and supply hoarding, starring toilet paper and alcohol, lead to demand forecasting models losing it completely.</a:t>
            </a:r>
            <a:endParaRPr sz="1100">
              <a:solidFill>
                <a:srgbClr val="000000"/>
              </a:solidFill>
              <a:latin typeface="Arial"/>
              <a:ea typeface="Arial"/>
              <a:cs typeface="Arial"/>
              <a:sym typeface="Arial"/>
            </a:endParaRPr>
          </a:p>
          <a:p>
            <a:pPr indent="0" lvl="0" marL="0" rtl="0" algn="l">
              <a:spcBef>
                <a:spcPts val="200"/>
              </a:spcBef>
              <a:spcAft>
                <a:spcPts val="0"/>
              </a:spcAft>
              <a:buNone/>
            </a:pPr>
            <a:r>
              <a:rPr lang="de-DE" sz="1100">
                <a:solidFill>
                  <a:srgbClr val="000000"/>
                </a:solidFill>
                <a:latin typeface="Arial"/>
                <a:ea typeface="Arial"/>
                <a:cs typeface="Arial"/>
                <a:sym typeface="Arial"/>
              </a:rPr>
              <a:t>Panic buying spread across Hong Kong and spread to countries including Singapore, and Australia, the US, the UK, </a:t>
            </a:r>
            <a:endParaRPr sz="1100">
              <a:solidFill>
                <a:srgbClr val="000000"/>
              </a:solidFill>
              <a:latin typeface="Arial"/>
              <a:ea typeface="Arial"/>
              <a:cs typeface="Arial"/>
              <a:sym typeface="Arial"/>
            </a:endParaRPr>
          </a:p>
          <a:p>
            <a:pPr indent="0" lvl="0" marL="0" rtl="0" algn="l">
              <a:spcBef>
                <a:spcPts val="200"/>
              </a:spcBef>
              <a:spcAft>
                <a:spcPts val="0"/>
              </a:spcAft>
              <a:buNone/>
            </a:pPr>
            <a:r>
              <a:t/>
            </a:r>
            <a:endParaRPr sz="1100">
              <a:solidFill>
                <a:srgbClr val="000000"/>
              </a:solidFill>
              <a:latin typeface="Arial"/>
              <a:ea typeface="Arial"/>
              <a:cs typeface="Arial"/>
              <a:sym typeface="Arial"/>
            </a:endParaRPr>
          </a:p>
          <a:p>
            <a:pPr indent="0" lvl="0" marL="0" rtl="0" algn="l">
              <a:spcBef>
                <a:spcPts val="200"/>
              </a:spcBef>
              <a:spcAft>
                <a:spcPts val="0"/>
              </a:spcAft>
              <a:buNone/>
            </a:pPr>
            <a:r>
              <a:rPr lang="de-DE" sz="1100">
                <a:solidFill>
                  <a:srgbClr val="000000"/>
                </a:solidFill>
                <a:latin typeface="Arial"/>
                <a:ea typeface="Arial"/>
                <a:cs typeface="Arial"/>
                <a:sym typeface="Arial"/>
              </a:rPr>
              <a:t>Events, especially drastic events, mean consumer habits have, and will continue to, change.</a:t>
            </a:r>
            <a:endParaRPr sz="1100">
              <a:solidFill>
                <a:srgbClr val="000000"/>
              </a:solidFill>
              <a:latin typeface="Arial"/>
              <a:ea typeface="Arial"/>
              <a:cs typeface="Arial"/>
              <a:sym typeface="Arial"/>
            </a:endParaRPr>
          </a:p>
          <a:p>
            <a:pPr indent="0" lvl="0" marL="0" rtl="0" algn="l">
              <a:spcBef>
                <a:spcPts val="200"/>
              </a:spcBef>
              <a:spcAft>
                <a:spcPts val="0"/>
              </a:spcAft>
              <a:buNone/>
            </a:pPr>
            <a:r>
              <a:rPr lang="de-DE" sz="1100">
                <a:solidFill>
                  <a:srgbClr val="000000"/>
                </a:solidFill>
                <a:latin typeface="Arial"/>
                <a:ea typeface="Arial"/>
                <a:cs typeface="Arial"/>
                <a:sym typeface="Arial"/>
              </a:rPr>
              <a:t>But it can also mean that previous behavior might recur,</a:t>
            </a:r>
            <a:endParaRPr sz="1100">
              <a:solidFill>
                <a:srgbClr val="000000"/>
              </a:solidFill>
              <a:latin typeface="Arial"/>
              <a:ea typeface="Arial"/>
              <a:cs typeface="Arial"/>
              <a:sym typeface="Arial"/>
            </a:endParaRPr>
          </a:p>
          <a:p>
            <a:pPr indent="0" lvl="0" marL="0" rtl="0" algn="l">
              <a:spcBef>
                <a:spcPts val="200"/>
              </a:spcBef>
              <a:spcAft>
                <a:spcPts val="0"/>
              </a:spcAft>
              <a:buNone/>
            </a:pPr>
            <a:r>
              <a:rPr lang="de-DE" sz="1100">
                <a:solidFill>
                  <a:srgbClr val="000000"/>
                </a:solidFill>
                <a:latin typeface="Arial"/>
                <a:ea typeface="Arial"/>
                <a:cs typeface="Arial"/>
                <a:sym typeface="Arial"/>
              </a:rPr>
              <a:t>for example the panic buying of sunflower oil now.</a:t>
            </a:r>
            <a:endParaRPr sz="1100">
              <a:solidFill>
                <a:srgbClr val="000000"/>
              </a:solidFill>
              <a:latin typeface="Arial"/>
              <a:ea typeface="Arial"/>
              <a:cs typeface="Arial"/>
              <a:sym typeface="Arial"/>
            </a:endParaRPr>
          </a:p>
          <a:p>
            <a:pPr indent="0" lvl="0" marL="0" rtl="0" algn="l">
              <a:spcBef>
                <a:spcPts val="200"/>
              </a:spcBef>
              <a:spcAft>
                <a:spcPts val="0"/>
              </a:spcAft>
              <a:buNone/>
            </a:pPr>
            <a:r>
              <a:t/>
            </a:r>
            <a:endParaRPr sz="1100">
              <a:solidFill>
                <a:srgbClr val="000000"/>
              </a:solidFill>
              <a:latin typeface="Arial"/>
              <a:ea typeface="Arial"/>
              <a:cs typeface="Arial"/>
              <a:sym typeface="Arial"/>
            </a:endParaRPr>
          </a:p>
          <a:p>
            <a:pPr indent="0" lvl="0" marL="0" rtl="0" algn="l">
              <a:spcBef>
                <a:spcPts val="200"/>
              </a:spcBef>
              <a:spcAft>
                <a:spcPts val="0"/>
              </a:spcAft>
              <a:buNone/>
            </a:pPr>
            <a:r>
              <a:rPr lang="de-DE" sz="1100">
                <a:solidFill>
                  <a:srgbClr val="000000"/>
                </a:solidFill>
                <a:latin typeface="Arial"/>
                <a:ea typeface="Arial"/>
                <a:cs typeface="Arial"/>
                <a:sym typeface="Arial"/>
              </a:rPr>
              <a:t>We will keep this phenomenon in mind in our robustness approach.</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200"/>
              </a:spcBef>
              <a:spcAft>
                <a:spcPts val="0"/>
              </a:spcAft>
              <a:buNone/>
            </a:pPr>
            <a:r>
              <a:t/>
            </a:r>
            <a:endParaRPr sz="1100">
              <a:solidFill>
                <a:srgbClr val="000000"/>
              </a:solidFill>
              <a:latin typeface="Arial"/>
              <a:ea typeface="Arial"/>
              <a:cs typeface="Arial"/>
              <a:sym typeface="Arial"/>
            </a:endParaRPr>
          </a:p>
          <a:p>
            <a:pPr indent="0" lvl="0" marL="0" rtl="0" algn="l">
              <a:spcBef>
                <a:spcPts val="200"/>
              </a:spcBef>
              <a:spcAft>
                <a:spcPts val="0"/>
              </a:spcAft>
              <a:buNone/>
            </a:pPr>
            <a:r>
              <a:t/>
            </a:r>
            <a:endParaRPr sz="1100">
              <a:solidFill>
                <a:srgbClr val="000000"/>
              </a:solidFill>
              <a:latin typeface="Arial"/>
              <a:ea typeface="Arial"/>
              <a:cs typeface="Arial"/>
              <a:sym typeface="Arial"/>
            </a:endParaRPr>
          </a:p>
          <a:p>
            <a:pPr indent="0" lvl="0" marL="0" rtl="0" algn="l">
              <a:spcBef>
                <a:spcPts val="200"/>
              </a:spcBef>
              <a:spcAft>
                <a:spcPts val="0"/>
              </a:spcAft>
              <a:buNone/>
            </a:pPr>
            <a:r>
              <a:t/>
            </a:r>
            <a:endParaRPr sz="1100">
              <a:solidFill>
                <a:srgbClr val="000000"/>
              </a:solidFill>
              <a:latin typeface="Arial"/>
              <a:ea typeface="Arial"/>
              <a:cs typeface="Arial"/>
              <a:sym typeface="Arial"/>
            </a:endParaRPr>
          </a:p>
          <a:p>
            <a:pPr indent="0" lvl="0" marL="0" rtl="0" algn="l">
              <a:spcBef>
                <a:spcPts val="200"/>
              </a:spcBef>
              <a:spcAft>
                <a:spcPts val="0"/>
              </a:spcAft>
              <a:buNone/>
            </a:pPr>
            <a:r>
              <a:t/>
            </a:r>
            <a:endParaRPr sz="1100">
              <a:solidFill>
                <a:srgbClr val="000000"/>
              </a:solidFill>
              <a:latin typeface="Arial"/>
              <a:ea typeface="Arial"/>
              <a:cs typeface="Arial"/>
              <a:sym typeface="Arial"/>
            </a:endParaRPr>
          </a:p>
          <a:p>
            <a:pPr indent="0" lvl="0" marL="0" rtl="0" algn="l">
              <a:spcBef>
                <a:spcPts val="200"/>
              </a:spcBef>
              <a:spcAft>
                <a:spcPts val="0"/>
              </a:spcAft>
              <a:buNone/>
            </a:pPr>
            <a:r>
              <a:t/>
            </a:r>
            <a:endParaRPr sz="1100">
              <a:solidFill>
                <a:srgbClr val="000000"/>
              </a:solidFill>
              <a:latin typeface="Arial"/>
              <a:ea typeface="Arial"/>
              <a:cs typeface="Arial"/>
              <a:sym typeface="Arial"/>
            </a:endParaRPr>
          </a:p>
          <a:p>
            <a:pPr indent="0" lvl="0" marL="0" rtl="0" algn="l">
              <a:spcBef>
                <a:spcPts val="200"/>
              </a:spcBef>
              <a:spcAft>
                <a:spcPts val="0"/>
              </a:spcAft>
              <a:buNone/>
            </a:pPr>
            <a:r>
              <a:rPr lang="de-DE" sz="1100">
                <a:solidFill>
                  <a:srgbClr val="B7B7B7"/>
                </a:solidFill>
                <a:latin typeface="Arial"/>
                <a:ea typeface="Arial"/>
                <a:cs typeface="Arial"/>
                <a:sym typeface="Arial"/>
              </a:rPr>
              <a:t>Schmidt, S., et al.. (2021). Purchasing under threat: Changes in shopping patterns during the COVID-19 pandemic. </a:t>
            </a:r>
            <a:r>
              <a:rPr i="1" lang="de-DE" sz="1100">
                <a:solidFill>
                  <a:srgbClr val="B7B7B7"/>
                </a:solidFill>
                <a:latin typeface="Arial"/>
                <a:ea typeface="Arial"/>
                <a:cs typeface="Arial"/>
                <a:sym typeface="Arial"/>
              </a:rPr>
              <a:t>PloS one</a:t>
            </a:r>
            <a:r>
              <a:rPr lang="de-DE" sz="1100">
                <a:solidFill>
                  <a:srgbClr val="B7B7B7"/>
                </a:solidFill>
                <a:latin typeface="Arial"/>
                <a:ea typeface="Arial"/>
                <a:cs typeface="Arial"/>
                <a:sym typeface="Arial"/>
              </a:rPr>
              <a:t>, </a:t>
            </a:r>
            <a:r>
              <a:rPr i="1" lang="de-DE" sz="1100">
                <a:solidFill>
                  <a:srgbClr val="B7B7B7"/>
                </a:solidFill>
                <a:latin typeface="Arial"/>
                <a:ea typeface="Arial"/>
                <a:cs typeface="Arial"/>
                <a:sym typeface="Arial"/>
              </a:rPr>
              <a:t>16</a:t>
            </a:r>
            <a:r>
              <a:rPr lang="de-DE" sz="1100">
                <a:solidFill>
                  <a:srgbClr val="B7B7B7"/>
                </a:solidFill>
                <a:latin typeface="Arial"/>
                <a:ea typeface="Arial"/>
                <a:cs typeface="Arial"/>
                <a:sym typeface="Arial"/>
              </a:rPr>
              <a:t>(6),</a:t>
            </a:r>
            <a:endParaRPr sz="1100">
              <a:solidFill>
                <a:srgbClr val="B7B7B7"/>
              </a:solidFill>
              <a:latin typeface="Arial"/>
              <a:ea typeface="Arial"/>
              <a:cs typeface="Arial"/>
              <a:sym typeface="Arial"/>
            </a:endParaRPr>
          </a:p>
          <a:p>
            <a:pPr indent="0" lvl="0" marL="0" rtl="0" algn="l">
              <a:spcBef>
                <a:spcPts val="200"/>
              </a:spcBef>
              <a:spcAft>
                <a:spcPts val="0"/>
              </a:spcAft>
              <a:buNone/>
            </a:pPr>
            <a:r>
              <a:rPr lang="de-DE">
                <a:solidFill>
                  <a:srgbClr val="B7B7B7"/>
                </a:solidFill>
              </a:rPr>
              <a:t>Folwarczny, M., et al. (2022). Viral Viruses and Modified Mobility: Cyberspace Disease Salience Predicts Human Movement Patterns.</a:t>
            </a:r>
            <a:endParaRPr>
              <a:solidFill>
                <a:srgbClr val="B7B7B7"/>
              </a:solidFill>
            </a:endParaRPr>
          </a:p>
          <a:p>
            <a:pPr indent="0" lvl="0" marL="0" rtl="0" algn="l">
              <a:spcBef>
                <a:spcPts val="200"/>
              </a:spcBef>
              <a:spcAft>
                <a:spcPts val="200"/>
              </a:spcAft>
              <a:buNone/>
            </a:pPr>
            <a:r>
              <a:t/>
            </a:r>
            <a:endParaRPr/>
          </a:p>
        </p:txBody>
      </p:sp>
      <p:sp>
        <p:nvSpPr>
          <p:cNvPr id="255" name="Google Shape;255;g11aa2c97dcd_4_219: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aa2c97dcd_4_183: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1aa2c97dcd_4_183: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200"/>
              </a:spcAft>
              <a:buNone/>
            </a:pPr>
            <a:r>
              <a:t/>
            </a:r>
            <a:endParaRPr/>
          </a:p>
        </p:txBody>
      </p:sp>
      <p:sp>
        <p:nvSpPr>
          <p:cNvPr id="274" name="Google Shape;274;g11aa2c97dcd_4_183: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de-DE"/>
              <a:t>Chart </a:t>
            </a:r>
            <a:fld id="{00000000-1234-1234-1234-123412341234}" type="slidenum">
              <a:rPr b="1" lang="de-DE"/>
              <a:t>‹#›</a:t>
            </a:fld>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aa2c97dcd_4_237: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aa2c97dcd_4_237: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0"/>
              </a:spcAft>
              <a:buNone/>
            </a:pPr>
            <a:r>
              <a:rPr lang="de-DE">
                <a:solidFill>
                  <a:srgbClr val="B7B7B7"/>
                </a:solidFill>
              </a:rPr>
              <a:t>Reinforcement learning (RL) is a machine learning method where an agent independently learns a strategy to minimize the cumulative regret by choosing action according to their immediate and discounted cumulative rewards.</a:t>
            </a:r>
            <a:endParaRPr>
              <a:solidFill>
                <a:srgbClr val="B7B7B7"/>
              </a:solidFill>
            </a:endParaRPr>
          </a:p>
          <a:p>
            <a:pPr indent="0" lvl="0" marL="0" rtl="0" algn="l">
              <a:spcBef>
                <a:spcPts val="200"/>
              </a:spcBef>
              <a:spcAft>
                <a:spcPts val="0"/>
              </a:spcAft>
              <a:buNone/>
            </a:pPr>
            <a:r>
              <a:rPr lang="de-DE">
                <a:solidFill>
                  <a:srgbClr val="B7B7B7"/>
                </a:solidFill>
              </a:rPr>
              <a:t>This way, the agent learns independently in which situation which action is the best. </a:t>
            </a:r>
            <a:endParaRPr>
              <a:solidFill>
                <a:srgbClr val="B7B7B7"/>
              </a:solidFill>
            </a:endParaRPr>
          </a:p>
          <a:p>
            <a:pPr indent="0" lvl="0" marL="0" rtl="0" algn="l">
              <a:spcBef>
                <a:spcPts val="200"/>
              </a:spcBef>
              <a:spcAft>
                <a:spcPts val="0"/>
              </a:spcAft>
              <a:buNone/>
            </a:pPr>
            <a:r>
              <a:rPr lang="de-DE">
                <a:solidFill>
                  <a:srgbClr val="B7B7B7"/>
                </a:solidFill>
              </a:rPr>
              <a:t>Unlike supervised learning, RL does not require data up front. </a:t>
            </a:r>
            <a:endParaRPr>
              <a:solidFill>
                <a:srgbClr val="B7B7B7"/>
              </a:solidFill>
            </a:endParaRPr>
          </a:p>
          <a:p>
            <a:pPr indent="0" lvl="0" marL="0" rtl="0" algn="l">
              <a:spcBef>
                <a:spcPts val="200"/>
              </a:spcBef>
              <a:spcAft>
                <a:spcPts val="0"/>
              </a:spcAft>
              <a:buNone/>
            </a:pPr>
            <a:r>
              <a:rPr lang="de-DE">
                <a:solidFill>
                  <a:srgbClr val="B7B7B7"/>
                </a:solidFill>
              </a:rPr>
              <a:t>Instead, the database is formed through extensive trial-and-error runs within a simulation scenario. </a:t>
            </a:r>
            <a:endParaRPr>
              <a:solidFill>
                <a:srgbClr val="B7B7B7"/>
              </a:solidFill>
            </a:endParaRPr>
          </a:p>
          <a:p>
            <a:pPr indent="0" lvl="0" marL="0" rtl="0" algn="l">
              <a:spcBef>
                <a:spcPts val="200"/>
              </a:spcBef>
              <a:spcAft>
                <a:spcPts val="0"/>
              </a:spcAft>
              <a:buNone/>
            </a:pPr>
            <a:r>
              <a:rPr lang="de-DE"/>
              <a:t>Here is an overview of popular state-of-the-art RL approaches.</a:t>
            </a:r>
            <a:endParaRPr/>
          </a:p>
          <a:p>
            <a:pPr indent="0" lvl="0" marL="0" rtl="0" algn="l">
              <a:spcBef>
                <a:spcPts val="200"/>
              </a:spcBef>
              <a:spcAft>
                <a:spcPts val="0"/>
              </a:spcAft>
              <a:buNone/>
            </a:pPr>
            <a:r>
              <a:t/>
            </a:r>
            <a:endParaRPr/>
          </a:p>
          <a:p>
            <a:pPr indent="0" lvl="0" marL="0" rtl="0" algn="l">
              <a:spcBef>
                <a:spcPts val="200"/>
              </a:spcBef>
              <a:spcAft>
                <a:spcPts val="0"/>
              </a:spcAft>
              <a:buNone/>
            </a:pPr>
            <a:r>
              <a:rPr lang="de-DE"/>
              <a:t>The Deep Q-Learning is a simple and very commonly used model. </a:t>
            </a:r>
            <a:endParaRPr/>
          </a:p>
          <a:p>
            <a:pPr indent="0" lvl="0" marL="0" rtl="0" algn="l">
              <a:spcBef>
                <a:spcPts val="200"/>
              </a:spcBef>
              <a:spcAft>
                <a:spcPts val="0"/>
              </a:spcAft>
              <a:buNone/>
            </a:pPr>
            <a:r>
              <a:rPr lang="de-DE">
                <a:solidFill>
                  <a:srgbClr val="B7B7B7"/>
                </a:solidFill>
              </a:rPr>
              <a:t>The network is trained with a variant of the Q-learning algorithm, with stochastic gradient descent to update the weights. </a:t>
            </a:r>
            <a:endParaRPr>
              <a:solidFill>
                <a:srgbClr val="B7B7B7"/>
              </a:solidFill>
            </a:endParaRPr>
          </a:p>
          <a:p>
            <a:pPr indent="0" lvl="0" marL="0" rtl="0" algn="l">
              <a:spcBef>
                <a:spcPts val="200"/>
              </a:spcBef>
              <a:spcAft>
                <a:spcPts val="0"/>
              </a:spcAft>
              <a:buNone/>
            </a:pPr>
            <a:r>
              <a:rPr lang="de-DE"/>
              <a:t>An approximate approach can be realized with the Proximal Policy Optimization model, an algorithm with high data efficiency and a reliable performance. </a:t>
            </a:r>
            <a:endParaRPr/>
          </a:p>
          <a:p>
            <a:pPr indent="0" lvl="0" marL="0" rtl="0" algn="l">
              <a:spcBef>
                <a:spcPts val="200"/>
              </a:spcBef>
              <a:spcAft>
                <a:spcPts val="0"/>
              </a:spcAft>
              <a:buNone/>
            </a:pPr>
            <a:r>
              <a:rPr lang="de-DE"/>
              <a:t>The Deep DQN is based on the DQN, but decouples the estimation into an actor-critic architecture.</a:t>
            </a:r>
            <a:endParaRPr/>
          </a:p>
          <a:p>
            <a:pPr indent="0" lvl="0" marL="0" rtl="0" algn="l">
              <a:spcBef>
                <a:spcPts val="200"/>
              </a:spcBef>
              <a:spcAft>
                <a:spcPts val="0"/>
              </a:spcAft>
              <a:buNone/>
            </a:pPr>
            <a:r>
              <a:rPr lang="de-DE"/>
              <a:t>This way, it can avoid selecting overestimated values like the DQN</a:t>
            </a:r>
            <a:endParaRPr/>
          </a:p>
          <a:p>
            <a:pPr indent="0" lvl="0" marL="0" rtl="0" algn="l">
              <a:spcBef>
                <a:spcPts val="200"/>
              </a:spcBef>
              <a:spcAft>
                <a:spcPts val="0"/>
              </a:spcAft>
              <a:buNone/>
            </a:pPr>
            <a:r>
              <a:t/>
            </a:r>
            <a:endParaRPr/>
          </a:p>
          <a:p>
            <a:pPr indent="0" lvl="0" marL="0" rtl="0" algn="l">
              <a:spcBef>
                <a:spcPts val="200"/>
              </a:spcBef>
              <a:spcAft>
                <a:spcPts val="0"/>
              </a:spcAft>
              <a:buNone/>
            </a:pPr>
            <a:r>
              <a:rPr lang="de-DE"/>
              <a:t>In our project, we also decided to implement an actor-critic approach for more sample-efficiency.</a:t>
            </a:r>
            <a:endParaRPr/>
          </a:p>
          <a:p>
            <a:pPr indent="0" lvl="0" marL="0" rtl="0" algn="l">
              <a:spcBef>
                <a:spcPts val="200"/>
              </a:spcBef>
              <a:spcAft>
                <a:spcPts val="0"/>
              </a:spcAft>
              <a:buNone/>
            </a:pPr>
            <a:r>
              <a:rPr lang="de-DE"/>
              <a:t>To be precise, the Advantage Actor-Critic, in short A2C.</a:t>
            </a:r>
            <a:endParaRPr/>
          </a:p>
          <a:p>
            <a:pPr indent="0" lvl="0" marL="0" rtl="0" algn="l">
              <a:spcBef>
                <a:spcPts val="200"/>
              </a:spcBef>
              <a:spcAft>
                <a:spcPts val="0"/>
              </a:spcAft>
              <a:buNone/>
            </a:pPr>
            <a:r>
              <a:t/>
            </a:r>
            <a:endParaRPr/>
          </a:p>
          <a:p>
            <a:pPr indent="0" lvl="0" marL="0" rtl="0" algn="l">
              <a:spcBef>
                <a:spcPts val="200"/>
              </a:spcBef>
              <a:spcAft>
                <a:spcPts val="0"/>
              </a:spcAft>
              <a:buNone/>
            </a:pPr>
            <a:r>
              <a:rPr lang="de-DE"/>
              <a:t>The A2C is policy-based.</a:t>
            </a:r>
            <a:endParaRPr/>
          </a:p>
          <a:p>
            <a:pPr indent="0" lvl="0" marL="0" rtl="0" algn="l">
              <a:spcBef>
                <a:spcPts val="200"/>
              </a:spcBef>
              <a:spcAft>
                <a:spcPts val="0"/>
              </a:spcAft>
              <a:buNone/>
            </a:pPr>
            <a:r>
              <a:rPr lang="de-DE"/>
              <a:t>But with an additional value function that is used </a:t>
            </a:r>
            <a:r>
              <a:rPr lang="de-DE"/>
              <a:t>in the learning process of the policy parameters.</a:t>
            </a:r>
            <a:endParaRPr/>
          </a:p>
          <a:p>
            <a:pPr indent="0" lvl="0" marL="0" rtl="0" algn="l">
              <a:spcBef>
                <a:spcPts val="200"/>
              </a:spcBef>
              <a:spcAft>
                <a:spcPts val="0"/>
              </a:spcAft>
              <a:buNone/>
            </a:pPr>
            <a:r>
              <a:rPr lang="de-DE">
                <a:solidFill>
                  <a:srgbClr val="B7B7B7"/>
                </a:solidFill>
              </a:rPr>
              <a:t>This induces two neural networks:</a:t>
            </a:r>
            <a:endParaRPr>
              <a:solidFill>
                <a:srgbClr val="B7B7B7"/>
              </a:solidFill>
            </a:endParaRPr>
          </a:p>
          <a:p>
            <a:pPr indent="-317500" lvl="0" marL="457200" rtl="0" algn="l">
              <a:spcBef>
                <a:spcPts val="200"/>
              </a:spcBef>
              <a:spcAft>
                <a:spcPts val="0"/>
              </a:spcAft>
              <a:buClr>
                <a:srgbClr val="B7B7B7"/>
              </a:buClr>
              <a:buSzPts val="1400"/>
              <a:buChar char="●"/>
            </a:pPr>
            <a:r>
              <a:rPr lang="de-DE">
                <a:solidFill>
                  <a:srgbClr val="B7B7B7"/>
                </a:solidFill>
              </a:rPr>
              <a:t>actor: policy that is used for determining an action based on a probability distribution</a:t>
            </a:r>
            <a:endParaRPr>
              <a:solidFill>
                <a:srgbClr val="B7B7B7"/>
              </a:solidFill>
            </a:endParaRPr>
          </a:p>
          <a:p>
            <a:pPr indent="-317500" lvl="0" marL="457200" rtl="0" algn="l">
              <a:spcBef>
                <a:spcPts val="0"/>
              </a:spcBef>
              <a:spcAft>
                <a:spcPts val="0"/>
              </a:spcAft>
              <a:buClr>
                <a:srgbClr val="B7B7B7"/>
              </a:buClr>
              <a:buSzPts val="1400"/>
              <a:buChar char="●"/>
            </a:pPr>
            <a:r>
              <a:rPr lang="de-DE">
                <a:solidFill>
                  <a:srgbClr val="B7B7B7"/>
                </a:solidFill>
              </a:rPr>
              <a:t>critic: value function corresponding to the current state that is pushing the actor towards the optimal action selection</a:t>
            </a:r>
            <a:endParaRPr>
              <a:solidFill>
                <a:srgbClr val="B7B7B7"/>
              </a:solidFill>
            </a:endParaRPr>
          </a:p>
          <a:p>
            <a:pPr indent="0" lvl="0" marL="0" rtl="0" algn="l">
              <a:spcBef>
                <a:spcPts val="200"/>
              </a:spcBef>
              <a:spcAft>
                <a:spcPts val="0"/>
              </a:spcAft>
              <a:buNone/>
            </a:pPr>
            <a:r>
              <a:rPr lang="de-DE"/>
              <a:t>The actor-critic method has a faster convergence compared to actor-only methods, as the variance is reduced. </a:t>
            </a:r>
            <a:endParaRPr/>
          </a:p>
          <a:p>
            <a:pPr indent="0" lvl="0" marL="0" rtl="0" algn="l">
              <a:spcBef>
                <a:spcPts val="200"/>
              </a:spcBef>
              <a:spcAft>
                <a:spcPts val="0"/>
              </a:spcAft>
              <a:buNone/>
            </a:pPr>
            <a:r>
              <a:t/>
            </a:r>
            <a:endParaRPr/>
          </a:p>
          <a:p>
            <a:pPr indent="0" lvl="0" marL="0" rtl="0" algn="l">
              <a:spcBef>
                <a:spcPts val="200"/>
              </a:spcBef>
              <a:spcAft>
                <a:spcPts val="0"/>
              </a:spcAft>
              <a:buNone/>
            </a:pPr>
            <a:r>
              <a:t/>
            </a:r>
            <a:endParaRPr/>
          </a:p>
          <a:p>
            <a:pPr indent="0" lvl="0" marL="0" rtl="0" algn="l">
              <a:spcBef>
                <a:spcPts val="200"/>
              </a:spcBef>
              <a:spcAft>
                <a:spcPts val="0"/>
              </a:spcAft>
              <a:buNone/>
            </a:pPr>
            <a:r>
              <a:t/>
            </a:r>
            <a:endParaRPr/>
          </a:p>
          <a:p>
            <a:pPr indent="0" lvl="0" marL="0" rtl="0" algn="l">
              <a:spcBef>
                <a:spcPts val="200"/>
              </a:spcBef>
              <a:spcAft>
                <a:spcPts val="0"/>
              </a:spcAft>
              <a:buNone/>
            </a:pPr>
            <a:r>
              <a:t/>
            </a:r>
            <a:endParaRPr/>
          </a:p>
          <a:p>
            <a:pPr indent="0" lvl="0" marL="0" rtl="0" algn="l">
              <a:spcBef>
                <a:spcPts val="200"/>
              </a:spcBef>
              <a:spcAft>
                <a:spcPts val="0"/>
              </a:spcAft>
              <a:buNone/>
            </a:pPr>
            <a:r>
              <a:rPr lang="de-DE"/>
              <a:t>[Mnih 13] Volodymyr Mnih, Koray Kavukcuoglu, David Silver, Alex Graves, Ioannis Antonoglou, Daan Wierstra, and Martin Riedmiller. 2013. Playing Atari with Deep</a:t>
            </a:r>
            <a:endParaRPr/>
          </a:p>
          <a:p>
            <a:pPr indent="0" lvl="0" marL="0" rtl="0" algn="l">
              <a:spcBef>
                <a:spcPts val="200"/>
              </a:spcBef>
              <a:spcAft>
                <a:spcPts val="0"/>
              </a:spcAft>
              <a:buNone/>
            </a:pPr>
            <a:r>
              <a:rPr lang="de-DE"/>
              <a:t>Reinforcement Learning.</a:t>
            </a:r>
            <a:endParaRPr/>
          </a:p>
          <a:p>
            <a:pPr indent="0" lvl="0" marL="0" rtl="0" algn="l">
              <a:spcBef>
                <a:spcPts val="200"/>
              </a:spcBef>
              <a:spcAft>
                <a:spcPts val="0"/>
              </a:spcAft>
              <a:buNone/>
            </a:pPr>
            <a:r>
              <a:rPr lang="de-DE"/>
              <a:t>[Schulman 2017] </a:t>
            </a:r>
            <a:r>
              <a:rPr lang="de-DE"/>
              <a:t>John Schulman, Filip Wolski, Prafulla Dhariwal, Alec Radford, and Oleg Klimov. 2017. Proximal Policy Optimization Algorithms</a:t>
            </a:r>
            <a:endParaRPr/>
          </a:p>
          <a:p>
            <a:pPr indent="0" lvl="0" marL="0" rtl="0" algn="l">
              <a:spcBef>
                <a:spcPts val="200"/>
              </a:spcBef>
              <a:spcAft>
                <a:spcPts val="0"/>
              </a:spcAft>
              <a:buNone/>
            </a:pPr>
            <a:r>
              <a:rPr lang="de-DE"/>
              <a:t>[Timothy 19] Timothy P. Lillicrap, Jonathan J. Hunt, Alexander Pritzel, Nicolas Heess, Tom Erez, Yuval Tassa, David Silver, and Daan Wierstra. 2019. Continuous Control with Deep Reinforcement Learning</a:t>
            </a:r>
            <a:endParaRPr/>
          </a:p>
          <a:p>
            <a:pPr indent="0" lvl="0" marL="0" rtl="0" algn="l">
              <a:spcBef>
                <a:spcPts val="200"/>
              </a:spcBef>
              <a:spcAft>
                <a:spcPts val="0"/>
              </a:spcAft>
              <a:buNone/>
            </a:pPr>
            <a:r>
              <a:rPr lang="de-DE"/>
              <a:t>[Sutton 18] Richard S Sutton and Andrew G Barto. 2018. Reinforcement learning: An introduction.</a:t>
            </a:r>
            <a:endParaRPr/>
          </a:p>
          <a:p>
            <a:pPr indent="0" lvl="0" marL="0" rtl="0" algn="l">
              <a:spcBef>
                <a:spcPts val="200"/>
              </a:spcBef>
              <a:spcAft>
                <a:spcPts val="0"/>
              </a:spcAft>
              <a:buNone/>
            </a:pPr>
            <a:r>
              <a:t/>
            </a:r>
            <a:endParaRPr/>
          </a:p>
          <a:p>
            <a:pPr indent="0" lvl="0" marL="0" rtl="0" algn="l">
              <a:spcBef>
                <a:spcPts val="200"/>
              </a:spcBef>
              <a:spcAft>
                <a:spcPts val="0"/>
              </a:spcAft>
              <a:buNone/>
            </a:pPr>
            <a:r>
              <a:t/>
            </a:r>
            <a:endParaRPr/>
          </a:p>
          <a:p>
            <a:pPr indent="0" lvl="0" marL="0" rtl="0" algn="l">
              <a:spcBef>
                <a:spcPts val="200"/>
              </a:spcBef>
              <a:spcAft>
                <a:spcPts val="200"/>
              </a:spcAft>
              <a:buNone/>
            </a:pPr>
            <a:r>
              <a:t/>
            </a:r>
            <a:endParaRPr/>
          </a:p>
        </p:txBody>
      </p:sp>
      <p:sp>
        <p:nvSpPr>
          <p:cNvPr id="280" name="Google Shape;280;g11aa2c97dcd_4_237: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aa2c97dcd_4_254:notes"/>
          <p:cNvSpPr/>
          <p:nvPr>
            <p:ph idx="2" type="sldImg"/>
          </p:nvPr>
        </p:nvSpPr>
        <p:spPr>
          <a:xfrm>
            <a:off x="875936" y="885346"/>
            <a:ext cx="5577000" cy="3137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aa2c97dcd_4_254:notes"/>
          <p:cNvSpPr txBox="1"/>
          <p:nvPr>
            <p:ph idx="1" type="body"/>
          </p:nvPr>
        </p:nvSpPr>
        <p:spPr>
          <a:xfrm>
            <a:off x="873125" y="4448113"/>
            <a:ext cx="3470400" cy="3923700"/>
          </a:xfrm>
          <a:prstGeom prst="rect">
            <a:avLst/>
          </a:prstGeom>
        </p:spPr>
        <p:txBody>
          <a:bodyPr anchorCtr="0" anchor="t" bIns="0" lIns="0" spcFirstLastPara="1" rIns="91425" wrap="square" tIns="0">
            <a:noAutofit/>
          </a:bodyPr>
          <a:lstStyle/>
          <a:p>
            <a:pPr indent="0" lvl="0" marL="0" rtl="0" algn="l">
              <a:spcBef>
                <a:spcPts val="200"/>
              </a:spcBef>
              <a:spcAft>
                <a:spcPts val="0"/>
              </a:spcAft>
              <a:buNone/>
            </a:pPr>
            <a:r>
              <a:rPr lang="de-DE"/>
              <a:t>Real-world systems can suffer from latencies, noise, non-stationarity and distribution shifts over time. </a:t>
            </a:r>
            <a:endParaRPr/>
          </a:p>
          <a:p>
            <a:pPr indent="0" lvl="0" marL="0" rtl="0" algn="l">
              <a:spcBef>
                <a:spcPts val="200"/>
              </a:spcBef>
              <a:spcAft>
                <a:spcPts val="0"/>
              </a:spcAft>
              <a:buNone/>
            </a:pPr>
            <a:r>
              <a:rPr lang="de-DE"/>
              <a:t>These usually fall short in a perfect simulated environment where a state is fully transparent to the agent. </a:t>
            </a:r>
            <a:endParaRPr/>
          </a:p>
          <a:p>
            <a:pPr indent="0" lvl="0" marL="0" rtl="0" algn="l">
              <a:spcBef>
                <a:spcPts val="200"/>
              </a:spcBef>
              <a:spcAft>
                <a:spcPts val="0"/>
              </a:spcAft>
              <a:buNone/>
            </a:pPr>
            <a:r>
              <a:rPr lang="de-DE"/>
              <a:t>This is why we focus on robust RL.</a:t>
            </a:r>
            <a:endParaRPr/>
          </a:p>
          <a:p>
            <a:pPr indent="0" lvl="0" marL="0" rtl="0" algn="l">
              <a:spcBef>
                <a:spcPts val="200"/>
              </a:spcBef>
              <a:spcAft>
                <a:spcPts val="0"/>
              </a:spcAft>
              <a:buNone/>
            </a:pPr>
            <a:r>
              <a:t/>
            </a:r>
            <a:endParaRPr/>
          </a:p>
          <a:p>
            <a:pPr indent="0" lvl="0" marL="0" rtl="0" algn="l">
              <a:spcBef>
                <a:spcPts val="200"/>
              </a:spcBef>
              <a:spcAft>
                <a:spcPts val="0"/>
              </a:spcAft>
              <a:buNone/>
            </a:pPr>
            <a:r>
              <a:rPr lang="de-DE"/>
              <a:t>Most relevant real systems are partially observable,.</a:t>
            </a:r>
            <a:endParaRPr/>
          </a:p>
          <a:p>
            <a:pPr indent="0" lvl="0" marL="0" rtl="0" algn="l">
              <a:spcBef>
                <a:spcPts val="200"/>
              </a:spcBef>
              <a:spcAft>
                <a:spcPts val="0"/>
              </a:spcAft>
              <a:buNone/>
            </a:pPr>
            <a:r>
              <a:rPr lang="de-DE"/>
              <a:t>For example,  malfunctioning sensors might pollute observations. </a:t>
            </a:r>
            <a:endParaRPr/>
          </a:p>
          <a:p>
            <a:pPr indent="0" lvl="0" marL="0" rtl="0" algn="l">
              <a:spcBef>
                <a:spcPts val="200"/>
              </a:spcBef>
              <a:spcAft>
                <a:spcPts val="0"/>
              </a:spcAft>
              <a:buNone/>
            </a:pPr>
            <a:r>
              <a:rPr lang="de-DE">
                <a:solidFill>
                  <a:srgbClr val="B7B7B7"/>
                </a:solidFill>
              </a:rPr>
              <a:t>These problems can be formulated as </a:t>
            </a:r>
            <a:r>
              <a:rPr i="1" lang="de-DE">
                <a:solidFill>
                  <a:srgbClr val="B7B7B7"/>
                </a:solidFill>
              </a:rPr>
              <a:t>Partially Observable Markov Decision Process</a:t>
            </a:r>
            <a:r>
              <a:rPr lang="de-DE">
                <a:solidFill>
                  <a:srgbClr val="B7B7B7"/>
                </a:solidFill>
              </a:rPr>
              <a:t> where the agent’s observation is detached from the state. </a:t>
            </a:r>
            <a:endParaRPr>
              <a:solidFill>
                <a:srgbClr val="B7B7B7"/>
              </a:solidFill>
            </a:endParaRPr>
          </a:p>
          <a:p>
            <a:pPr indent="0" lvl="0" marL="0" rtl="0" algn="l">
              <a:spcBef>
                <a:spcPts val="200"/>
              </a:spcBef>
              <a:spcAft>
                <a:spcPts val="0"/>
              </a:spcAft>
              <a:buNone/>
            </a:pPr>
            <a:r>
              <a:rPr lang="de-DE"/>
              <a:t>To compensate that, amongst other approaches, recurrent neural networks can be used which enable the agent to track and recover hidden states.</a:t>
            </a:r>
            <a:endParaRPr/>
          </a:p>
          <a:p>
            <a:pPr indent="0" lvl="0" marL="0" rtl="0" algn="l">
              <a:spcBef>
                <a:spcPts val="200"/>
              </a:spcBef>
              <a:spcAft>
                <a:spcPts val="0"/>
              </a:spcAft>
              <a:buNone/>
            </a:pPr>
            <a:r>
              <a:t/>
            </a:r>
            <a:endParaRPr/>
          </a:p>
          <a:p>
            <a:pPr indent="0" lvl="0" marL="0" rtl="0" algn="l">
              <a:spcBef>
                <a:spcPts val="200"/>
              </a:spcBef>
              <a:spcAft>
                <a:spcPts val="0"/>
              </a:spcAft>
              <a:buNone/>
            </a:pPr>
            <a:r>
              <a:rPr lang="de-DE"/>
              <a:t>The real-world environment is also in constant change which leads to distribution shifts in data.</a:t>
            </a:r>
            <a:endParaRPr/>
          </a:p>
          <a:p>
            <a:pPr indent="0" lvl="0" marL="0" rtl="0" algn="l">
              <a:spcBef>
                <a:spcPts val="200"/>
              </a:spcBef>
              <a:spcAft>
                <a:spcPts val="0"/>
              </a:spcAft>
              <a:buNone/>
            </a:pPr>
            <a:r>
              <a:rPr lang="de-DE"/>
              <a:t>This leads to the infamous problem of Catastrophic Forgetting.</a:t>
            </a:r>
            <a:endParaRPr/>
          </a:p>
          <a:p>
            <a:pPr indent="0" lvl="0" marL="0" rtl="0" algn="l">
              <a:spcBef>
                <a:spcPts val="200"/>
              </a:spcBef>
              <a:spcAft>
                <a:spcPts val="0"/>
              </a:spcAft>
              <a:buNone/>
            </a:pPr>
            <a:r>
              <a:rPr lang="de-DE"/>
              <a:t>Current approaches address this problem in various aspects. </a:t>
            </a:r>
            <a:endParaRPr/>
          </a:p>
          <a:p>
            <a:pPr indent="0" lvl="0" marL="0" rtl="0" algn="l">
              <a:spcBef>
                <a:spcPts val="200"/>
              </a:spcBef>
              <a:spcAft>
                <a:spcPts val="0"/>
              </a:spcAft>
              <a:buNone/>
            </a:pPr>
            <a:r>
              <a:rPr lang="de-DE"/>
              <a:t>For example, by optimizing the replay buffer or using a multi-agent architecture..</a:t>
            </a:r>
            <a:endParaRPr/>
          </a:p>
          <a:p>
            <a:pPr indent="0" lvl="0" marL="0" rtl="0" algn="l">
              <a:spcBef>
                <a:spcPts val="200"/>
              </a:spcBef>
              <a:spcAft>
                <a:spcPts val="0"/>
              </a:spcAft>
              <a:buNone/>
            </a:pPr>
            <a:r>
              <a:t/>
            </a:r>
            <a:endParaRPr/>
          </a:p>
          <a:p>
            <a:pPr indent="0" lvl="0" marL="0" rtl="0" algn="l">
              <a:spcBef>
                <a:spcPts val="200"/>
              </a:spcBef>
              <a:spcAft>
                <a:spcPts val="0"/>
              </a:spcAft>
              <a:buNone/>
            </a:pPr>
            <a:r>
              <a:rPr lang="de-DE"/>
              <a:t>RL algorithms are also known to require more data than pure deep learning models.</a:t>
            </a:r>
            <a:endParaRPr/>
          </a:p>
          <a:p>
            <a:pPr indent="0" lvl="0" marL="0" rtl="0" algn="l">
              <a:spcBef>
                <a:spcPts val="200"/>
              </a:spcBef>
              <a:spcAft>
                <a:spcPts val="0"/>
              </a:spcAft>
              <a:buNone/>
            </a:pPr>
            <a:r>
              <a:rPr lang="de-DE"/>
              <a:t>The distribution shift challenge worsens this problem because previous collected data becomes invalid for training.</a:t>
            </a:r>
            <a:endParaRPr/>
          </a:p>
          <a:p>
            <a:pPr indent="0" lvl="0" marL="0" rtl="0" algn="l">
              <a:spcBef>
                <a:spcPts val="200"/>
              </a:spcBef>
              <a:spcAft>
                <a:spcPts val="0"/>
              </a:spcAft>
              <a:buNone/>
            </a:pPr>
            <a:r>
              <a:t/>
            </a:r>
            <a:endParaRPr/>
          </a:p>
          <a:p>
            <a:pPr indent="0" lvl="0" marL="0" rtl="0" algn="l">
              <a:spcBef>
                <a:spcPts val="200"/>
              </a:spcBef>
              <a:spcAft>
                <a:spcPts val="0"/>
              </a:spcAft>
              <a:buNone/>
            </a:pPr>
            <a:r>
              <a:rPr lang="de-DE"/>
              <a:t>We will tackle these challenges with a multi-agent architecture.</a:t>
            </a:r>
            <a:endParaRPr/>
          </a:p>
          <a:p>
            <a:pPr indent="0" lvl="0" marL="0" rtl="0" algn="l">
              <a:spcBef>
                <a:spcPts val="200"/>
              </a:spcBef>
              <a:spcAft>
                <a:spcPts val="0"/>
              </a:spcAft>
              <a:buNone/>
            </a:pPr>
            <a:r>
              <a:t/>
            </a:r>
            <a:endParaRPr/>
          </a:p>
          <a:p>
            <a:pPr indent="0" lvl="0" marL="0" rtl="0" algn="l">
              <a:spcBef>
                <a:spcPts val="200"/>
              </a:spcBef>
              <a:spcAft>
                <a:spcPts val="0"/>
              </a:spcAft>
              <a:buNone/>
            </a:pPr>
            <a:r>
              <a:rPr lang="de-DE"/>
              <a:t>[Dulac 20] Gabriel Dulac-Arnold, Nir Levine, Daniel J. Mankowitz, Jerry Li, Cosmin Paduraru, Sven Gowal, and Todd Hester. 2020. An empirical investigation of the challenges of real-world reinforcement learning</a:t>
            </a:r>
            <a:endParaRPr/>
          </a:p>
          <a:p>
            <a:pPr indent="0" lvl="0" marL="0" rtl="0" algn="l">
              <a:spcBef>
                <a:spcPts val="200"/>
              </a:spcBef>
              <a:spcAft>
                <a:spcPts val="0"/>
              </a:spcAft>
              <a:buNone/>
            </a:pPr>
            <a:r>
              <a:rPr lang="de-DE"/>
              <a:t>[Hausknecht 15] Matthew Hausknecht and Peter Stone. 2015. Deep Recurrent Q-Learning for Partially Observable MDPs</a:t>
            </a:r>
            <a:endParaRPr/>
          </a:p>
          <a:p>
            <a:pPr indent="0" lvl="0" marL="0" rtl="0" algn="l">
              <a:spcBef>
                <a:spcPts val="200"/>
              </a:spcBef>
              <a:spcAft>
                <a:spcPts val="0"/>
              </a:spcAft>
              <a:buNone/>
            </a:pPr>
            <a:r>
              <a:rPr lang="de-DE"/>
              <a:t>[Buzzega 20] Pietro Buzzega, Matteo Boschini, Angelo Porrello, and Simone Calderara. 2020. Rethinking Experience Replay: a Bag of Tricks for Continual Learning</a:t>
            </a:r>
            <a:endParaRPr/>
          </a:p>
          <a:p>
            <a:pPr indent="0" lvl="0" marL="0" rtl="0" algn="l">
              <a:spcBef>
                <a:spcPts val="200"/>
              </a:spcBef>
              <a:spcAft>
                <a:spcPts val="0"/>
              </a:spcAft>
              <a:buNone/>
            </a:pPr>
            <a:r>
              <a:rPr lang="de-DE"/>
              <a:t>[Rusu 16] Andrei A. Rusu, Neil C. Rabinowitz, Guillaume Desjardins, Hubert Soyer, James Kirkpatrick, Koray Kavukcuoglu, Razvan Pascanu, and Raia Hadsell. 2016. Progressive Neural Networks</a:t>
            </a:r>
            <a:endParaRPr/>
          </a:p>
          <a:p>
            <a:pPr indent="0" lvl="0" marL="0" rtl="0" algn="l">
              <a:spcBef>
                <a:spcPts val="200"/>
              </a:spcBef>
              <a:spcAft>
                <a:spcPts val="0"/>
              </a:spcAft>
              <a:buNone/>
            </a:pPr>
            <a:r>
              <a:t/>
            </a:r>
            <a:endParaRPr/>
          </a:p>
          <a:p>
            <a:pPr indent="0" lvl="0" marL="0" rtl="0" algn="l">
              <a:spcBef>
                <a:spcPts val="200"/>
              </a:spcBef>
              <a:spcAft>
                <a:spcPts val="200"/>
              </a:spcAft>
              <a:buNone/>
            </a:pPr>
            <a:r>
              <a:t/>
            </a:r>
            <a:endParaRPr/>
          </a:p>
        </p:txBody>
      </p:sp>
      <p:sp>
        <p:nvSpPr>
          <p:cNvPr id="290" name="Google Shape;290;g11aa2c97dcd_4_254:notes"/>
          <p:cNvSpPr txBox="1"/>
          <p:nvPr>
            <p:ph idx="12" type="sldNum"/>
          </p:nvPr>
        </p:nvSpPr>
        <p:spPr>
          <a:xfrm>
            <a:off x="4509120" y="8371854"/>
            <a:ext cx="1944000" cy="2880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r>
              <a:rPr lang="de-DE"/>
              <a:t>Chart </a:t>
            </a:r>
            <a:fld id="{00000000-1234-1234-1234-123412341234}" type="slidenum">
              <a:rPr b="1" lang="de-DE"/>
              <a:t>‹#›</a:t>
            </a:fld>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p:cSld name="Titelfolie">
    <p:spTree>
      <p:nvGrpSpPr>
        <p:cNvPr id="92" name="Shape 92"/>
        <p:cNvGrpSpPr/>
        <p:nvPr/>
      </p:nvGrpSpPr>
      <p:grpSpPr>
        <a:xfrm>
          <a:off x="0" y="0"/>
          <a:ext cx="0" cy="0"/>
          <a:chOff x="0" y="0"/>
          <a:chExt cx="0" cy="0"/>
        </a:xfrm>
      </p:grpSpPr>
      <p:sp>
        <p:nvSpPr>
          <p:cNvPr id="93" name="Google Shape;93;p2"/>
          <p:cNvSpPr/>
          <p:nvPr/>
        </p:nvSpPr>
        <p:spPr>
          <a:xfrm>
            <a:off x="7128284" y="203047"/>
            <a:ext cx="2015716" cy="1180571"/>
          </a:xfrm>
          <a:prstGeom prst="rect">
            <a:avLst/>
          </a:prstGeom>
          <a:solidFill>
            <a:schemeClr val="lt1"/>
          </a:solidFill>
          <a:ln>
            <a:noFill/>
          </a:ln>
        </p:spPr>
        <p:txBody>
          <a:bodyPr anchorCtr="0" anchor="ctr" bIns="72000" lIns="108000" spcFirstLastPara="1" rIns="108000" wrap="square" tIns="72000">
            <a:noAutofit/>
          </a:bodyPr>
          <a:lstStyle/>
          <a:p>
            <a:pPr indent="0" lvl="0" marL="0" marR="0" rtl="0" algn="ctr">
              <a:spcBef>
                <a:spcPts val="0"/>
              </a:spcBef>
              <a:spcAft>
                <a:spcPts val="0"/>
              </a:spcAft>
              <a:buNone/>
            </a:pPr>
            <a:r>
              <a:t/>
            </a:r>
            <a:endParaRPr b="1" sz="1200">
              <a:solidFill>
                <a:schemeClr val="lt1"/>
              </a:solidFill>
              <a:latin typeface="Verdana"/>
              <a:ea typeface="Verdana"/>
              <a:cs typeface="Verdana"/>
              <a:sym typeface="Verdana"/>
            </a:endParaRPr>
          </a:p>
        </p:txBody>
      </p:sp>
      <p:sp>
        <p:nvSpPr>
          <p:cNvPr id="94" name="Google Shape;94;p2"/>
          <p:cNvSpPr/>
          <p:nvPr/>
        </p:nvSpPr>
        <p:spPr>
          <a:xfrm>
            <a:off x="107505" y="1"/>
            <a:ext cx="7380820" cy="116759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95" name="Google Shape;95;p2"/>
          <p:cNvSpPr/>
          <p:nvPr/>
        </p:nvSpPr>
        <p:spPr>
          <a:xfrm>
            <a:off x="179389" y="2932113"/>
            <a:ext cx="8601073" cy="205263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96" name="Google Shape;96;p2"/>
          <p:cNvSpPr/>
          <p:nvPr>
            <p:ph idx="2" type="pic"/>
          </p:nvPr>
        </p:nvSpPr>
        <p:spPr>
          <a:xfrm>
            <a:off x="358775" y="1058862"/>
            <a:ext cx="8605838" cy="3744913"/>
          </a:xfrm>
          <a:prstGeom prst="rect">
            <a:avLst/>
          </a:prstGeom>
          <a:noFill/>
          <a:ln>
            <a:noFill/>
          </a:ln>
        </p:spPr>
      </p:sp>
      <p:sp>
        <p:nvSpPr>
          <p:cNvPr id="97" name="Google Shape;97;p2"/>
          <p:cNvSpPr txBox="1"/>
          <p:nvPr>
            <p:ph idx="1" type="body"/>
          </p:nvPr>
        </p:nvSpPr>
        <p:spPr>
          <a:xfrm>
            <a:off x="179389" y="2926794"/>
            <a:ext cx="8601073" cy="2057956"/>
          </a:xfrm>
          <a:prstGeom prst="rect">
            <a:avLst/>
          </a:prstGeom>
          <a:solidFill>
            <a:schemeClr val="accent1">
              <a:alpha val="69803"/>
            </a:schemeClr>
          </a:solidFill>
          <a:ln>
            <a:noFill/>
          </a:ln>
        </p:spPr>
        <p:txBody>
          <a:bodyPr anchorCtr="0" anchor="t" bIns="0" lIns="108000" spcFirstLastPara="1" rIns="0" wrap="square" tIns="252000">
            <a:noAutofit/>
          </a:bodyPr>
          <a:lstStyle>
            <a:lvl1pPr indent="-228600" lvl="0" marL="457200" algn="l">
              <a:lnSpc>
                <a:spcPct val="100000"/>
              </a:lnSpc>
              <a:spcBef>
                <a:spcPts val="300"/>
              </a:spcBef>
              <a:spcAft>
                <a:spcPts val="0"/>
              </a:spcAft>
              <a:buClr>
                <a:schemeClr val="lt1"/>
              </a:buClr>
              <a:buSzPts val="2000"/>
              <a:buNone/>
              <a:defRPr sz="2000">
                <a:solidFill>
                  <a:schemeClr val="lt1"/>
                </a:solidFill>
                <a:latin typeface="Verdana"/>
                <a:ea typeface="Verdana"/>
                <a:cs typeface="Verdana"/>
                <a:sym typeface="Verdana"/>
              </a:defRPr>
            </a:lvl1pPr>
            <a:lvl2pPr indent="-320040" lvl="1" marL="914400" algn="l">
              <a:lnSpc>
                <a:spcPct val="100000"/>
              </a:lnSpc>
              <a:spcBef>
                <a:spcPts val="300"/>
              </a:spcBef>
              <a:spcAft>
                <a:spcPts val="0"/>
              </a:spcAft>
              <a:buSzPts val="1440"/>
              <a:buChar char="■"/>
              <a:defRPr/>
            </a:lvl2pPr>
            <a:lvl3pPr indent="-320039" lvl="2" marL="1371600" algn="l">
              <a:lnSpc>
                <a:spcPct val="100000"/>
              </a:lnSpc>
              <a:spcBef>
                <a:spcPts val="300"/>
              </a:spcBef>
              <a:spcAft>
                <a:spcPts val="0"/>
              </a:spcAft>
              <a:buSzPts val="1440"/>
              <a:buChar char="□"/>
              <a:defRPr/>
            </a:lvl3pPr>
            <a:lvl4pPr indent="-342900" lvl="3" marL="1828800" algn="l">
              <a:lnSpc>
                <a:spcPct val="100000"/>
              </a:lnSpc>
              <a:spcBef>
                <a:spcPts val="300"/>
              </a:spcBef>
              <a:spcAft>
                <a:spcPts val="0"/>
              </a:spcAft>
              <a:buSzPts val="1800"/>
              <a:buChar char="–"/>
              <a:defRPr/>
            </a:lvl4pPr>
            <a:lvl5pPr indent="-342900" lvl="4" marL="2286000" algn="l">
              <a:lnSpc>
                <a:spcPct val="100000"/>
              </a:lnSpc>
              <a:spcBef>
                <a:spcPts val="300"/>
              </a:spcBef>
              <a:spcAft>
                <a:spcPts val="0"/>
              </a:spcAft>
              <a:buSzPts val="1800"/>
              <a:buAutoNum type="arabicPeriod"/>
              <a:defRPr/>
            </a:lvl5pPr>
            <a:lvl6pPr indent="-342900" lvl="5" marL="2743200" algn="l">
              <a:lnSpc>
                <a:spcPct val="100000"/>
              </a:lnSpc>
              <a:spcBef>
                <a:spcPts val="300"/>
              </a:spcBef>
              <a:spcAft>
                <a:spcPts val="0"/>
              </a:spcAft>
              <a:buSzPts val="1800"/>
              <a:buAutoNum type="alphaLcParenR"/>
              <a:defRPr/>
            </a:lvl6pPr>
            <a:lvl7pPr indent="-228600" lvl="6" marL="3200400" algn="l">
              <a:lnSpc>
                <a:spcPct val="100000"/>
              </a:lnSpc>
              <a:spcBef>
                <a:spcPts val="400"/>
              </a:spcBef>
              <a:spcAft>
                <a:spcPts val="0"/>
              </a:spcAft>
              <a:buSzPts val="1620"/>
              <a:buNone/>
              <a:defRPr/>
            </a:lvl7pPr>
            <a:lvl8pPr indent="-228600" lvl="7" marL="3657600" algn="l">
              <a:lnSpc>
                <a:spcPct val="100000"/>
              </a:lnSpc>
              <a:spcBef>
                <a:spcPts val="400"/>
              </a:spcBef>
              <a:spcAft>
                <a:spcPts val="0"/>
              </a:spcAft>
              <a:buClr>
                <a:schemeClr val="accent1"/>
              </a:buClr>
              <a:buSzPts val="1800"/>
              <a:buNone/>
              <a:defRPr/>
            </a:lvl8pPr>
            <a:lvl9pPr indent="-228600" lvl="8" marL="4114800" algn="l">
              <a:lnSpc>
                <a:spcPct val="100000"/>
              </a:lnSpc>
              <a:spcBef>
                <a:spcPts val="400"/>
              </a:spcBef>
              <a:spcAft>
                <a:spcPts val="400"/>
              </a:spcAft>
              <a:buClr>
                <a:schemeClr val="accent1"/>
              </a:buClr>
              <a:buSzPts val="1800"/>
              <a:buNone/>
              <a:defRPr/>
            </a:lvl9pPr>
          </a:lstStyle>
          <a:p/>
        </p:txBody>
      </p:sp>
      <p:sp>
        <p:nvSpPr>
          <p:cNvPr id="98" name="Google Shape;98;p2"/>
          <p:cNvSpPr txBox="1"/>
          <p:nvPr>
            <p:ph type="ctrTitle"/>
          </p:nvPr>
        </p:nvSpPr>
        <p:spPr>
          <a:xfrm>
            <a:off x="358773" y="2926794"/>
            <a:ext cx="8421689" cy="1031637"/>
          </a:xfrm>
          <a:prstGeom prst="rect">
            <a:avLst/>
          </a:prstGeom>
          <a:noFill/>
          <a:ln>
            <a:noFill/>
          </a:ln>
        </p:spPr>
        <p:txBody>
          <a:bodyPr anchorCtr="0" anchor="b" bIns="180000" lIns="108000" spcFirstLastPara="1" rIns="0" wrap="square" tIns="0">
            <a:noAutofit/>
          </a:bodyPr>
          <a:lstStyle>
            <a:lvl1pPr lvl="0" algn="l">
              <a:spcBef>
                <a:spcPts val="0"/>
              </a:spcBef>
              <a:spcAft>
                <a:spcPts val="0"/>
              </a:spcAft>
              <a:buClr>
                <a:schemeClr val="lt1"/>
              </a:buClr>
              <a:buSzPts val="2000"/>
              <a:buFont typeface="Verdana"/>
              <a:buNone/>
              <a:defRPr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
          <p:cNvSpPr txBox="1"/>
          <p:nvPr>
            <p:ph idx="3" type="subTitle"/>
          </p:nvPr>
        </p:nvSpPr>
        <p:spPr>
          <a:xfrm>
            <a:off x="358773" y="3958431"/>
            <a:ext cx="8421689" cy="840025"/>
          </a:xfrm>
          <a:prstGeom prst="rect">
            <a:avLst/>
          </a:prstGeom>
          <a:noFill/>
          <a:ln>
            <a:noFill/>
          </a:ln>
        </p:spPr>
        <p:txBody>
          <a:bodyPr anchorCtr="0" anchor="t" bIns="0" lIns="0" spcFirstLastPara="1" rIns="108000" wrap="square" tIns="72000">
            <a:noAutofit/>
          </a:bodyPr>
          <a:lstStyle>
            <a:lvl1pPr lvl="0" algn="r">
              <a:lnSpc>
                <a:spcPct val="100000"/>
              </a:lnSpc>
              <a:spcBef>
                <a:spcPts val="300"/>
              </a:spcBef>
              <a:spcAft>
                <a:spcPts val="0"/>
              </a:spcAft>
              <a:buClr>
                <a:schemeClr val="lt1"/>
              </a:buClr>
              <a:buSzPts val="1400"/>
              <a:buNone/>
              <a:defRPr sz="1400">
                <a:solidFill>
                  <a:schemeClr val="lt1"/>
                </a:solidFill>
              </a:defRPr>
            </a:lvl1pPr>
            <a:lvl2pPr lvl="1" algn="ctr">
              <a:lnSpc>
                <a:spcPct val="100000"/>
              </a:lnSpc>
              <a:spcBef>
                <a:spcPts val="300"/>
              </a:spcBef>
              <a:spcAft>
                <a:spcPts val="0"/>
              </a:spcAft>
              <a:buSzPts val="1120"/>
              <a:buNone/>
              <a:defRPr>
                <a:solidFill>
                  <a:srgbClr val="8D8D8D"/>
                </a:solidFill>
              </a:defRPr>
            </a:lvl2pPr>
            <a:lvl3pPr lvl="2" algn="ctr">
              <a:lnSpc>
                <a:spcPct val="100000"/>
              </a:lnSpc>
              <a:spcBef>
                <a:spcPts val="300"/>
              </a:spcBef>
              <a:spcAft>
                <a:spcPts val="0"/>
              </a:spcAft>
              <a:buSzPts val="1120"/>
              <a:buNone/>
              <a:defRPr>
                <a:solidFill>
                  <a:srgbClr val="8D8D8D"/>
                </a:solidFill>
              </a:defRPr>
            </a:lvl3pPr>
            <a:lvl4pPr lvl="3" algn="ctr">
              <a:lnSpc>
                <a:spcPct val="100000"/>
              </a:lnSpc>
              <a:spcBef>
                <a:spcPts val="300"/>
              </a:spcBef>
              <a:spcAft>
                <a:spcPts val="0"/>
              </a:spcAft>
              <a:buSzPts val="1400"/>
              <a:buNone/>
              <a:defRPr>
                <a:solidFill>
                  <a:srgbClr val="8D8D8D"/>
                </a:solidFill>
              </a:defRPr>
            </a:lvl4pPr>
            <a:lvl5pPr lvl="4" algn="ctr">
              <a:lnSpc>
                <a:spcPct val="100000"/>
              </a:lnSpc>
              <a:spcBef>
                <a:spcPts val="300"/>
              </a:spcBef>
              <a:spcAft>
                <a:spcPts val="0"/>
              </a:spcAft>
              <a:buSzPts val="1400"/>
              <a:buNone/>
              <a:defRPr>
                <a:solidFill>
                  <a:srgbClr val="8D8D8D"/>
                </a:solidFill>
              </a:defRPr>
            </a:lvl5pPr>
            <a:lvl6pPr lvl="5" algn="ctr">
              <a:lnSpc>
                <a:spcPct val="100000"/>
              </a:lnSpc>
              <a:spcBef>
                <a:spcPts val="300"/>
              </a:spcBef>
              <a:spcAft>
                <a:spcPts val="0"/>
              </a:spcAft>
              <a:buSzPts val="1400"/>
              <a:buNone/>
              <a:defRPr>
                <a:solidFill>
                  <a:srgbClr val="8D8D8D"/>
                </a:solidFill>
              </a:defRPr>
            </a:lvl6pPr>
            <a:lvl7pPr lvl="6" algn="ctr">
              <a:lnSpc>
                <a:spcPct val="100000"/>
              </a:lnSpc>
              <a:spcBef>
                <a:spcPts val="400"/>
              </a:spcBef>
              <a:spcAft>
                <a:spcPts val="0"/>
              </a:spcAft>
              <a:buSzPts val="1440"/>
              <a:buNone/>
              <a:defRPr>
                <a:solidFill>
                  <a:srgbClr val="8D8D8D"/>
                </a:solidFill>
              </a:defRPr>
            </a:lvl7pPr>
            <a:lvl8pPr lvl="7" algn="ctr">
              <a:lnSpc>
                <a:spcPct val="100000"/>
              </a:lnSpc>
              <a:spcBef>
                <a:spcPts val="400"/>
              </a:spcBef>
              <a:spcAft>
                <a:spcPts val="0"/>
              </a:spcAft>
              <a:buClr>
                <a:srgbClr val="8D8D8D"/>
              </a:buClr>
              <a:buSzPts val="1600"/>
              <a:buNone/>
              <a:defRPr>
                <a:solidFill>
                  <a:srgbClr val="8D8D8D"/>
                </a:solidFill>
              </a:defRPr>
            </a:lvl8pPr>
            <a:lvl9pPr lvl="8" algn="ctr">
              <a:lnSpc>
                <a:spcPct val="100000"/>
              </a:lnSpc>
              <a:spcBef>
                <a:spcPts val="400"/>
              </a:spcBef>
              <a:spcAft>
                <a:spcPts val="400"/>
              </a:spcAft>
              <a:buClr>
                <a:srgbClr val="8D8D8D"/>
              </a:buClr>
              <a:buSzPts val="1600"/>
              <a:buNone/>
              <a:defRPr>
                <a:solidFill>
                  <a:srgbClr val="8D8D8D"/>
                </a:solidFill>
              </a:defRPr>
            </a:lvl9pPr>
          </a:lstStyle>
          <a:p/>
        </p:txBody>
      </p:sp>
      <p:pic>
        <p:nvPicPr>
          <p:cNvPr id="100" name="Google Shape;100;p2"/>
          <p:cNvPicPr preferRelativeResize="0"/>
          <p:nvPr/>
        </p:nvPicPr>
        <p:blipFill rotWithShape="1">
          <a:blip r:embed="rId2">
            <a:alphaModFix/>
          </a:blip>
          <a:srcRect b="0" l="0" r="0" t="0"/>
          <a:stretch/>
        </p:blipFill>
        <p:spPr>
          <a:xfrm>
            <a:off x="7649665" y="239817"/>
            <a:ext cx="1308999" cy="741766"/>
          </a:xfrm>
          <a:prstGeom prst="rect">
            <a:avLst/>
          </a:prstGeom>
          <a:noFill/>
          <a:ln>
            <a:noFill/>
          </a:ln>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Text (Boxes)">
  <p:cSld name="4 x Text (Boxes)">
    <p:spTree>
      <p:nvGrpSpPr>
        <p:cNvPr id="160" name="Shape 160"/>
        <p:cNvGrpSpPr/>
        <p:nvPr/>
      </p:nvGrpSpPr>
      <p:grpSpPr>
        <a:xfrm>
          <a:off x="0" y="0"/>
          <a:ext cx="0" cy="0"/>
          <a:chOff x="0" y="0"/>
          <a:chExt cx="0" cy="0"/>
        </a:xfrm>
      </p:grpSpPr>
      <p:sp>
        <p:nvSpPr>
          <p:cNvPr id="161" name="Google Shape;161;p11"/>
          <p:cNvSpPr txBox="1"/>
          <p:nvPr>
            <p:ph idx="1" type="body"/>
          </p:nvPr>
        </p:nvSpPr>
        <p:spPr>
          <a:xfrm>
            <a:off x="358776" y="1671649"/>
            <a:ext cx="1584325" cy="31321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00"/>
              </a:spcBef>
              <a:spcAft>
                <a:spcPts val="0"/>
              </a:spcAft>
              <a:buClr>
                <a:schemeClr val="dk1"/>
              </a:buClr>
              <a:buSzPts val="1800"/>
              <a:buNone/>
              <a:defRPr/>
            </a:lvl1pPr>
            <a:lvl2pPr indent="-320040" lvl="1" marL="914400" algn="l">
              <a:lnSpc>
                <a:spcPct val="100000"/>
              </a:lnSpc>
              <a:spcBef>
                <a:spcPts val="300"/>
              </a:spcBef>
              <a:spcAft>
                <a:spcPts val="0"/>
              </a:spcAft>
              <a:buSzPts val="1440"/>
              <a:buChar char="■"/>
              <a:defRPr/>
            </a:lvl2pPr>
            <a:lvl3pPr indent="-320039" lvl="2" marL="1371600" algn="l">
              <a:lnSpc>
                <a:spcPct val="100000"/>
              </a:lnSpc>
              <a:spcBef>
                <a:spcPts val="300"/>
              </a:spcBef>
              <a:spcAft>
                <a:spcPts val="0"/>
              </a:spcAft>
              <a:buSzPts val="1440"/>
              <a:buChar char="□"/>
              <a:defRPr/>
            </a:lvl3pPr>
            <a:lvl4pPr indent="-342900" lvl="3" marL="1828800" algn="l">
              <a:lnSpc>
                <a:spcPct val="100000"/>
              </a:lnSpc>
              <a:spcBef>
                <a:spcPts val="300"/>
              </a:spcBef>
              <a:spcAft>
                <a:spcPts val="0"/>
              </a:spcAft>
              <a:buSzPts val="1800"/>
              <a:buChar char="–"/>
              <a:defRPr/>
            </a:lvl4pPr>
            <a:lvl5pPr indent="-342900" lvl="4" marL="2286000" algn="l">
              <a:lnSpc>
                <a:spcPct val="100000"/>
              </a:lnSpc>
              <a:spcBef>
                <a:spcPts val="300"/>
              </a:spcBef>
              <a:spcAft>
                <a:spcPts val="0"/>
              </a:spcAft>
              <a:buSzPts val="1800"/>
              <a:buAutoNum type="arabicPeriod"/>
              <a:defRPr/>
            </a:lvl5pPr>
            <a:lvl6pPr indent="-342900" lvl="5" marL="2743200" algn="l">
              <a:lnSpc>
                <a:spcPct val="100000"/>
              </a:lnSpc>
              <a:spcBef>
                <a:spcPts val="300"/>
              </a:spcBef>
              <a:spcAft>
                <a:spcPts val="0"/>
              </a:spcAft>
              <a:buSzPts val="1800"/>
              <a:buAutoNum type="alphaLcParenR"/>
              <a:defRPr/>
            </a:lvl6pPr>
            <a:lvl7pPr indent="-228600" lvl="6" marL="3200400" algn="l">
              <a:lnSpc>
                <a:spcPct val="100000"/>
              </a:lnSpc>
              <a:spcBef>
                <a:spcPts val="400"/>
              </a:spcBef>
              <a:spcAft>
                <a:spcPts val="0"/>
              </a:spcAft>
              <a:buSzPts val="1620"/>
              <a:buNone/>
              <a:defRPr/>
            </a:lvl7pPr>
            <a:lvl8pPr indent="-228600" lvl="7" marL="3657600" algn="l">
              <a:lnSpc>
                <a:spcPct val="100000"/>
              </a:lnSpc>
              <a:spcBef>
                <a:spcPts val="400"/>
              </a:spcBef>
              <a:spcAft>
                <a:spcPts val="0"/>
              </a:spcAft>
              <a:buClr>
                <a:schemeClr val="accent1"/>
              </a:buClr>
              <a:buSzPts val="1800"/>
              <a:buNone/>
              <a:defRPr/>
            </a:lvl8pPr>
            <a:lvl9pPr indent="-228600" lvl="8" marL="4114800" algn="l">
              <a:lnSpc>
                <a:spcPct val="100000"/>
              </a:lnSpc>
              <a:spcBef>
                <a:spcPts val="400"/>
              </a:spcBef>
              <a:spcAft>
                <a:spcPts val="400"/>
              </a:spcAft>
              <a:buClr>
                <a:schemeClr val="accent1"/>
              </a:buClr>
              <a:buSzPts val="1800"/>
              <a:buNone/>
              <a:defRPr/>
            </a:lvl9pPr>
          </a:lstStyle>
          <a:p/>
        </p:txBody>
      </p:sp>
      <p:sp>
        <p:nvSpPr>
          <p:cNvPr id="162" name="Google Shape;162;p11"/>
          <p:cNvSpPr txBox="1"/>
          <p:nvPr>
            <p:ph idx="2" type="body"/>
          </p:nvPr>
        </p:nvSpPr>
        <p:spPr>
          <a:xfrm>
            <a:off x="2124076" y="1671649"/>
            <a:ext cx="1585913" cy="31321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00"/>
              </a:spcBef>
              <a:spcAft>
                <a:spcPts val="0"/>
              </a:spcAft>
              <a:buClr>
                <a:schemeClr val="dk1"/>
              </a:buClr>
              <a:buSzPts val="1800"/>
              <a:buNone/>
              <a:defRPr/>
            </a:lvl1pPr>
            <a:lvl2pPr indent="-299719" lvl="1" marL="914400" algn="l">
              <a:lnSpc>
                <a:spcPct val="100000"/>
              </a:lnSpc>
              <a:spcBef>
                <a:spcPts val="300"/>
              </a:spcBef>
              <a:spcAft>
                <a:spcPts val="0"/>
              </a:spcAft>
              <a:buClr>
                <a:schemeClr val="accent2"/>
              </a:buClr>
              <a:buSzPts val="1120"/>
              <a:buChar char="■"/>
              <a:defRPr/>
            </a:lvl2pPr>
            <a:lvl3pPr indent="-299719" lvl="2" marL="1371600" algn="l">
              <a:lnSpc>
                <a:spcPct val="100000"/>
              </a:lnSpc>
              <a:spcBef>
                <a:spcPts val="300"/>
              </a:spcBef>
              <a:spcAft>
                <a:spcPts val="0"/>
              </a:spcAft>
              <a:buClr>
                <a:schemeClr val="accent2"/>
              </a:buClr>
              <a:buSzPts val="1120"/>
              <a:buChar char="□"/>
              <a:defRPr/>
            </a:lvl3pPr>
            <a:lvl4pPr indent="-317500" lvl="3" marL="1828800" algn="l">
              <a:lnSpc>
                <a:spcPct val="100000"/>
              </a:lnSpc>
              <a:spcBef>
                <a:spcPts val="300"/>
              </a:spcBef>
              <a:spcAft>
                <a:spcPts val="0"/>
              </a:spcAft>
              <a:buClr>
                <a:schemeClr val="accent2"/>
              </a:buClr>
              <a:buSzPts val="1400"/>
              <a:buChar char="–"/>
              <a:defRPr/>
            </a:lvl4pPr>
            <a:lvl5pPr indent="-317500" lvl="4" marL="2286000" algn="l">
              <a:lnSpc>
                <a:spcPct val="100000"/>
              </a:lnSpc>
              <a:spcBef>
                <a:spcPts val="300"/>
              </a:spcBef>
              <a:spcAft>
                <a:spcPts val="0"/>
              </a:spcAft>
              <a:buClr>
                <a:schemeClr val="accent2"/>
              </a:buClr>
              <a:buSzPts val="1400"/>
              <a:buAutoNum type="arabicPeriod"/>
              <a:defRPr/>
            </a:lvl5pPr>
            <a:lvl6pPr indent="-317500" lvl="5" marL="2743200" algn="l">
              <a:lnSpc>
                <a:spcPct val="100000"/>
              </a:lnSpc>
              <a:spcBef>
                <a:spcPts val="300"/>
              </a:spcBef>
              <a:spcAft>
                <a:spcPts val="0"/>
              </a:spcAft>
              <a:buClr>
                <a:schemeClr val="accent2"/>
              </a:buClr>
              <a:buSzPts val="1400"/>
              <a:buAutoNum type="alphaLcParenR"/>
              <a:defRPr/>
            </a:lvl6pPr>
            <a:lvl7pPr indent="-228600" lvl="6" marL="3200400" algn="l">
              <a:lnSpc>
                <a:spcPct val="100000"/>
              </a:lnSpc>
              <a:spcBef>
                <a:spcPts val="400"/>
              </a:spcBef>
              <a:spcAft>
                <a:spcPts val="0"/>
              </a:spcAft>
              <a:buClr>
                <a:schemeClr val="accent2"/>
              </a:buClr>
              <a:buSzPts val="1440"/>
              <a:buNone/>
              <a:defRPr/>
            </a:lvl7pPr>
            <a:lvl8pPr indent="-228600" lvl="7" marL="3657600" algn="l">
              <a:lnSpc>
                <a:spcPct val="100000"/>
              </a:lnSpc>
              <a:spcBef>
                <a:spcPts val="400"/>
              </a:spcBef>
              <a:spcAft>
                <a:spcPts val="0"/>
              </a:spcAft>
              <a:buClr>
                <a:schemeClr val="accent2"/>
              </a:buClr>
              <a:buSzPts val="1600"/>
              <a:buNone/>
              <a:defRPr>
                <a:solidFill>
                  <a:schemeClr val="accent2"/>
                </a:solidFill>
              </a:defRPr>
            </a:lvl8pPr>
            <a:lvl9pPr indent="-228600" lvl="8" marL="4114800" algn="l">
              <a:lnSpc>
                <a:spcPct val="100000"/>
              </a:lnSpc>
              <a:spcBef>
                <a:spcPts val="400"/>
              </a:spcBef>
              <a:spcAft>
                <a:spcPts val="400"/>
              </a:spcAft>
              <a:buClr>
                <a:schemeClr val="accent2"/>
              </a:buClr>
              <a:buSzPts val="1600"/>
              <a:buNone/>
              <a:defRPr>
                <a:solidFill>
                  <a:schemeClr val="accent2"/>
                </a:solidFill>
              </a:defRPr>
            </a:lvl9pPr>
          </a:lstStyle>
          <a:p/>
        </p:txBody>
      </p:sp>
      <p:sp>
        <p:nvSpPr>
          <p:cNvPr id="163" name="Google Shape;163;p11"/>
          <p:cNvSpPr txBox="1"/>
          <p:nvPr>
            <p:ph idx="3" type="body"/>
          </p:nvPr>
        </p:nvSpPr>
        <p:spPr>
          <a:xfrm>
            <a:off x="3886985" y="1671649"/>
            <a:ext cx="1585913" cy="31321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00"/>
              </a:spcBef>
              <a:spcAft>
                <a:spcPts val="0"/>
              </a:spcAft>
              <a:buClr>
                <a:schemeClr val="dk1"/>
              </a:buClr>
              <a:buSzPts val="1800"/>
              <a:buNone/>
              <a:defRPr/>
            </a:lvl1pPr>
            <a:lvl2pPr indent="-299719" lvl="1" marL="914400" algn="l">
              <a:lnSpc>
                <a:spcPct val="100000"/>
              </a:lnSpc>
              <a:spcBef>
                <a:spcPts val="300"/>
              </a:spcBef>
              <a:spcAft>
                <a:spcPts val="0"/>
              </a:spcAft>
              <a:buClr>
                <a:schemeClr val="accent3"/>
              </a:buClr>
              <a:buSzPts val="1120"/>
              <a:buChar char="■"/>
              <a:defRPr/>
            </a:lvl2pPr>
            <a:lvl3pPr indent="-299719" lvl="2" marL="1371600" algn="l">
              <a:lnSpc>
                <a:spcPct val="100000"/>
              </a:lnSpc>
              <a:spcBef>
                <a:spcPts val="300"/>
              </a:spcBef>
              <a:spcAft>
                <a:spcPts val="0"/>
              </a:spcAft>
              <a:buClr>
                <a:schemeClr val="accent3"/>
              </a:buClr>
              <a:buSzPts val="1120"/>
              <a:buChar char="□"/>
              <a:defRPr/>
            </a:lvl3pPr>
            <a:lvl4pPr indent="-317500" lvl="3" marL="1828800" algn="l">
              <a:lnSpc>
                <a:spcPct val="100000"/>
              </a:lnSpc>
              <a:spcBef>
                <a:spcPts val="300"/>
              </a:spcBef>
              <a:spcAft>
                <a:spcPts val="0"/>
              </a:spcAft>
              <a:buClr>
                <a:schemeClr val="accent3"/>
              </a:buClr>
              <a:buSzPts val="1400"/>
              <a:buChar char="–"/>
              <a:defRPr/>
            </a:lvl4pPr>
            <a:lvl5pPr indent="-317500" lvl="4" marL="2286000" algn="l">
              <a:lnSpc>
                <a:spcPct val="100000"/>
              </a:lnSpc>
              <a:spcBef>
                <a:spcPts val="300"/>
              </a:spcBef>
              <a:spcAft>
                <a:spcPts val="0"/>
              </a:spcAft>
              <a:buClr>
                <a:schemeClr val="accent3"/>
              </a:buClr>
              <a:buSzPts val="1400"/>
              <a:buAutoNum type="arabicPeriod"/>
              <a:defRPr/>
            </a:lvl5pPr>
            <a:lvl6pPr indent="-317500" lvl="5" marL="2743200" algn="l">
              <a:lnSpc>
                <a:spcPct val="100000"/>
              </a:lnSpc>
              <a:spcBef>
                <a:spcPts val="300"/>
              </a:spcBef>
              <a:spcAft>
                <a:spcPts val="0"/>
              </a:spcAft>
              <a:buClr>
                <a:schemeClr val="accent3"/>
              </a:buClr>
              <a:buSzPts val="1400"/>
              <a:buAutoNum type="alphaLcParenR"/>
              <a:defRPr/>
            </a:lvl6pPr>
            <a:lvl7pPr indent="-228600" lvl="6" marL="3200400" algn="l">
              <a:lnSpc>
                <a:spcPct val="100000"/>
              </a:lnSpc>
              <a:spcBef>
                <a:spcPts val="400"/>
              </a:spcBef>
              <a:spcAft>
                <a:spcPts val="0"/>
              </a:spcAft>
              <a:buClr>
                <a:schemeClr val="accent3"/>
              </a:buClr>
              <a:buSzPts val="1440"/>
              <a:buNone/>
              <a:defRPr/>
            </a:lvl7pPr>
            <a:lvl8pPr indent="-228600" lvl="7" marL="3657600" algn="l">
              <a:lnSpc>
                <a:spcPct val="100000"/>
              </a:lnSpc>
              <a:spcBef>
                <a:spcPts val="400"/>
              </a:spcBef>
              <a:spcAft>
                <a:spcPts val="0"/>
              </a:spcAft>
              <a:buClr>
                <a:schemeClr val="accent3"/>
              </a:buClr>
              <a:buSzPts val="1600"/>
              <a:buNone/>
              <a:defRPr>
                <a:solidFill>
                  <a:schemeClr val="accent3"/>
                </a:solidFill>
              </a:defRPr>
            </a:lvl8pPr>
            <a:lvl9pPr indent="-228600" lvl="8" marL="4114800" algn="l">
              <a:lnSpc>
                <a:spcPct val="100000"/>
              </a:lnSpc>
              <a:spcBef>
                <a:spcPts val="400"/>
              </a:spcBef>
              <a:spcAft>
                <a:spcPts val="400"/>
              </a:spcAft>
              <a:buClr>
                <a:schemeClr val="accent3"/>
              </a:buClr>
              <a:buSzPts val="1600"/>
              <a:buNone/>
              <a:defRPr>
                <a:solidFill>
                  <a:schemeClr val="accent3"/>
                </a:solidFill>
              </a:defRPr>
            </a:lvl9pPr>
          </a:lstStyle>
          <a:p/>
        </p:txBody>
      </p:sp>
      <p:sp>
        <p:nvSpPr>
          <p:cNvPr id="164" name="Google Shape;164;p11"/>
          <p:cNvSpPr txBox="1"/>
          <p:nvPr>
            <p:ph idx="4" type="body"/>
          </p:nvPr>
        </p:nvSpPr>
        <p:spPr>
          <a:xfrm>
            <a:off x="5649913" y="1671649"/>
            <a:ext cx="1585913" cy="31321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00"/>
              </a:spcBef>
              <a:spcAft>
                <a:spcPts val="0"/>
              </a:spcAft>
              <a:buClr>
                <a:schemeClr val="dk1"/>
              </a:buClr>
              <a:buSzPts val="1800"/>
              <a:buNone/>
              <a:defRPr/>
            </a:lvl1pPr>
            <a:lvl2pPr indent="-299719" lvl="1" marL="914400" algn="l">
              <a:lnSpc>
                <a:spcPct val="100000"/>
              </a:lnSpc>
              <a:spcBef>
                <a:spcPts val="300"/>
              </a:spcBef>
              <a:spcAft>
                <a:spcPts val="0"/>
              </a:spcAft>
              <a:buClr>
                <a:schemeClr val="accent4"/>
              </a:buClr>
              <a:buSzPts val="1120"/>
              <a:buChar char="■"/>
              <a:defRPr/>
            </a:lvl2pPr>
            <a:lvl3pPr indent="-299719" lvl="2" marL="1371600" algn="l">
              <a:lnSpc>
                <a:spcPct val="100000"/>
              </a:lnSpc>
              <a:spcBef>
                <a:spcPts val="300"/>
              </a:spcBef>
              <a:spcAft>
                <a:spcPts val="0"/>
              </a:spcAft>
              <a:buClr>
                <a:schemeClr val="accent4"/>
              </a:buClr>
              <a:buSzPts val="1120"/>
              <a:buChar char="□"/>
              <a:defRPr/>
            </a:lvl3pPr>
            <a:lvl4pPr indent="-317500" lvl="3" marL="1828800" algn="l">
              <a:lnSpc>
                <a:spcPct val="100000"/>
              </a:lnSpc>
              <a:spcBef>
                <a:spcPts val="300"/>
              </a:spcBef>
              <a:spcAft>
                <a:spcPts val="0"/>
              </a:spcAft>
              <a:buClr>
                <a:schemeClr val="accent4"/>
              </a:buClr>
              <a:buSzPts val="1400"/>
              <a:buChar char="–"/>
              <a:defRPr/>
            </a:lvl4pPr>
            <a:lvl5pPr indent="-317500" lvl="4" marL="2286000" algn="l">
              <a:lnSpc>
                <a:spcPct val="100000"/>
              </a:lnSpc>
              <a:spcBef>
                <a:spcPts val="300"/>
              </a:spcBef>
              <a:spcAft>
                <a:spcPts val="0"/>
              </a:spcAft>
              <a:buClr>
                <a:schemeClr val="accent4"/>
              </a:buClr>
              <a:buSzPts val="1400"/>
              <a:buAutoNum type="arabicPeriod"/>
              <a:defRPr/>
            </a:lvl5pPr>
            <a:lvl6pPr indent="-317500" lvl="5" marL="2743200" algn="l">
              <a:lnSpc>
                <a:spcPct val="100000"/>
              </a:lnSpc>
              <a:spcBef>
                <a:spcPts val="300"/>
              </a:spcBef>
              <a:spcAft>
                <a:spcPts val="0"/>
              </a:spcAft>
              <a:buClr>
                <a:schemeClr val="accent4"/>
              </a:buClr>
              <a:buSzPts val="1400"/>
              <a:buAutoNum type="alphaLcParenR"/>
              <a:defRPr/>
            </a:lvl6pPr>
            <a:lvl7pPr indent="-228600" lvl="6" marL="3200400" algn="l">
              <a:lnSpc>
                <a:spcPct val="100000"/>
              </a:lnSpc>
              <a:spcBef>
                <a:spcPts val="400"/>
              </a:spcBef>
              <a:spcAft>
                <a:spcPts val="0"/>
              </a:spcAft>
              <a:buClr>
                <a:schemeClr val="accent4"/>
              </a:buClr>
              <a:buSzPts val="1440"/>
              <a:buNone/>
              <a:defRPr/>
            </a:lvl7pPr>
            <a:lvl8pPr indent="-228600" lvl="7" marL="3657600" algn="l">
              <a:lnSpc>
                <a:spcPct val="100000"/>
              </a:lnSpc>
              <a:spcBef>
                <a:spcPts val="400"/>
              </a:spcBef>
              <a:spcAft>
                <a:spcPts val="0"/>
              </a:spcAft>
              <a:buClr>
                <a:schemeClr val="accent4"/>
              </a:buClr>
              <a:buSzPts val="1600"/>
              <a:buNone/>
              <a:defRPr>
                <a:solidFill>
                  <a:schemeClr val="accent4"/>
                </a:solidFill>
              </a:defRPr>
            </a:lvl8pPr>
            <a:lvl9pPr indent="-228600" lvl="8" marL="4114800" algn="l">
              <a:lnSpc>
                <a:spcPct val="100000"/>
              </a:lnSpc>
              <a:spcBef>
                <a:spcPts val="400"/>
              </a:spcBef>
              <a:spcAft>
                <a:spcPts val="400"/>
              </a:spcAft>
              <a:buClr>
                <a:schemeClr val="accent4"/>
              </a:buClr>
              <a:buSzPts val="1600"/>
              <a:buNone/>
              <a:defRPr>
                <a:solidFill>
                  <a:schemeClr val="accent4"/>
                </a:solidFill>
              </a:defRPr>
            </a:lvl9pPr>
          </a:lstStyle>
          <a:p/>
        </p:txBody>
      </p:sp>
      <p:sp>
        <p:nvSpPr>
          <p:cNvPr id="165" name="Google Shape;165;p11"/>
          <p:cNvSpPr txBox="1"/>
          <p:nvPr>
            <p:ph idx="5" type="body"/>
          </p:nvPr>
        </p:nvSpPr>
        <p:spPr>
          <a:xfrm>
            <a:off x="358776" y="1239838"/>
            <a:ext cx="1584325" cy="287797"/>
          </a:xfrm>
          <a:prstGeom prst="rect">
            <a:avLst/>
          </a:prstGeom>
          <a:solidFill>
            <a:schemeClr val="accent1"/>
          </a:solidFill>
          <a:ln>
            <a:noFill/>
          </a:ln>
        </p:spPr>
        <p:txBody>
          <a:bodyPr anchorCtr="0" anchor="ctr" bIns="36000" lIns="72000" spcFirstLastPara="1" rIns="72000" wrap="square" tIns="36000">
            <a:noAutofit/>
          </a:bodyPr>
          <a:lstStyle>
            <a:lvl1pPr indent="-228600" lvl="0" marL="457200" algn="l">
              <a:lnSpc>
                <a:spcPct val="100000"/>
              </a:lnSpc>
              <a:spcBef>
                <a:spcPts val="300"/>
              </a:spcBef>
              <a:spcAft>
                <a:spcPts val="0"/>
              </a:spcAft>
              <a:buClr>
                <a:schemeClr val="lt1"/>
              </a:buClr>
              <a:buSzPts val="1200"/>
              <a:buFont typeface="Arial"/>
              <a:buNone/>
              <a:defRPr b="1" sz="1200">
                <a:solidFill>
                  <a:schemeClr val="lt1"/>
                </a:solidFill>
              </a:defRPr>
            </a:lvl1pPr>
            <a:lvl2pPr indent="-228600" lvl="1" marL="914400" algn="l">
              <a:lnSpc>
                <a:spcPct val="100000"/>
              </a:lnSpc>
              <a:spcBef>
                <a:spcPts val="300"/>
              </a:spcBef>
              <a:spcAft>
                <a:spcPts val="0"/>
              </a:spcAft>
              <a:buSzPts val="960"/>
              <a:buNone/>
              <a:defRPr b="1" sz="1200">
                <a:solidFill>
                  <a:schemeClr val="lt1"/>
                </a:solidFill>
              </a:defRPr>
            </a:lvl2pPr>
            <a:lvl3pPr indent="-228600" lvl="2" marL="1371600" algn="l">
              <a:lnSpc>
                <a:spcPct val="100000"/>
              </a:lnSpc>
              <a:spcBef>
                <a:spcPts val="300"/>
              </a:spcBef>
              <a:spcAft>
                <a:spcPts val="0"/>
              </a:spcAft>
              <a:buSzPts val="960"/>
              <a:buNone/>
              <a:defRPr b="1" sz="1200">
                <a:solidFill>
                  <a:schemeClr val="lt1"/>
                </a:solidFill>
              </a:defRPr>
            </a:lvl3pPr>
            <a:lvl4pPr indent="-228600" lvl="3" marL="1828800" algn="l">
              <a:lnSpc>
                <a:spcPct val="100000"/>
              </a:lnSpc>
              <a:spcBef>
                <a:spcPts val="300"/>
              </a:spcBef>
              <a:spcAft>
                <a:spcPts val="0"/>
              </a:spcAft>
              <a:buSzPts val="1200"/>
              <a:buNone/>
              <a:defRPr b="1" sz="1200">
                <a:solidFill>
                  <a:schemeClr val="lt1"/>
                </a:solidFill>
              </a:defRPr>
            </a:lvl4pPr>
            <a:lvl5pPr indent="-228600" lvl="4" marL="2286000" algn="l">
              <a:lnSpc>
                <a:spcPct val="100000"/>
              </a:lnSpc>
              <a:spcBef>
                <a:spcPts val="300"/>
              </a:spcBef>
              <a:spcAft>
                <a:spcPts val="0"/>
              </a:spcAft>
              <a:buSzPts val="1200"/>
              <a:buNone/>
              <a:defRPr b="1" sz="1200">
                <a:solidFill>
                  <a:schemeClr val="lt1"/>
                </a:solidFill>
              </a:defRPr>
            </a:lvl5pPr>
            <a:lvl6pPr indent="-228600" lvl="5" marL="2743200" algn="l">
              <a:lnSpc>
                <a:spcPct val="100000"/>
              </a:lnSpc>
              <a:spcBef>
                <a:spcPts val="300"/>
              </a:spcBef>
              <a:spcAft>
                <a:spcPts val="0"/>
              </a:spcAft>
              <a:buSzPts val="1200"/>
              <a:buNone/>
              <a:defRPr b="1" sz="1200">
                <a:solidFill>
                  <a:schemeClr val="lt1"/>
                </a:solidFill>
              </a:defRPr>
            </a:lvl6pPr>
            <a:lvl7pPr indent="-228600" lvl="6" marL="3200400" algn="l">
              <a:lnSpc>
                <a:spcPct val="100000"/>
              </a:lnSpc>
              <a:spcBef>
                <a:spcPts val="300"/>
              </a:spcBef>
              <a:spcAft>
                <a:spcPts val="0"/>
              </a:spcAft>
              <a:buSzPts val="1080"/>
              <a:buNone/>
              <a:defRPr b="1" sz="1200">
                <a:solidFill>
                  <a:schemeClr val="lt1"/>
                </a:solidFill>
              </a:defRPr>
            </a:lvl7pPr>
            <a:lvl8pPr indent="-228600" lvl="7" marL="3657600" algn="l">
              <a:lnSpc>
                <a:spcPct val="100000"/>
              </a:lnSpc>
              <a:spcBef>
                <a:spcPts val="300"/>
              </a:spcBef>
              <a:spcAft>
                <a:spcPts val="0"/>
              </a:spcAft>
              <a:buClr>
                <a:schemeClr val="lt1"/>
              </a:buClr>
              <a:buSzPts val="1200"/>
              <a:buFont typeface="Arial"/>
              <a:buNone/>
              <a:defRPr b="1" sz="1200">
                <a:solidFill>
                  <a:schemeClr val="lt1"/>
                </a:solidFill>
              </a:defRPr>
            </a:lvl8pPr>
            <a:lvl9pPr indent="-228600" lvl="8" marL="4114800" algn="l">
              <a:lnSpc>
                <a:spcPct val="100000"/>
              </a:lnSpc>
              <a:spcBef>
                <a:spcPts val="300"/>
              </a:spcBef>
              <a:spcAft>
                <a:spcPts val="300"/>
              </a:spcAft>
              <a:buClr>
                <a:schemeClr val="lt1"/>
              </a:buClr>
              <a:buSzPts val="1200"/>
              <a:buFont typeface="Arial"/>
              <a:buNone/>
              <a:defRPr b="1" sz="1200">
                <a:solidFill>
                  <a:schemeClr val="lt1"/>
                </a:solidFill>
              </a:defRPr>
            </a:lvl9pPr>
          </a:lstStyle>
          <a:p/>
        </p:txBody>
      </p:sp>
      <p:sp>
        <p:nvSpPr>
          <p:cNvPr id="166" name="Google Shape;166;p11"/>
          <p:cNvSpPr txBox="1"/>
          <p:nvPr>
            <p:ph idx="6" type="body"/>
          </p:nvPr>
        </p:nvSpPr>
        <p:spPr>
          <a:xfrm>
            <a:off x="2124076" y="1239838"/>
            <a:ext cx="1584325" cy="287797"/>
          </a:xfrm>
          <a:prstGeom prst="rect">
            <a:avLst/>
          </a:prstGeom>
          <a:solidFill>
            <a:schemeClr val="accent2"/>
          </a:solidFill>
          <a:ln>
            <a:noFill/>
          </a:ln>
        </p:spPr>
        <p:txBody>
          <a:bodyPr anchorCtr="0" anchor="ctr" bIns="36000" lIns="72000" spcFirstLastPara="1" rIns="72000" wrap="square" tIns="36000">
            <a:noAutofit/>
          </a:bodyPr>
          <a:lstStyle>
            <a:lvl1pPr indent="-228600" lvl="0" marL="457200" algn="l">
              <a:lnSpc>
                <a:spcPct val="100000"/>
              </a:lnSpc>
              <a:spcBef>
                <a:spcPts val="300"/>
              </a:spcBef>
              <a:spcAft>
                <a:spcPts val="0"/>
              </a:spcAft>
              <a:buClr>
                <a:schemeClr val="lt1"/>
              </a:buClr>
              <a:buSzPts val="1200"/>
              <a:buFont typeface="Arial"/>
              <a:buNone/>
              <a:defRPr b="1" sz="1200">
                <a:solidFill>
                  <a:schemeClr val="lt1"/>
                </a:solidFill>
              </a:defRPr>
            </a:lvl1pPr>
            <a:lvl2pPr indent="-228600" lvl="1" marL="914400" algn="l">
              <a:lnSpc>
                <a:spcPct val="100000"/>
              </a:lnSpc>
              <a:spcBef>
                <a:spcPts val="300"/>
              </a:spcBef>
              <a:spcAft>
                <a:spcPts val="0"/>
              </a:spcAft>
              <a:buSzPts val="960"/>
              <a:buNone/>
              <a:defRPr b="1" sz="1200">
                <a:solidFill>
                  <a:schemeClr val="lt1"/>
                </a:solidFill>
              </a:defRPr>
            </a:lvl2pPr>
            <a:lvl3pPr indent="-228600" lvl="2" marL="1371600" algn="l">
              <a:lnSpc>
                <a:spcPct val="100000"/>
              </a:lnSpc>
              <a:spcBef>
                <a:spcPts val="300"/>
              </a:spcBef>
              <a:spcAft>
                <a:spcPts val="0"/>
              </a:spcAft>
              <a:buSzPts val="960"/>
              <a:buNone/>
              <a:defRPr b="1" sz="1200">
                <a:solidFill>
                  <a:schemeClr val="lt1"/>
                </a:solidFill>
              </a:defRPr>
            </a:lvl3pPr>
            <a:lvl4pPr indent="-228600" lvl="3" marL="1828800" algn="l">
              <a:lnSpc>
                <a:spcPct val="100000"/>
              </a:lnSpc>
              <a:spcBef>
                <a:spcPts val="300"/>
              </a:spcBef>
              <a:spcAft>
                <a:spcPts val="0"/>
              </a:spcAft>
              <a:buSzPts val="1200"/>
              <a:buNone/>
              <a:defRPr b="1" sz="1200">
                <a:solidFill>
                  <a:schemeClr val="lt1"/>
                </a:solidFill>
              </a:defRPr>
            </a:lvl4pPr>
            <a:lvl5pPr indent="-228600" lvl="4" marL="2286000" algn="l">
              <a:lnSpc>
                <a:spcPct val="100000"/>
              </a:lnSpc>
              <a:spcBef>
                <a:spcPts val="300"/>
              </a:spcBef>
              <a:spcAft>
                <a:spcPts val="0"/>
              </a:spcAft>
              <a:buSzPts val="1200"/>
              <a:buNone/>
              <a:defRPr b="1" sz="1200">
                <a:solidFill>
                  <a:schemeClr val="lt1"/>
                </a:solidFill>
              </a:defRPr>
            </a:lvl5pPr>
            <a:lvl6pPr indent="-228600" lvl="5" marL="2743200" algn="l">
              <a:lnSpc>
                <a:spcPct val="100000"/>
              </a:lnSpc>
              <a:spcBef>
                <a:spcPts val="300"/>
              </a:spcBef>
              <a:spcAft>
                <a:spcPts val="0"/>
              </a:spcAft>
              <a:buSzPts val="1200"/>
              <a:buNone/>
              <a:defRPr b="1" sz="1200">
                <a:solidFill>
                  <a:schemeClr val="lt1"/>
                </a:solidFill>
              </a:defRPr>
            </a:lvl6pPr>
            <a:lvl7pPr indent="-228600" lvl="6" marL="3200400" algn="l">
              <a:lnSpc>
                <a:spcPct val="100000"/>
              </a:lnSpc>
              <a:spcBef>
                <a:spcPts val="300"/>
              </a:spcBef>
              <a:spcAft>
                <a:spcPts val="0"/>
              </a:spcAft>
              <a:buSzPts val="1080"/>
              <a:buNone/>
              <a:defRPr b="1" sz="1200">
                <a:solidFill>
                  <a:schemeClr val="lt1"/>
                </a:solidFill>
              </a:defRPr>
            </a:lvl7pPr>
            <a:lvl8pPr indent="-228600" lvl="7" marL="3657600" algn="l">
              <a:lnSpc>
                <a:spcPct val="100000"/>
              </a:lnSpc>
              <a:spcBef>
                <a:spcPts val="300"/>
              </a:spcBef>
              <a:spcAft>
                <a:spcPts val="0"/>
              </a:spcAft>
              <a:buClr>
                <a:schemeClr val="lt1"/>
              </a:buClr>
              <a:buSzPts val="1200"/>
              <a:buFont typeface="Arial"/>
              <a:buNone/>
              <a:defRPr b="1" sz="1200">
                <a:solidFill>
                  <a:schemeClr val="lt1"/>
                </a:solidFill>
              </a:defRPr>
            </a:lvl8pPr>
            <a:lvl9pPr indent="-228600" lvl="8" marL="4114800" algn="l">
              <a:lnSpc>
                <a:spcPct val="100000"/>
              </a:lnSpc>
              <a:spcBef>
                <a:spcPts val="300"/>
              </a:spcBef>
              <a:spcAft>
                <a:spcPts val="300"/>
              </a:spcAft>
              <a:buClr>
                <a:schemeClr val="lt1"/>
              </a:buClr>
              <a:buSzPts val="1200"/>
              <a:buFont typeface="Arial"/>
              <a:buNone/>
              <a:defRPr b="1" sz="1200">
                <a:solidFill>
                  <a:schemeClr val="lt1"/>
                </a:solidFill>
              </a:defRPr>
            </a:lvl9pPr>
          </a:lstStyle>
          <a:p/>
        </p:txBody>
      </p:sp>
      <p:sp>
        <p:nvSpPr>
          <p:cNvPr id="167" name="Google Shape;167;p11"/>
          <p:cNvSpPr txBox="1"/>
          <p:nvPr>
            <p:ph idx="7" type="body"/>
          </p:nvPr>
        </p:nvSpPr>
        <p:spPr>
          <a:xfrm>
            <a:off x="3888573" y="1239838"/>
            <a:ext cx="1584325" cy="287797"/>
          </a:xfrm>
          <a:prstGeom prst="rect">
            <a:avLst/>
          </a:prstGeom>
          <a:solidFill>
            <a:schemeClr val="accent3"/>
          </a:solidFill>
          <a:ln>
            <a:noFill/>
          </a:ln>
        </p:spPr>
        <p:txBody>
          <a:bodyPr anchorCtr="0" anchor="ctr" bIns="36000" lIns="72000" spcFirstLastPara="1" rIns="72000" wrap="square" tIns="36000">
            <a:noAutofit/>
          </a:bodyPr>
          <a:lstStyle>
            <a:lvl1pPr indent="-228600" lvl="0" marL="457200" algn="l">
              <a:lnSpc>
                <a:spcPct val="100000"/>
              </a:lnSpc>
              <a:spcBef>
                <a:spcPts val="300"/>
              </a:spcBef>
              <a:spcAft>
                <a:spcPts val="0"/>
              </a:spcAft>
              <a:buClr>
                <a:schemeClr val="lt1"/>
              </a:buClr>
              <a:buSzPts val="1200"/>
              <a:buFont typeface="Arial"/>
              <a:buNone/>
              <a:defRPr b="1" sz="1200">
                <a:solidFill>
                  <a:schemeClr val="lt1"/>
                </a:solidFill>
              </a:defRPr>
            </a:lvl1pPr>
            <a:lvl2pPr indent="-228600" lvl="1" marL="914400" algn="l">
              <a:lnSpc>
                <a:spcPct val="100000"/>
              </a:lnSpc>
              <a:spcBef>
                <a:spcPts val="300"/>
              </a:spcBef>
              <a:spcAft>
                <a:spcPts val="0"/>
              </a:spcAft>
              <a:buSzPts val="960"/>
              <a:buNone/>
              <a:defRPr b="1" sz="1200">
                <a:solidFill>
                  <a:schemeClr val="lt1"/>
                </a:solidFill>
              </a:defRPr>
            </a:lvl2pPr>
            <a:lvl3pPr indent="-228600" lvl="2" marL="1371600" algn="l">
              <a:lnSpc>
                <a:spcPct val="100000"/>
              </a:lnSpc>
              <a:spcBef>
                <a:spcPts val="300"/>
              </a:spcBef>
              <a:spcAft>
                <a:spcPts val="0"/>
              </a:spcAft>
              <a:buSzPts val="960"/>
              <a:buNone/>
              <a:defRPr b="1" sz="1200">
                <a:solidFill>
                  <a:schemeClr val="lt1"/>
                </a:solidFill>
              </a:defRPr>
            </a:lvl3pPr>
            <a:lvl4pPr indent="-228600" lvl="3" marL="1828800" algn="l">
              <a:lnSpc>
                <a:spcPct val="100000"/>
              </a:lnSpc>
              <a:spcBef>
                <a:spcPts val="300"/>
              </a:spcBef>
              <a:spcAft>
                <a:spcPts val="0"/>
              </a:spcAft>
              <a:buSzPts val="1200"/>
              <a:buNone/>
              <a:defRPr b="1" sz="1200">
                <a:solidFill>
                  <a:schemeClr val="lt1"/>
                </a:solidFill>
              </a:defRPr>
            </a:lvl4pPr>
            <a:lvl5pPr indent="-228600" lvl="4" marL="2286000" algn="l">
              <a:lnSpc>
                <a:spcPct val="100000"/>
              </a:lnSpc>
              <a:spcBef>
                <a:spcPts val="300"/>
              </a:spcBef>
              <a:spcAft>
                <a:spcPts val="0"/>
              </a:spcAft>
              <a:buSzPts val="1200"/>
              <a:buNone/>
              <a:defRPr b="1" sz="1200">
                <a:solidFill>
                  <a:schemeClr val="lt1"/>
                </a:solidFill>
              </a:defRPr>
            </a:lvl5pPr>
            <a:lvl6pPr indent="-228600" lvl="5" marL="2743200" algn="l">
              <a:lnSpc>
                <a:spcPct val="100000"/>
              </a:lnSpc>
              <a:spcBef>
                <a:spcPts val="300"/>
              </a:spcBef>
              <a:spcAft>
                <a:spcPts val="0"/>
              </a:spcAft>
              <a:buSzPts val="1200"/>
              <a:buNone/>
              <a:defRPr b="1" sz="1200">
                <a:solidFill>
                  <a:schemeClr val="lt1"/>
                </a:solidFill>
              </a:defRPr>
            </a:lvl6pPr>
            <a:lvl7pPr indent="-228600" lvl="6" marL="3200400" algn="l">
              <a:lnSpc>
                <a:spcPct val="100000"/>
              </a:lnSpc>
              <a:spcBef>
                <a:spcPts val="300"/>
              </a:spcBef>
              <a:spcAft>
                <a:spcPts val="0"/>
              </a:spcAft>
              <a:buSzPts val="1080"/>
              <a:buNone/>
              <a:defRPr b="1" sz="1200">
                <a:solidFill>
                  <a:schemeClr val="lt1"/>
                </a:solidFill>
              </a:defRPr>
            </a:lvl7pPr>
            <a:lvl8pPr indent="-228600" lvl="7" marL="3657600" algn="l">
              <a:lnSpc>
                <a:spcPct val="100000"/>
              </a:lnSpc>
              <a:spcBef>
                <a:spcPts val="300"/>
              </a:spcBef>
              <a:spcAft>
                <a:spcPts val="0"/>
              </a:spcAft>
              <a:buClr>
                <a:schemeClr val="lt1"/>
              </a:buClr>
              <a:buSzPts val="1200"/>
              <a:buFont typeface="Arial"/>
              <a:buNone/>
              <a:defRPr b="1" sz="1200">
                <a:solidFill>
                  <a:schemeClr val="lt1"/>
                </a:solidFill>
              </a:defRPr>
            </a:lvl8pPr>
            <a:lvl9pPr indent="-228600" lvl="8" marL="4114800" algn="l">
              <a:lnSpc>
                <a:spcPct val="100000"/>
              </a:lnSpc>
              <a:spcBef>
                <a:spcPts val="300"/>
              </a:spcBef>
              <a:spcAft>
                <a:spcPts val="300"/>
              </a:spcAft>
              <a:buClr>
                <a:schemeClr val="lt1"/>
              </a:buClr>
              <a:buSzPts val="1200"/>
              <a:buFont typeface="Arial"/>
              <a:buNone/>
              <a:defRPr b="1" sz="1200">
                <a:solidFill>
                  <a:schemeClr val="lt1"/>
                </a:solidFill>
              </a:defRPr>
            </a:lvl9pPr>
          </a:lstStyle>
          <a:p/>
        </p:txBody>
      </p:sp>
      <p:sp>
        <p:nvSpPr>
          <p:cNvPr id="168" name="Google Shape;168;p11"/>
          <p:cNvSpPr txBox="1"/>
          <p:nvPr>
            <p:ph idx="8" type="body"/>
          </p:nvPr>
        </p:nvSpPr>
        <p:spPr>
          <a:xfrm>
            <a:off x="5644193" y="1239838"/>
            <a:ext cx="1584325" cy="287797"/>
          </a:xfrm>
          <a:prstGeom prst="rect">
            <a:avLst/>
          </a:prstGeom>
          <a:solidFill>
            <a:schemeClr val="accent4"/>
          </a:solidFill>
          <a:ln>
            <a:noFill/>
          </a:ln>
        </p:spPr>
        <p:txBody>
          <a:bodyPr anchorCtr="0" anchor="ctr" bIns="36000" lIns="72000" spcFirstLastPara="1" rIns="72000" wrap="square" tIns="36000">
            <a:noAutofit/>
          </a:bodyPr>
          <a:lstStyle>
            <a:lvl1pPr indent="-228600" lvl="0" marL="457200" algn="l">
              <a:lnSpc>
                <a:spcPct val="100000"/>
              </a:lnSpc>
              <a:spcBef>
                <a:spcPts val="300"/>
              </a:spcBef>
              <a:spcAft>
                <a:spcPts val="0"/>
              </a:spcAft>
              <a:buClr>
                <a:schemeClr val="lt1"/>
              </a:buClr>
              <a:buSzPts val="1200"/>
              <a:buFont typeface="Arial"/>
              <a:buNone/>
              <a:defRPr b="1" sz="1200">
                <a:solidFill>
                  <a:schemeClr val="lt1"/>
                </a:solidFill>
              </a:defRPr>
            </a:lvl1pPr>
            <a:lvl2pPr indent="-228600" lvl="1" marL="914400" algn="l">
              <a:lnSpc>
                <a:spcPct val="100000"/>
              </a:lnSpc>
              <a:spcBef>
                <a:spcPts val="300"/>
              </a:spcBef>
              <a:spcAft>
                <a:spcPts val="0"/>
              </a:spcAft>
              <a:buSzPts val="960"/>
              <a:buNone/>
              <a:defRPr b="1" sz="1200">
                <a:solidFill>
                  <a:schemeClr val="lt1"/>
                </a:solidFill>
              </a:defRPr>
            </a:lvl2pPr>
            <a:lvl3pPr indent="-228600" lvl="2" marL="1371600" algn="l">
              <a:lnSpc>
                <a:spcPct val="100000"/>
              </a:lnSpc>
              <a:spcBef>
                <a:spcPts val="300"/>
              </a:spcBef>
              <a:spcAft>
                <a:spcPts val="0"/>
              </a:spcAft>
              <a:buSzPts val="960"/>
              <a:buNone/>
              <a:defRPr b="1" sz="1200">
                <a:solidFill>
                  <a:schemeClr val="lt1"/>
                </a:solidFill>
              </a:defRPr>
            </a:lvl3pPr>
            <a:lvl4pPr indent="-228600" lvl="3" marL="1828800" algn="l">
              <a:lnSpc>
                <a:spcPct val="100000"/>
              </a:lnSpc>
              <a:spcBef>
                <a:spcPts val="300"/>
              </a:spcBef>
              <a:spcAft>
                <a:spcPts val="0"/>
              </a:spcAft>
              <a:buSzPts val="1200"/>
              <a:buNone/>
              <a:defRPr b="1" sz="1200">
                <a:solidFill>
                  <a:schemeClr val="lt1"/>
                </a:solidFill>
              </a:defRPr>
            </a:lvl4pPr>
            <a:lvl5pPr indent="-228600" lvl="4" marL="2286000" algn="l">
              <a:lnSpc>
                <a:spcPct val="100000"/>
              </a:lnSpc>
              <a:spcBef>
                <a:spcPts val="300"/>
              </a:spcBef>
              <a:spcAft>
                <a:spcPts val="0"/>
              </a:spcAft>
              <a:buSzPts val="1200"/>
              <a:buNone/>
              <a:defRPr b="1" sz="1200">
                <a:solidFill>
                  <a:schemeClr val="lt1"/>
                </a:solidFill>
              </a:defRPr>
            </a:lvl5pPr>
            <a:lvl6pPr indent="-228600" lvl="5" marL="2743200" algn="l">
              <a:lnSpc>
                <a:spcPct val="100000"/>
              </a:lnSpc>
              <a:spcBef>
                <a:spcPts val="300"/>
              </a:spcBef>
              <a:spcAft>
                <a:spcPts val="0"/>
              </a:spcAft>
              <a:buSzPts val="1200"/>
              <a:buNone/>
              <a:defRPr b="1" sz="1200">
                <a:solidFill>
                  <a:schemeClr val="lt1"/>
                </a:solidFill>
              </a:defRPr>
            </a:lvl6pPr>
            <a:lvl7pPr indent="-228600" lvl="6" marL="3200400" algn="l">
              <a:lnSpc>
                <a:spcPct val="100000"/>
              </a:lnSpc>
              <a:spcBef>
                <a:spcPts val="300"/>
              </a:spcBef>
              <a:spcAft>
                <a:spcPts val="0"/>
              </a:spcAft>
              <a:buSzPts val="1080"/>
              <a:buNone/>
              <a:defRPr b="1" sz="1200">
                <a:solidFill>
                  <a:schemeClr val="lt1"/>
                </a:solidFill>
              </a:defRPr>
            </a:lvl7pPr>
            <a:lvl8pPr indent="-228600" lvl="7" marL="3657600" algn="l">
              <a:lnSpc>
                <a:spcPct val="100000"/>
              </a:lnSpc>
              <a:spcBef>
                <a:spcPts val="300"/>
              </a:spcBef>
              <a:spcAft>
                <a:spcPts val="0"/>
              </a:spcAft>
              <a:buClr>
                <a:schemeClr val="lt1"/>
              </a:buClr>
              <a:buSzPts val="1200"/>
              <a:buFont typeface="Arial"/>
              <a:buNone/>
              <a:defRPr b="1" sz="1200">
                <a:solidFill>
                  <a:schemeClr val="lt1"/>
                </a:solidFill>
              </a:defRPr>
            </a:lvl8pPr>
            <a:lvl9pPr indent="-228600" lvl="8" marL="4114800" algn="l">
              <a:lnSpc>
                <a:spcPct val="100000"/>
              </a:lnSpc>
              <a:spcBef>
                <a:spcPts val="300"/>
              </a:spcBef>
              <a:spcAft>
                <a:spcPts val="300"/>
              </a:spcAft>
              <a:buClr>
                <a:schemeClr val="lt1"/>
              </a:buClr>
              <a:buSzPts val="1200"/>
              <a:buFont typeface="Arial"/>
              <a:buNone/>
              <a:defRPr b="1" sz="1200">
                <a:solidFill>
                  <a:schemeClr val="lt1"/>
                </a:solidFill>
              </a:defRPr>
            </a:lvl9pPr>
          </a:lstStyle>
          <a:p/>
        </p:txBody>
      </p:sp>
      <p:sp>
        <p:nvSpPr>
          <p:cNvPr id="169" name="Google Shape;169;p11"/>
          <p:cNvSpPr txBox="1"/>
          <p:nvPr>
            <p:ph idx="10" type="dt"/>
          </p:nvPr>
        </p:nvSpPr>
        <p:spPr>
          <a:xfrm>
            <a:off x="7416801" y="4155928"/>
            <a:ext cx="1547813" cy="467268"/>
          </a:xfrm>
          <a:prstGeom prst="rect">
            <a:avLst/>
          </a:prstGeom>
          <a:noFill/>
          <a:ln>
            <a:noFill/>
          </a:ln>
        </p:spPr>
        <p:txBody>
          <a:bodyPr anchorCtr="0" anchor="t"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1"/>
          <p:cNvSpPr txBox="1"/>
          <p:nvPr>
            <p:ph idx="11" type="ftr"/>
          </p:nvPr>
        </p:nvSpPr>
        <p:spPr>
          <a:xfrm>
            <a:off x="7416801" y="3562453"/>
            <a:ext cx="1547813" cy="521465"/>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1"/>
          <p:cNvSpPr txBox="1"/>
          <p:nvPr>
            <p:ph idx="12" type="sldNum"/>
          </p:nvPr>
        </p:nvSpPr>
        <p:spPr>
          <a:xfrm>
            <a:off x="7416801" y="4623195"/>
            <a:ext cx="1547813" cy="180580"/>
          </a:xfrm>
          <a:prstGeom prst="rect">
            <a:avLst/>
          </a:prstGeom>
          <a:noFill/>
          <a:ln>
            <a:noFill/>
          </a:ln>
        </p:spPr>
        <p:txBody>
          <a:bodyPr anchorCtr="0" anchor="b" bIns="0" lIns="10800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172" name="Google Shape;172;p11"/>
          <p:cNvSpPr txBox="1"/>
          <p:nvPr>
            <p:ph type="title"/>
          </p:nvPr>
        </p:nvSpPr>
        <p:spPr>
          <a:xfrm>
            <a:off x="358776" y="108001"/>
            <a:ext cx="6877051" cy="927588"/>
          </a:xfrm>
          <a:prstGeom prst="rect">
            <a:avLst/>
          </a:prstGeom>
          <a:noFill/>
          <a:ln>
            <a:noFill/>
          </a:ln>
        </p:spPr>
        <p:txBody>
          <a:bodyPr anchorCtr="0" anchor="b" bIns="180000" lIns="0" spcFirstLastPara="1" rIns="0" wrap="square" tIns="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Picture S">
  <p:cSld name="Text + Picture S">
    <p:spTree>
      <p:nvGrpSpPr>
        <p:cNvPr id="173" name="Shape 173"/>
        <p:cNvGrpSpPr/>
        <p:nvPr/>
      </p:nvGrpSpPr>
      <p:grpSpPr>
        <a:xfrm>
          <a:off x="0" y="0"/>
          <a:ext cx="0" cy="0"/>
          <a:chOff x="0" y="0"/>
          <a:chExt cx="0" cy="0"/>
        </a:xfrm>
      </p:grpSpPr>
      <p:sp>
        <p:nvSpPr>
          <p:cNvPr id="174" name="Google Shape;174;p12"/>
          <p:cNvSpPr txBox="1"/>
          <p:nvPr>
            <p:ph idx="1" type="body"/>
          </p:nvPr>
        </p:nvSpPr>
        <p:spPr>
          <a:xfrm>
            <a:off x="2124075" y="1239837"/>
            <a:ext cx="5111751" cy="3563938"/>
          </a:xfrm>
          <a:prstGeom prst="rect">
            <a:avLst/>
          </a:prstGeom>
          <a:noFill/>
          <a:ln>
            <a:noFill/>
          </a:ln>
        </p:spPr>
        <p:txBody>
          <a:bodyPr anchorCtr="0" anchor="t" bIns="0" lIns="0" spcFirstLastPara="1" rIns="0" wrap="square" tIns="72000">
            <a:noAutofit/>
          </a:bodyPr>
          <a:lstStyle>
            <a:lvl1pPr indent="-228600" lvl="0" marL="457200" algn="l">
              <a:lnSpc>
                <a:spcPct val="100000"/>
              </a:lnSpc>
              <a:spcBef>
                <a:spcPts val="300"/>
              </a:spcBef>
              <a:spcAft>
                <a:spcPts val="0"/>
              </a:spcAft>
              <a:buClr>
                <a:schemeClr val="dk1"/>
              </a:buClr>
              <a:buSzPts val="1800"/>
              <a:buNone/>
              <a:defRPr/>
            </a:lvl1pPr>
            <a:lvl2pPr indent="-320040" lvl="1" marL="914400" algn="l">
              <a:lnSpc>
                <a:spcPct val="100000"/>
              </a:lnSpc>
              <a:spcBef>
                <a:spcPts val="300"/>
              </a:spcBef>
              <a:spcAft>
                <a:spcPts val="0"/>
              </a:spcAft>
              <a:buSzPts val="1440"/>
              <a:buChar char="■"/>
              <a:defRPr/>
            </a:lvl2pPr>
            <a:lvl3pPr indent="-320039" lvl="2" marL="1371600" algn="l">
              <a:lnSpc>
                <a:spcPct val="100000"/>
              </a:lnSpc>
              <a:spcBef>
                <a:spcPts val="300"/>
              </a:spcBef>
              <a:spcAft>
                <a:spcPts val="0"/>
              </a:spcAft>
              <a:buSzPts val="1440"/>
              <a:buChar char="□"/>
              <a:defRPr/>
            </a:lvl3pPr>
            <a:lvl4pPr indent="-342900" lvl="3" marL="1828800" algn="l">
              <a:lnSpc>
                <a:spcPct val="100000"/>
              </a:lnSpc>
              <a:spcBef>
                <a:spcPts val="300"/>
              </a:spcBef>
              <a:spcAft>
                <a:spcPts val="0"/>
              </a:spcAft>
              <a:buSzPts val="1800"/>
              <a:buChar char="–"/>
              <a:defRPr/>
            </a:lvl4pPr>
            <a:lvl5pPr indent="-342900" lvl="4" marL="2286000" algn="l">
              <a:lnSpc>
                <a:spcPct val="100000"/>
              </a:lnSpc>
              <a:spcBef>
                <a:spcPts val="300"/>
              </a:spcBef>
              <a:spcAft>
                <a:spcPts val="0"/>
              </a:spcAft>
              <a:buSzPts val="1800"/>
              <a:buAutoNum type="arabicPeriod"/>
              <a:defRPr/>
            </a:lvl5pPr>
            <a:lvl6pPr indent="-342900" lvl="5" marL="2743200" algn="l">
              <a:lnSpc>
                <a:spcPct val="100000"/>
              </a:lnSpc>
              <a:spcBef>
                <a:spcPts val="300"/>
              </a:spcBef>
              <a:spcAft>
                <a:spcPts val="0"/>
              </a:spcAft>
              <a:buSzPts val="1800"/>
              <a:buAutoNum type="alphaLcParenR"/>
              <a:defRPr/>
            </a:lvl6pPr>
            <a:lvl7pPr indent="-228600" lvl="6" marL="3200400" algn="l">
              <a:lnSpc>
                <a:spcPct val="100000"/>
              </a:lnSpc>
              <a:spcBef>
                <a:spcPts val="400"/>
              </a:spcBef>
              <a:spcAft>
                <a:spcPts val="0"/>
              </a:spcAft>
              <a:buSzPts val="1620"/>
              <a:buNone/>
              <a:defRPr/>
            </a:lvl7pPr>
            <a:lvl8pPr indent="-228600" lvl="7" marL="3657600" algn="l">
              <a:lnSpc>
                <a:spcPct val="100000"/>
              </a:lnSpc>
              <a:spcBef>
                <a:spcPts val="400"/>
              </a:spcBef>
              <a:spcAft>
                <a:spcPts val="0"/>
              </a:spcAft>
              <a:buClr>
                <a:schemeClr val="accent1"/>
              </a:buClr>
              <a:buSzPts val="1800"/>
              <a:buNone/>
              <a:defRPr/>
            </a:lvl8pPr>
            <a:lvl9pPr indent="-228600" lvl="8" marL="4114800" algn="l">
              <a:lnSpc>
                <a:spcPct val="100000"/>
              </a:lnSpc>
              <a:spcBef>
                <a:spcPts val="400"/>
              </a:spcBef>
              <a:spcAft>
                <a:spcPts val="400"/>
              </a:spcAft>
              <a:buClr>
                <a:schemeClr val="accent1"/>
              </a:buClr>
              <a:buSzPts val="1800"/>
              <a:buNone/>
              <a:defRPr/>
            </a:lvl9pPr>
          </a:lstStyle>
          <a:p/>
        </p:txBody>
      </p:sp>
      <p:sp>
        <p:nvSpPr>
          <p:cNvPr id="175" name="Google Shape;175;p12"/>
          <p:cNvSpPr/>
          <p:nvPr>
            <p:ph idx="2" type="pic"/>
          </p:nvPr>
        </p:nvSpPr>
        <p:spPr>
          <a:xfrm>
            <a:off x="179388" y="1239838"/>
            <a:ext cx="1763712" cy="3563937"/>
          </a:xfrm>
          <a:prstGeom prst="rect">
            <a:avLst/>
          </a:prstGeom>
          <a:noFill/>
          <a:ln>
            <a:noFill/>
          </a:ln>
        </p:spPr>
      </p:sp>
      <p:sp>
        <p:nvSpPr>
          <p:cNvPr id="176" name="Google Shape;176;p12"/>
          <p:cNvSpPr txBox="1"/>
          <p:nvPr>
            <p:ph idx="10" type="dt"/>
          </p:nvPr>
        </p:nvSpPr>
        <p:spPr>
          <a:xfrm>
            <a:off x="7416801" y="4155928"/>
            <a:ext cx="1547813" cy="467268"/>
          </a:xfrm>
          <a:prstGeom prst="rect">
            <a:avLst/>
          </a:prstGeom>
          <a:noFill/>
          <a:ln>
            <a:noFill/>
          </a:ln>
        </p:spPr>
        <p:txBody>
          <a:bodyPr anchorCtr="0" anchor="t"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2"/>
          <p:cNvSpPr txBox="1"/>
          <p:nvPr>
            <p:ph idx="11" type="ftr"/>
          </p:nvPr>
        </p:nvSpPr>
        <p:spPr>
          <a:xfrm>
            <a:off x="7416801" y="3562453"/>
            <a:ext cx="1547813" cy="521465"/>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12"/>
          <p:cNvSpPr txBox="1"/>
          <p:nvPr>
            <p:ph idx="12" type="sldNum"/>
          </p:nvPr>
        </p:nvSpPr>
        <p:spPr>
          <a:xfrm>
            <a:off x="7416801" y="4623195"/>
            <a:ext cx="1547813" cy="180580"/>
          </a:xfrm>
          <a:prstGeom prst="rect">
            <a:avLst/>
          </a:prstGeom>
          <a:noFill/>
          <a:ln>
            <a:noFill/>
          </a:ln>
        </p:spPr>
        <p:txBody>
          <a:bodyPr anchorCtr="0" anchor="b" bIns="0" lIns="10800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179" name="Google Shape;179;p12"/>
          <p:cNvSpPr txBox="1"/>
          <p:nvPr>
            <p:ph type="title"/>
          </p:nvPr>
        </p:nvSpPr>
        <p:spPr>
          <a:xfrm>
            <a:off x="358776" y="108001"/>
            <a:ext cx="6877051" cy="927588"/>
          </a:xfrm>
          <a:prstGeom prst="rect">
            <a:avLst/>
          </a:prstGeom>
          <a:noFill/>
          <a:ln>
            <a:noFill/>
          </a:ln>
        </p:spPr>
        <p:txBody>
          <a:bodyPr anchorCtr="0" anchor="b" bIns="180000" lIns="0" spcFirstLastPara="1" rIns="0" wrap="square" tIns="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Picture M">
  <p:cSld name="Text + Picture M">
    <p:spTree>
      <p:nvGrpSpPr>
        <p:cNvPr id="180" name="Shape 180"/>
        <p:cNvGrpSpPr/>
        <p:nvPr/>
      </p:nvGrpSpPr>
      <p:grpSpPr>
        <a:xfrm>
          <a:off x="0" y="0"/>
          <a:ext cx="0" cy="0"/>
          <a:chOff x="0" y="0"/>
          <a:chExt cx="0" cy="0"/>
        </a:xfrm>
      </p:grpSpPr>
      <p:sp>
        <p:nvSpPr>
          <p:cNvPr id="181" name="Google Shape;181;p13"/>
          <p:cNvSpPr txBox="1"/>
          <p:nvPr>
            <p:ph idx="1" type="body"/>
          </p:nvPr>
        </p:nvSpPr>
        <p:spPr>
          <a:xfrm>
            <a:off x="3887790" y="1239837"/>
            <a:ext cx="3348037" cy="3563938"/>
          </a:xfrm>
          <a:prstGeom prst="rect">
            <a:avLst/>
          </a:prstGeom>
          <a:noFill/>
          <a:ln>
            <a:noFill/>
          </a:ln>
        </p:spPr>
        <p:txBody>
          <a:bodyPr anchorCtr="0" anchor="t" bIns="0" lIns="0" spcFirstLastPara="1" rIns="0" wrap="square" tIns="72000">
            <a:noAutofit/>
          </a:bodyPr>
          <a:lstStyle>
            <a:lvl1pPr indent="-228600" lvl="0" marL="457200" algn="l">
              <a:lnSpc>
                <a:spcPct val="100000"/>
              </a:lnSpc>
              <a:spcBef>
                <a:spcPts val="300"/>
              </a:spcBef>
              <a:spcAft>
                <a:spcPts val="0"/>
              </a:spcAft>
              <a:buClr>
                <a:schemeClr val="dk1"/>
              </a:buClr>
              <a:buSzPts val="1800"/>
              <a:buNone/>
              <a:defRPr/>
            </a:lvl1pPr>
            <a:lvl2pPr indent="-320040" lvl="1" marL="914400" algn="l">
              <a:lnSpc>
                <a:spcPct val="100000"/>
              </a:lnSpc>
              <a:spcBef>
                <a:spcPts val="300"/>
              </a:spcBef>
              <a:spcAft>
                <a:spcPts val="0"/>
              </a:spcAft>
              <a:buSzPts val="1440"/>
              <a:buChar char="■"/>
              <a:defRPr/>
            </a:lvl2pPr>
            <a:lvl3pPr indent="-320039" lvl="2" marL="1371600" algn="l">
              <a:lnSpc>
                <a:spcPct val="100000"/>
              </a:lnSpc>
              <a:spcBef>
                <a:spcPts val="300"/>
              </a:spcBef>
              <a:spcAft>
                <a:spcPts val="0"/>
              </a:spcAft>
              <a:buSzPts val="1440"/>
              <a:buChar char="□"/>
              <a:defRPr/>
            </a:lvl3pPr>
            <a:lvl4pPr indent="-342900" lvl="3" marL="1828800" algn="l">
              <a:lnSpc>
                <a:spcPct val="100000"/>
              </a:lnSpc>
              <a:spcBef>
                <a:spcPts val="300"/>
              </a:spcBef>
              <a:spcAft>
                <a:spcPts val="0"/>
              </a:spcAft>
              <a:buSzPts val="1800"/>
              <a:buChar char="–"/>
              <a:defRPr/>
            </a:lvl4pPr>
            <a:lvl5pPr indent="-342900" lvl="4" marL="2286000" algn="l">
              <a:lnSpc>
                <a:spcPct val="100000"/>
              </a:lnSpc>
              <a:spcBef>
                <a:spcPts val="300"/>
              </a:spcBef>
              <a:spcAft>
                <a:spcPts val="0"/>
              </a:spcAft>
              <a:buSzPts val="1800"/>
              <a:buAutoNum type="arabicPeriod"/>
              <a:defRPr/>
            </a:lvl5pPr>
            <a:lvl6pPr indent="-342900" lvl="5" marL="2743200" algn="l">
              <a:lnSpc>
                <a:spcPct val="100000"/>
              </a:lnSpc>
              <a:spcBef>
                <a:spcPts val="300"/>
              </a:spcBef>
              <a:spcAft>
                <a:spcPts val="0"/>
              </a:spcAft>
              <a:buSzPts val="1800"/>
              <a:buAutoNum type="alphaLcParenR"/>
              <a:defRPr/>
            </a:lvl6pPr>
            <a:lvl7pPr indent="-228600" lvl="6" marL="3200400" algn="l">
              <a:lnSpc>
                <a:spcPct val="100000"/>
              </a:lnSpc>
              <a:spcBef>
                <a:spcPts val="400"/>
              </a:spcBef>
              <a:spcAft>
                <a:spcPts val="0"/>
              </a:spcAft>
              <a:buSzPts val="1620"/>
              <a:buNone/>
              <a:defRPr/>
            </a:lvl7pPr>
            <a:lvl8pPr indent="-228600" lvl="7" marL="3657600" algn="l">
              <a:lnSpc>
                <a:spcPct val="100000"/>
              </a:lnSpc>
              <a:spcBef>
                <a:spcPts val="400"/>
              </a:spcBef>
              <a:spcAft>
                <a:spcPts val="0"/>
              </a:spcAft>
              <a:buClr>
                <a:schemeClr val="accent1"/>
              </a:buClr>
              <a:buSzPts val="1800"/>
              <a:buNone/>
              <a:defRPr/>
            </a:lvl8pPr>
            <a:lvl9pPr indent="-228600" lvl="8" marL="4114800" algn="l">
              <a:lnSpc>
                <a:spcPct val="100000"/>
              </a:lnSpc>
              <a:spcBef>
                <a:spcPts val="400"/>
              </a:spcBef>
              <a:spcAft>
                <a:spcPts val="400"/>
              </a:spcAft>
              <a:buClr>
                <a:schemeClr val="accent1"/>
              </a:buClr>
              <a:buSzPts val="1800"/>
              <a:buNone/>
              <a:defRPr/>
            </a:lvl9pPr>
          </a:lstStyle>
          <a:p/>
        </p:txBody>
      </p:sp>
      <p:sp>
        <p:nvSpPr>
          <p:cNvPr id="182" name="Google Shape;182;p13"/>
          <p:cNvSpPr/>
          <p:nvPr>
            <p:ph idx="2" type="pic"/>
          </p:nvPr>
        </p:nvSpPr>
        <p:spPr>
          <a:xfrm>
            <a:off x="179389" y="1239838"/>
            <a:ext cx="3529012" cy="3563937"/>
          </a:xfrm>
          <a:prstGeom prst="rect">
            <a:avLst/>
          </a:prstGeom>
          <a:noFill/>
          <a:ln>
            <a:noFill/>
          </a:ln>
        </p:spPr>
      </p:sp>
      <p:sp>
        <p:nvSpPr>
          <p:cNvPr id="183" name="Google Shape;183;p13"/>
          <p:cNvSpPr txBox="1"/>
          <p:nvPr>
            <p:ph idx="10" type="dt"/>
          </p:nvPr>
        </p:nvSpPr>
        <p:spPr>
          <a:xfrm>
            <a:off x="7416801" y="4155928"/>
            <a:ext cx="1547813" cy="467268"/>
          </a:xfrm>
          <a:prstGeom prst="rect">
            <a:avLst/>
          </a:prstGeom>
          <a:noFill/>
          <a:ln>
            <a:noFill/>
          </a:ln>
        </p:spPr>
        <p:txBody>
          <a:bodyPr anchorCtr="0" anchor="t"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3"/>
          <p:cNvSpPr txBox="1"/>
          <p:nvPr>
            <p:ph idx="11" type="ftr"/>
          </p:nvPr>
        </p:nvSpPr>
        <p:spPr>
          <a:xfrm>
            <a:off x="7416801" y="3562453"/>
            <a:ext cx="1547813" cy="521465"/>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13"/>
          <p:cNvSpPr txBox="1"/>
          <p:nvPr>
            <p:ph idx="12" type="sldNum"/>
          </p:nvPr>
        </p:nvSpPr>
        <p:spPr>
          <a:xfrm>
            <a:off x="7416801" y="4623195"/>
            <a:ext cx="1547813" cy="180580"/>
          </a:xfrm>
          <a:prstGeom prst="rect">
            <a:avLst/>
          </a:prstGeom>
          <a:noFill/>
          <a:ln>
            <a:noFill/>
          </a:ln>
        </p:spPr>
        <p:txBody>
          <a:bodyPr anchorCtr="0" anchor="b" bIns="0" lIns="10800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186" name="Google Shape;186;p13"/>
          <p:cNvSpPr txBox="1"/>
          <p:nvPr>
            <p:ph type="title"/>
          </p:nvPr>
        </p:nvSpPr>
        <p:spPr>
          <a:xfrm>
            <a:off x="358776" y="108001"/>
            <a:ext cx="6877051" cy="927588"/>
          </a:xfrm>
          <a:prstGeom prst="rect">
            <a:avLst/>
          </a:prstGeom>
          <a:noFill/>
          <a:ln>
            <a:noFill/>
          </a:ln>
        </p:spPr>
        <p:txBody>
          <a:bodyPr anchorCtr="0" anchor="b" bIns="180000" lIns="0" spcFirstLastPara="1" rIns="0" wrap="square" tIns="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Picture L">
  <p:cSld name="Text + Picture L">
    <p:spTree>
      <p:nvGrpSpPr>
        <p:cNvPr id="187" name="Shape 187"/>
        <p:cNvGrpSpPr/>
        <p:nvPr/>
      </p:nvGrpSpPr>
      <p:grpSpPr>
        <a:xfrm>
          <a:off x="0" y="0"/>
          <a:ext cx="0" cy="0"/>
          <a:chOff x="0" y="0"/>
          <a:chExt cx="0" cy="0"/>
        </a:xfrm>
      </p:grpSpPr>
      <p:sp>
        <p:nvSpPr>
          <p:cNvPr id="188" name="Google Shape;188;p14"/>
          <p:cNvSpPr txBox="1"/>
          <p:nvPr>
            <p:ph idx="1" type="body"/>
          </p:nvPr>
        </p:nvSpPr>
        <p:spPr>
          <a:xfrm>
            <a:off x="5651502" y="1239837"/>
            <a:ext cx="1584325" cy="3563938"/>
          </a:xfrm>
          <a:prstGeom prst="rect">
            <a:avLst/>
          </a:prstGeom>
          <a:noFill/>
          <a:ln>
            <a:noFill/>
          </a:ln>
        </p:spPr>
        <p:txBody>
          <a:bodyPr anchorCtr="0" anchor="t" bIns="0" lIns="0" spcFirstLastPara="1" rIns="0" wrap="square" tIns="72000">
            <a:noAutofit/>
          </a:bodyPr>
          <a:lstStyle>
            <a:lvl1pPr indent="-228600" lvl="0" marL="457200" algn="l">
              <a:lnSpc>
                <a:spcPct val="100000"/>
              </a:lnSpc>
              <a:spcBef>
                <a:spcPts val="300"/>
              </a:spcBef>
              <a:spcAft>
                <a:spcPts val="0"/>
              </a:spcAft>
              <a:buClr>
                <a:schemeClr val="dk1"/>
              </a:buClr>
              <a:buSzPts val="1800"/>
              <a:buNone/>
              <a:defRPr/>
            </a:lvl1pPr>
            <a:lvl2pPr indent="-320040" lvl="1" marL="914400" algn="l">
              <a:lnSpc>
                <a:spcPct val="100000"/>
              </a:lnSpc>
              <a:spcBef>
                <a:spcPts val="300"/>
              </a:spcBef>
              <a:spcAft>
                <a:spcPts val="0"/>
              </a:spcAft>
              <a:buSzPts val="1440"/>
              <a:buChar char="■"/>
              <a:defRPr/>
            </a:lvl2pPr>
            <a:lvl3pPr indent="-320039" lvl="2" marL="1371600" algn="l">
              <a:lnSpc>
                <a:spcPct val="100000"/>
              </a:lnSpc>
              <a:spcBef>
                <a:spcPts val="300"/>
              </a:spcBef>
              <a:spcAft>
                <a:spcPts val="0"/>
              </a:spcAft>
              <a:buSzPts val="1440"/>
              <a:buChar char="□"/>
              <a:defRPr/>
            </a:lvl3pPr>
            <a:lvl4pPr indent="-342900" lvl="3" marL="1828800" algn="l">
              <a:lnSpc>
                <a:spcPct val="100000"/>
              </a:lnSpc>
              <a:spcBef>
                <a:spcPts val="300"/>
              </a:spcBef>
              <a:spcAft>
                <a:spcPts val="0"/>
              </a:spcAft>
              <a:buSzPts val="1800"/>
              <a:buChar char="–"/>
              <a:defRPr/>
            </a:lvl4pPr>
            <a:lvl5pPr indent="-342900" lvl="4" marL="2286000" algn="l">
              <a:lnSpc>
                <a:spcPct val="100000"/>
              </a:lnSpc>
              <a:spcBef>
                <a:spcPts val="300"/>
              </a:spcBef>
              <a:spcAft>
                <a:spcPts val="0"/>
              </a:spcAft>
              <a:buSzPts val="1800"/>
              <a:buAutoNum type="arabicPeriod"/>
              <a:defRPr/>
            </a:lvl5pPr>
            <a:lvl6pPr indent="-342900" lvl="5" marL="2743200" algn="l">
              <a:lnSpc>
                <a:spcPct val="100000"/>
              </a:lnSpc>
              <a:spcBef>
                <a:spcPts val="300"/>
              </a:spcBef>
              <a:spcAft>
                <a:spcPts val="0"/>
              </a:spcAft>
              <a:buSzPts val="1800"/>
              <a:buAutoNum type="alphaLcParenR"/>
              <a:defRPr/>
            </a:lvl6pPr>
            <a:lvl7pPr indent="-228600" lvl="6" marL="3200400" algn="l">
              <a:lnSpc>
                <a:spcPct val="100000"/>
              </a:lnSpc>
              <a:spcBef>
                <a:spcPts val="400"/>
              </a:spcBef>
              <a:spcAft>
                <a:spcPts val="0"/>
              </a:spcAft>
              <a:buSzPts val="1620"/>
              <a:buNone/>
              <a:defRPr/>
            </a:lvl7pPr>
            <a:lvl8pPr indent="-228600" lvl="7" marL="3657600" algn="l">
              <a:lnSpc>
                <a:spcPct val="100000"/>
              </a:lnSpc>
              <a:spcBef>
                <a:spcPts val="400"/>
              </a:spcBef>
              <a:spcAft>
                <a:spcPts val="0"/>
              </a:spcAft>
              <a:buClr>
                <a:schemeClr val="accent1"/>
              </a:buClr>
              <a:buSzPts val="1800"/>
              <a:buNone/>
              <a:defRPr/>
            </a:lvl8pPr>
            <a:lvl9pPr indent="-228600" lvl="8" marL="4114800" algn="l">
              <a:lnSpc>
                <a:spcPct val="100000"/>
              </a:lnSpc>
              <a:spcBef>
                <a:spcPts val="400"/>
              </a:spcBef>
              <a:spcAft>
                <a:spcPts val="400"/>
              </a:spcAft>
              <a:buClr>
                <a:schemeClr val="accent1"/>
              </a:buClr>
              <a:buSzPts val="1800"/>
              <a:buNone/>
              <a:defRPr/>
            </a:lvl9pPr>
          </a:lstStyle>
          <a:p/>
        </p:txBody>
      </p:sp>
      <p:sp>
        <p:nvSpPr>
          <p:cNvPr id="189" name="Google Shape;189;p14"/>
          <p:cNvSpPr/>
          <p:nvPr>
            <p:ph idx="2" type="pic"/>
          </p:nvPr>
        </p:nvSpPr>
        <p:spPr>
          <a:xfrm>
            <a:off x="179387" y="1239838"/>
            <a:ext cx="5292725" cy="3563937"/>
          </a:xfrm>
          <a:prstGeom prst="rect">
            <a:avLst/>
          </a:prstGeom>
          <a:noFill/>
          <a:ln>
            <a:noFill/>
          </a:ln>
        </p:spPr>
      </p:sp>
      <p:sp>
        <p:nvSpPr>
          <p:cNvPr id="190" name="Google Shape;190;p14"/>
          <p:cNvSpPr txBox="1"/>
          <p:nvPr>
            <p:ph idx="10" type="dt"/>
          </p:nvPr>
        </p:nvSpPr>
        <p:spPr>
          <a:xfrm>
            <a:off x="7416801" y="4155928"/>
            <a:ext cx="1547813" cy="467268"/>
          </a:xfrm>
          <a:prstGeom prst="rect">
            <a:avLst/>
          </a:prstGeom>
          <a:noFill/>
          <a:ln>
            <a:noFill/>
          </a:ln>
        </p:spPr>
        <p:txBody>
          <a:bodyPr anchorCtr="0" anchor="t"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4"/>
          <p:cNvSpPr txBox="1"/>
          <p:nvPr>
            <p:ph idx="11" type="ftr"/>
          </p:nvPr>
        </p:nvSpPr>
        <p:spPr>
          <a:xfrm>
            <a:off x="7416801" y="3562453"/>
            <a:ext cx="1547813" cy="521465"/>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4"/>
          <p:cNvSpPr txBox="1"/>
          <p:nvPr>
            <p:ph idx="12" type="sldNum"/>
          </p:nvPr>
        </p:nvSpPr>
        <p:spPr>
          <a:xfrm>
            <a:off x="7416801" y="4623195"/>
            <a:ext cx="1547813" cy="180580"/>
          </a:xfrm>
          <a:prstGeom prst="rect">
            <a:avLst/>
          </a:prstGeom>
          <a:noFill/>
          <a:ln>
            <a:noFill/>
          </a:ln>
        </p:spPr>
        <p:txBody>
          <a:bodyPr anchorCtr="0" anchor="b" bIns="0" lIns="10800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193" name="Google Shape;193;p14"/>
          <p:cNvSpPr txBox="1"/>
          <p:nvPr>
            <p:ph type="title"/>
          </p:nvPr>
        </p:nvSpPr>
        <p:spPr>
          <a:xfrm>
            <a:off x="358776" y="108001"/>
            <a:ext cx="6877051" cy="927588"/>
          </a:xfrm>
          <a:prstGeom prst="rect">
            <a:avLst/>
          </a:prstGeom>
          <a:noFill/>
          <a:ln>
            <a:noFill/>
          </a:ln>
        </p:spPr>
        <p:txBody>
          <a:bodyPr anchorCtr="0" anchor="b" bIns="180000" lIns="0" spcFirstLastPara="1" rIns="0" wrap="square" tIns="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XL">
  <p:cSld name="Picture XL">
    <p:bg>
      <p:bgPr>
        <a:solidFill>
          <a:schemeClr val="lt1"/>
        </a:solidFill>
      </p:bgPr>
    </p:bg>
    <p:spTree>
      <p:nvGrpSpPr>
        <p:cNvPr id="194" name="Shape 194"/>
        <p:cNvGrpSpPr/>
        <p:nvPr/>
      </p:nvGrpSpPr>
      <p:grpSpPr>
        <a:xfrm>
          <a:off x="0" y="0"/>
          <a:ext cx="0" cy="0"/>
          <a:chOff x="0" y="0"/>
          <a:chExt cx="0" cy="0"/>
        </a:xfrm>
      </p:grpSpPr>
      <p:sp>
        <p:nvSpPr>
          <p:cNvPr id="195" name="Google Shape;195;p15"/>
          <p:cNvSpPr/>
          <p:nvPr>
            <p:ph idx="2" type="pic"/>
          </p:nvPr>
        </p:nvSpPr>
        <p:spPr>
          <a:xfrm>
            <a:off x="179386" y="1239838"/>
            <a:ext cx="7237412" cy="3563937"/>
          </a:xfrm>
          <a:prstGeom prst="rect">
            <a:avLst/>
          </a:prstGeom>
          <a:noFill/>
          <a:ln>
            <a:noFill/>
          </a:ln>
        </p:spPr>
      </p:sp>
      <p:sp>
        <p:nvSpPr>
          <p:cNvPr id="196" name="Google Shape;196;p15"/>
          <p:cNvSpPr txBox="1"/>
          <p:nvPr>
            <p:ph idx="10" type="dt"/>
          </p:nvPr>
        </p:nvSpPr>
        <p:spPr>
          <a:xfrm>
            <a:off x="7416801" y="4155928"/>
            <a:ext cx="1547813" cy="467268"/>
          </a:xfrm>
          <a:prstGeom prst="rect">
            <a:avLst/>
          </a:prstGeom>
          <a:noFill/>
          <a:ln>
            <a:noFill/>
          </a:ln>
        </p:spPr>
        <p:txBody>
          <a:bodyPr anchorCtr="0" anchor="t"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15"/>
          <p:cNvSpPr txBox="1"/>
          <p:nvPr>
            <p:ph idx="11" type="ftr"/>
          </p:nvPr>
        </p:nvSpPr>
        <p:spPr>
          <a:xfrm>
            <a:off x="7416801" y="3562453"/>
            <a:ext cx="1547813" cy="521465"/>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15"/>
          <p:cNvSpPr txBox="1"/>
          <p:nvPr>
            <p:ph idx="12" type="sldNum"/>
          </p:nvPr>
        </p:nvSpPr>
        <p:spPr>
          <a:xfrm>
            <a:off x="7416801" y="4623195"/>
            <a:ext cx="1547813" cy="180580"/>
          </a:xfrm>
          <a:prstGeom prst="rect">
            <a:avLst/>
          </a:prstGeom>
          <a:noFill/>
          <a:ln>
            <a:noFill/>
          </a:ln>
        </p:spPr>
        <p:txBody>
          <a:bodyPr anchorCtr="0" anchor="b" bIns="0" lIns="10800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199" name="Google Shape;199;p15"/>
          <p:cNvSpPr txBox="1"/>
          <p:nvPr>
            <p:ph type="title"/>
          </p:nvPr>
        </p:nvSpPr>
        <p:spPr>
          <a:xfrm>
            <a:off x="358776" y="108001"/>
            <a:ext cx="6877051" cy="927588"/>
          </a:xfrm>
          <a:prstGeom prst="rect">
            <a:avLst/>
          </a:prstGeom>
          <a:noFill/>
          <a:ln>
            <a:noFill/>
          </a:ln>
        </p:spPr>
        <p:txBody>
          <a:bodyPr anchorCtr="0" anchor="b" bIns="180000" lIns="0" spcFirstLastPara="1" rIns="0" wrap="square" tIns="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slide">
  <p:cSld name="Dividerslide">
    <p:spTree>
      <p:nvGrpSpPr>
        <p:cNvPr id="200" name="Shape 200"/>
        <p:cNvGrpSpPr/>
        <p:nvPr/>
      </p:nvGrpSpPr>
      <p:grpSpPr>
        <a:xfrm>
          <a:off x="0" y="0"/>
          <a:ext cx="0" cy="0"/>
          <a:chOff x="0" y="0"/>
          <a:chExt cx="0" cy="0"/>
        </a:xfrm>
      </p:grpSpPr>
      <p:sp>
        <p:nvSpPr>
          <p:cNvPr id="201" name="Google Shape;201;p16"/>
          <p:cNvSpPr/>
          <p:nvPr/>
        </p:nvSpPr>
        <p:spPr>
          <a:xfrm>
            <a:off x="179389" y="2932113"/>
            <a:ext cx="8601075" cy="205263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202" name="Google Shape;202;p16"/>
          <p:cNvSpPr/>
          <p:nvPr/>
        </p:nvSpPr>
        <p:spPr>
          <a:xfrm>
            <a:off x="107504" y="1"/>
            <a:ext cx="7309295" cy="116759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203" name="Google Shape;203;p16"/>
          <p:cNvSpPr txBox="1"/>
          <p:nvPr>
            <p:ph type="ctrTitle"/>
          </p:nvPr>
        </p:nvSpPr>
        <p:spPr>
          <a:xfrm>
            <a:off x="358775" y="2932113"/>
            <a:ext cx="8421685" cy="1871663"/>
          </a:xfrm>
          <a:prstGeom prst="rect">
            <a:avLst/>
          </a:prstGeom>
          <a:solidFill>
            <a:srgbClr val="DD640C"/>
          </a:solidFill>
          <a:ln>
            <a:noFill/>
          </a:ln>
        </p:spPr>
        <p:txBody>
          <a:bodyPr anchorCtr="0" anchor="ctr" bIns="252000" lIns="108000" spcFirstLastPara="1" rIns="108000" wrap="square" tIns="252000">
            <a:noAutofit/>
          </a:bodyPr>
          <a:lstStyle>
            <a:lvl1pPr lvl="0" algn="ctr">
              <a:spcBef>
                <a:spcPts val="0"/>
              </a:spcBef>
              <a:spcAft>
                <a:spcPts val="0"/>
              </a:spcAft>
              <a:buClr>
                <a:schemeClr val="lt1"/>
              </a:buClr>
              <a:buSzPts val="2400"/>
              <a:buFont typeface="Verdana"/>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16"/>
          <p:cNvSpPr/>
          <p:nvPr/>
        </p:nvSpPr>
        <p:spPr>
          <a:xfrm>
            <a:off x="358776" y="2751932"/>
            <a:ext cx="8605836" cy="18018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205" name="Google Shape;205;p16"/>
          <p:cNvSpPr/>
          <p:nvPr/>
        </p:nvSpPr>
        <p:spPr>
          <a:xfrm>
            <a:off x="8780464" y="2934376"/>
            <a:ext cx="184149" cy="18694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01" name="Shape 101"/>
        <p:cNvGrpSpPr/>
        <p:nvPr/>
      </p:nvGrpSpPr>
      <p:grpSpPr>
        <a:xfrm>
          <a:off x="0" y="0"/>
          <a:ext cx="0" cy="0"/>
          <a:chOff x="0" y="0"/>
          <a:chExt cx="0" cy="0"/>
        </a:xfrm>
      </p:grpSpPr>
      <p:sp>
        <p:nvSpPr>
          <p:cNvPr id="102" name="Google Shape;102;p3"/>
          <p:cNvSpPr txBox="1"/>
          <p:nvPr>
            <p:ph idx="1" type="body"/>
          </p:nvPr>
        </p:nvSpPr>
        <p:spPr>
          <a:xfrm>
            <a:off x="358775" y="1239838"/>
            <a:ext cx="6877050" cy="3563938"/>
          </a:xfrm>
          <a:prstGeom prst="rect">
            <a:avLst/>
          </a:prstGeom>
          <a:noFill/>
          <a:ln>
            <a:noFill/>
          </a:ln>
        </p:spPr>
        <p:txBody>
          <a:bodyPr anchorCtr="0" anchor="t" bIns="0" lIns="0" spcFirstLastPara="1" rIns="0" wrap="square" tIns="72000">
            <a:noAutofit/>
          </a:bodyPr>
          <a:lstStyle>
            <a:lvl1pPr indent="-317500" lvl="0" marL="457200" algn="l">
              <a:lnSpc>
                <a:spcPct val="100000"/>
              </a:lnSpc>
              <a:spcBef>
                <a:spcPts val="300"/>
              </a:spcBef>
              <a:spcAft>
                <a:spcPts val="0"/>
              </a:spcAft>
              <a:buClr>
                <a:schemeClr val="accent1"/>
              </a:buClr>
              <a:buSzPts val="1400"/>
              <a:buFont typeface="Verdana"/>
              <a:buAutoNum type="arabicPeriod"/>
              <a:defRPr sz="1400">
                <a:solidFill>
                  <a:schemeClr val="dk1"/>
                </a:solidFill>
              </a:defRPr>
            </a:lvl1pPr>
            <a:lvl2pPr indent="-317500" lvl="1" marL="914400" algn="l">
              <a:lnSpc>
                <a:spcPct val="100000"/>
              </a:lnSpc>
              <a:spcBef>
                <a:spcPts val="300"/>
              </a:spcBef>
              <a:spcAft>
                <a:spcPts val="0"/>
              </a:spcAft>
              <a:buClr>
                <a:schemeClr val="accent1"/>
              </a:buClr>
              <a:buSzPts val="1400"/>
              <a:buFont typeface="Arial"/>
              <a:buChar char="■"/>
              <a:defRPr sz="1400">
                <a:solidFill>
                  <a:schemeClr val="dk1"/>
                </a:solidFill>
              </a:defRPr>
            </a:lvl2pPr>
            <a:lvl3pPr indent="-317500" lvl="2" marL="1371600" algn="l">
              <a:lnSpc>
                <a:spcPct val="100000"/>
              </a:lnSpc>
              <a:spcBef>
                <a:spcPts val="300"/>
              </a:spcBef>
              <a:spcAft>
                <a:spcPts val="0"/>
              </a:spcAft>
              <a:buClr>
                <a:schemeClr val="accent1"/>
              </a:buClr>
              <a:buSzPts val="1400"/>
              <a:buFont typeface="Arial"/>
              <a:buChar char="■"/>
              <a:defRPr sz="1400">
                <a:solidFill>
                  <a:schemeClr val="dk1"/>
                </a:solidFill>
              </a:defRPr>
            </a:lvl3pPr>
            <a:lvl4pPr indent="-317500" lvl="3" marL="1828800" algn="l">
              <a:lnSpc>
                <a:spcPct val="100000"/>
              </a:lnSpc>
              <a:spcBef>
                <a:spcPts val="300"/>
              </a:spcBef>
              <a:spcAft>
                <a:spcPts val="0"/>
              </a:spcAft>
              <a:buClr>
                <a:schemeClr val="accent1"/>
              </a:buClr>
              <a:buSzPts val="1400"/>
              <a:buFont typeface="Arial"/>
              <a:buChar char="■"/>
              <a:defRPr sz="1400">
                <a:solidFill>
                  <a:schemeClr val="dk1"/>
                </a:solidFill>
              </a:defRPr>
            </a:lvl4pPr>
            <a:lvl5pPr indent="-317500" lvl="4" marL="2286000" algn="l">
              <a:lnSpc>
                <a:spcPct val="100000"/>
              </a:lnSpc>
              <a:spcBef>
                <a:spcPts val="300"/>
              </a:spcBef>
              <a:spcAft>
                <a:spcPts val="0"/>
              </a:spcAft>
              <a:buClr>
                <a:schemeClr val="accent1"/>
              </a:buClr>
              <a:buSzPts val="1400"/>
              <a:buFont typeface="Arial"/>
              <a:buChar char="■"/>
              <a:defRPr sz="1400">
                <a:solidFill>
                  <a:schemeClr val="dk1"/>
                </a:solidFill>
              </a:defRPr>
            </a:lvl5pPr>
            <a:lvl6pPr indent="-317500" lvl="5" marL="2743200" algn="l">
              <a:lnSpc>
                <a:spcPct val="100000"/>
              </a:lnSpc>
              <a:spcBef>
                <a:spcPts val="300"/>
              </a:spcBef>
              <a:spcAft>
                <a:spcPts val="0"/>
              </a:spcAft>
              <a:buClr>
                <a:schemeClr val="accent1"/>
              </a:buClr>
              <a:buSzPts val="1400"/>
              <a:buFont typeface="Arial"/>
              <a:buChar char="■"/>
              <a:defRPr sz="1400">
                <a:solidFill>
                  <a:schemeClr val="dk1"/>
                </a:solidFill>
              </a:defRPr>
            </a:lvl6pPr>
            <a:lvl7pPr indent="-317500" lvl="6" marL="3200400" algn="l">
              <a:lnSpc>
                <a:spcPct val="100000"/>
              </a:lnSpc>
              <a:spcBef>
                <a:spcPts val="300"/>
              </a:spcBef>
              <a:spcAft>
                <a:spcPts val="0"/>
              </a:spcAft>
              <a:buClr>
                <a:schemeClr val="accent1"/>
              </a:buClr>
              <a:buSzPts val="1400"/>
              <a:buFont typeface="Arial"/>
              <a:buChar char="■"/>
              <a:defRPr sz="1400">
                <a:solidFill>
                  <a:schemeClr val="dk1"/>
                </a:solidFill>
              </a:defRPr>
            </a:lvl7pPr>
            <a:lvl8pPr indent="-317500" lvl="7" marL="3657600" algn="l">
              <a:lnSpc>
                <a:spcPct val="100000"/>
              </a:lnSpc>
              <a:spcBef>
                <a:spcPts val="300"/>
              </a:spcBef>
              <a:spcAft>
                <a:spcPts val="0"/>
              </a:spcAft>
              <a:buClr>
                <a:schemeClr val="accent1"/>
              </a:buClr>
              <a:buSzPts val="1400"/>
              <a:buFont typeface="Arial"/>
              <a:buChar char="■"/>
              <a:defRPr sz="1400" cap="none">
                <a:solidFill>
                  <a:schemeClr val="dk1"/>
                </a:solidFill>
              </a:defRPr>
            </a:lvl8pPr>
            <a:lvl9pPr indent="-317500" lvl="8" marL="4114800" algn="l">
              <a:lnSpc>
                <a:spcPct val="100000"/>
              </a:lnSpc>
              <a:spcBef>
                <a:spcPts val="300"/>
              </a:spcBef>
              <a:spcAft>
                <a:spcPts val="300"/>
              </a:spcAft>
              <a:buClr>
                <a:schemeClr val="accent1"/>
              </a:buClr>
              <a:buSzPts val="1400"/>
              <a:buFont typeface="Arial"/>
              <a:buChar char="■"/>
              <a:defRPr sz="1400" cap="none">
                <a:solidFill>
                  <a:schemeClr val="dk1"/>
                </a:solidFill>
              </a:defRPr>
            </a:lvl9pPr>
          </a:lstStyle>
          <a:p/>
        </p:txBody>
      </p:sp>
      <p:sp>
        <p:nvSpPr>
          <p:cNvPr id="103" name="Google Shape;103;p3"/>
          <p:cNvSpPr txBox="1"/>
          <p:nvPr>
            <p:ph type="title"/>
          </p:nvPr>
        </p:nvSpPr>
        <p:spPr>
          <a:xfrm>
            <a:off x="358776" y="108001"/>
            <a:ext cx="6877051" cy="927588"/>
          </a:xfrm>
          <a:prstGeom prst="rect">
            <a:avLst/>
          </a:prstGeom>
          <a:noFill/>
          <a:ln>
            <a:noFill/>
          </a:ln>
        </p:spPr>
        <p:txBody>
          <a:bodyPr anchorCtr="0" anchor="b" bIns="180000" lIns="0" spcFirstLastPara="1" rIns="0" wrap="square" tIns="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3"/>
          <p:cNvSpPr txBox="1"/>
          <p:nvPr>
            <p:ph idx="10" type="dt"/>
          </p:nvPr>
        </p:nvSpPr>
        <p:spPr>
          <a:xfrm>
            <a:off x="7416801" y="4155928"/>
            <a:ext cx="1547813" cy="467268"/>
          </a:xfrm>
          <a:prstGeom prst="rect">
            <a:avLst/>
          </a:prstGeom>
          <a:noFill/>
          <a:ln>
            <a:noFill/>
          </a:ln>
        </p:spPr>
        <p:txBody>
          <a:bodyPr anchorCtr="0" anchor="t"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
          <p:cNvSpPr txBox="1"/>
          <p:nvPr>
            <p:ph idx="11" type="ftr"/>
          </p:nvPr>
        </p:nvSpPr>
        <p:spPr>
          <a:xfrm>
            <a:off x="7416801" y="3562453"/>
            <a:ext cx="1547813" cy="521465"/>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
          <p:cNvSpPr txBox="1"/>
          <p:nvPr>
            <p:ph idx="12" type="sldNum"/>
          </p:nvPr>
        </p:nvSpPr>
        <p:spPr>
          <a:xfrm>
            <a:off x="7416801" y="4623195"/>
            <a:ext cx="1547813" cy="180580"/>
          </a:xfrm>
          <a:prstGeom prst="rect">
            <a:avLst/>
          </a:prstGeom>
          <a:noFill/>
          <a:ln>
            <a:noFill/>
          </a:ln>
        </p:spPr>
        <p:txBody>
          <a:bodyPr anchorCtr="0" anchor="b" bIns="0" lIns="10800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de-DE"/>
              <a:t>Chart </a:t>
            </a:r>
            <a:fld id="{00000000-1234-1234-1234-123412341234}" type="slidenum">
              <a:rPr b="1" lang="de-DE"/>
              <a:t>‹#›</a:t>
            </a:fld>
            <a:endParaRPr b="1"/>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Bullet Point">
  <p:cSld name="Title and Content - Bullet Point">
    <p:spTree>
      <p:nvGrpSpPr>
        <p:cNvPr id="107" name="Shape 107"/>
        <p:cNvGrpSpPr/>
        <p:nvPr/>
      </p:nvGrpSpPr>
      <p:grpSpPr>
        <a:xfrm>
          <a:off x="0" y="0"/>
          <a:ext cx="0" cy="0"/>
          <a:chOff x="0" y="0"/>
          <a:chExt cx="0" cy="0"/>
        </a:xfrm>
      </p:grpSpPr>
      <p:sp>
        <p:nvSpPr>
          <p:cNvPr id="108" name="Google Shape;108;p4"/>
          <p:cNvSpPr txBox="1"/>
          <p:nvPr>
            <p:ph idx="1" type="body"/>
          </p:nvPr>
        </p:nvSpPr>
        <p:spPr>
          <a:xfrm>
            <a:off x="358776" y="1239837"/>
            <a:ext cx="6877051" cy="3563938"/>
          </a:xfrm>
          <a:prstGeom prst="rect">
            <a:avLst/>
          </a:prstGeom>
          <a:noFill/>
          <a:ln>
            <a:noFill/>
          </a:ln>
        </p:spPr>
        <p:txBody>
          <a:bodyPr anchorCtr="0" anchor="t" bIns="0" lIns="0" spcFirstLastPara="1" rIns="0" wrap="square" tIns="72000">
            <a:noAutofit/>
          </a:bodyPr>
          <a:lstStyle>
            <a:lvl1pPr indent="-299720" lvl="0" marL="457200" algn="l">
              <a:lnSpc>
                <a:spcPct val="100000"/>
              </a:lnSpc>
              <a:spcBef>
                <a:spcPts val="300"/>
              </a:spcBef>
              <a:spcAft>
                <a:spcPts val="0"/>
              </a:spcAft>
              <a:buClr>
                <a:schemeClr val="accent1"/>
              </a:buClr>
              <a:buSzPts val="1120"/>
              <a:buFont typeface="Arial"/>
              <a:buChar char="■"/>
              <a:defRPr/>
            </a:lvl1pPr>
            <a:lvl2pPr indent="-299719" lvl="1" marL="914400" algn="l">
              <a:lnSpc>
                <a:spcPct val="100000"/>
              </a:lnSpc>
              <a:spcBef>
                <a:spcPts val="300"/>
              </a:spcBef>
              <a:spcAft>
                <a:spcPts val="0"/>
              </a:spcAft>
              <a:buSzPts val="1120"/>
              <a:buFont typeface="Arial"/>
              <a:buChar char="□"/>
              <a:defRPr/>
            </a:lvl2pPr>
            <a:lvl3pPr indent="-299719" lvl="2" marL="1371600" algn="l">
              <a:lnSpc>
                <a:spcPct val="100000"/>
              </a:lnSpc>
              <a:spcBef>
                <a:spcPts val="300"/>
              </a:spcBef>
              <a:spcAft>
                <a:spcPts val="0"/>
              </a:spcAft>
              <a:buSzPts val="1120"/>
              <a:buFont typeface="Arial"/>
              <a:buChar char="–"/>
              <a:defRPr/>
            </a:lvl3pPr>
            <a:lvl4pPr indent="-317500" lvl="3" marL="1828800" algn="l">
              <a:lnSpc>
                <a:spcPct val="100000"/>
              </a:lnSpc>
              <a:spcBef>
                <a:spcPts val="300"/>
              </a:spcBef>
              <a:spcAft>
                <a:spcPts val="0"/>
              </a:spcAft>
              <a:buSzPts val="1400"/>
              <a:buFont typeface="Verdana"/>
              <a:buAutoNum type="arabicPeriod"/>
              <a:defRPr/>
            </a:lvl4pPr>
            <a:lvl5pPr indent="-317500" lvl="4" marL="2286000" algn="l">
              <a:lnSpc>
                <a:spcPct val="100000"/>
              </a:lnSpc>
              <a:spcBef>
                <a:spcPts val="300"/>
              </a:spcBef>
              <a:spcAft>
                <a:spcPts val="0"/>
              </a:spcAft>
              <a:buSzPts val="1400"/>
              <a:buFont typeface="Verdana"/>
              <a:buAutoNum type="alphaLcParenR"/>
              <a:defRPr/>
            </a:lvl5pPr>
            <a:lvl6pPr indent="-228600" lvl="5" marL="2743200" algn="l">
              <a:lnSpc>
                <a:spcPct val="100000"/>
              </a:lnSpc>
              <a:spcBef>
                <a:spcPts val="400"/>
              </a:spcBef>
              <a:spcAft>
                <a:spcPts val="0"/>
              </a:spcAft>
              <a:buSzPts val="1600"/>
              <a:buNone/>
              <a:defRPr sz="1600" cap="none">
                <a:solidFill>
                  <a:schemeClr val="accent1"/>
                </a:solidFill>
              </a:defRPr>
            </a:lvl6pPr>
            <a:lvl7pPr indent="-228600" lvl="6" marL="3200400" algn="l">
              <a:lnSpc>
                <a:spcPct val="100000"/>
              </a:lnSpc>
              <a:spcBef>
                <a:spcPts val="400"/>
              </a:spcBef>
              <a:spcAft>
                <a:spcPts val="0"/>
              </a:spcAft>
              <a:buSzPts val="1440"/>
              <a:buNone/>
              <a:defRPr/>
            </a:lvl7pPr>
            <a:lvl8pPr indent="-228600" lvl="7" marL="3657600" algn="l">
              <a:lnSpc>
                <a:spcPct val="100000"/>
              </a:lnSpc>
              <a:spcBef>
                <a:spcPts val="400"/>
              </a:spcBef>
              <a:spcAft>
                <a:spcPts val="0"/>
              </a:spcAft>
              <a:buClr>
                <a:schemeClr val="accent1"/>
              </a:buClr>
              <a:buSzPts val="1600"/>
              <a:buNone/>
              <a:defRPr/>
            </a:lvl8pPr>
            <a:lvl9pPr indent="-228600" lvl="8" marL="4114800" algn="l">
              <a:lnSpc>
                <a:spcPct val="100000"/>
              </a:lnSpc>
              <a:spcBef>
                <a:spcPts val="400"/>
              </a:spcBef>
              <a:spcAft>
                <a:spcPts val="400"/>
              </a:spcAft>
              <a:buClr>
                <a:schemeClr val="accent1"/>
              </a:buClr>
              <a:buSzPts val="1800"/>
              <a:buNone/>
              <a:defRPr/>
            </a:lvl9pPr>
          </a:lstStyle>
          <a:p/>
        </p:txBody>
      </p:sp>
      <p:sp>
        <p:nvSpPr>
          <p:cNvPr id="109" name="Google Shape;109;p4"/>
          <p:cNvSpPr txBox="1"/>
          <p:nvPr>
            <p:ph idx="10" type="dt"/>
          </p:nvPr>
        </p:nvSpPr>
        <p:spPr>
          <a:xfrm>
            <a:off x="7416801" y="4155928"/>
            <a:ext cx="1547813" cy="467268"/>
          </a:xfrm>
          <a:prstGeom prst="rect">
            <a:avLst/>
          </a:prstGeom>
          <a:noFill/>
          <a:ln>
            <a:noFill/>
          </a:ln>
        </p:spPr>
        <p:txBody>
          <a:bodyPr anchorCtr="0" anchor="t"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
          <p:cNvSpPr txBox="1"/>
          <p:nvPr>
            <p:ph idx="11" type="ftr"/>
          </p:nvPr>
        </p:nvSpPr>
        <p:spPr>
          <a:xfrm>
            <a:off x="7416801" y="3562453"/>
            <a:ext cx="1547813" cy="521465"/>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
          <p:cNvSpPr txBox="1"/>
          <p:nvPr>
            <p:ph idx="12" type="sldNum"/>
          </p:nvPr>
        </p:nvSpPr>
        <p:spPr>
          <a:xfrm>
            <a:off x="7416801" y="4623195"/>
            <a:ext cx="1547813" cy="180580"/>
          </a:xfrm>
          <a:prstGeom prst="rect">
            <a:avLst/>
          </a:prstGeom>
          <a:noFill/>
          <a:ln>
            <a:noFill/>
          </a:ln>
        </p:spPr>
        <p:txBody>
          <a:bodyPr anchorCtr="0" anchor="b" bIns="0" lIns="10800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112" name="Google Shape;112;p4"/>
          <p:cNvSpPr txBox="1"/>
          <p:nvPr>
            <p:ph type="title"/>
          </p:nvPr>
        </p:nvSpPr>
        <p:spPr>
          <a:xfrm>
            <a:off x="358776" y="108001"/>
            <a:ext cx="6877051" cy="927588"/>
          </a:xfrm>
          <a:prstGeom prst="rect">
            <a:avLst/>
          </a:prstGeom>
          <a:noFill/>
          <a:ln>
            <a:noFill/>
          </a:ln>
        </p:spPr>
        <p:txBody>
          <a:bodyPr anchorCtr="0" anchor="b" bIns="180000" lIns="0" spcFirstLastPara="1" rIns="0" wrap="square" tIns="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_ Small Text Area">
  <p:cSld name="Title Slide _ Small Text Area">
    <p:spTree>
      <p:nvGrpSpPr>
        <p:cNvPr id="113" name="Shape 113"/>
        <p:cNvGrpSpPr/>
        <p:nvPr/>
      </p:nvGrpSpPr>
      <p:grpSpPr>
        <a:xfrm>
          <a:off x="0" y="0"/>
          <a:ext cx="0" cy="0"/>
          <a:chOff x="0" y="0"/>
          <a:chExt cx="0" cy="0"/>
        </a:xfrm>
      </p:grpSpPr>
      <p:sp>
        <p:nvSpPr>
          <p:cNvPr id="114" name="Google Shape;114;p5"/>
          <p:cNvSpPr/>
          <p:nvPr/>
        </p:nvSpPr>
        <p:spPr>
          <a:xfrm>
            <a:off x="7128284" y="203047"/>
            <a:ext cx="2015716" cy="1180571"/>
          </a:xfrm>
          <a:prstGeom prst="rect">
            <a:avLst/>
          </a:prstGeom>
          <a:solidFill>
            <a:schemeClr val="lt1"/>
          </a:solidFill>
          <a:ln>
            <a:noFill/>
          </a:ln>
        </p:spPr>
        <p:txBody>
          <a:bodyPr anchorCtr="0" anchor="ctr" bIns="72000" lIns="108000" spcFirstLastPara="1" rIns="108000" wrap="square" tIns="72000">
            <a:noAutofit/>
          </a:bodyPr>
          <a:lstStyle/>
          <a:p>
            <a:pPr indent="0" lvl="0" marL="0" marR="0" rtl="0" algn="ctr">
              <a:spcBef>
                <a:spcPts val="0"/>
              </a:spcBef>
              <a:spcAft>
                <a:spcPts val="0"/>
              </a:spcAft>
              <a:buNone/>
            </a:pPr>
            <a:r>
              <a:t/>
            </a:r>
            <a:endParaRPr b="1" sz="1200">
              <a:solidFill>
                <a:schemeClr val="lt1"/>
              </a:solidFill>
              <a:latin typeface="Verdana"/>
              <a:ea typeface="Verdana"/>
              <a:cs typeface="Verdana"/>
              <a:sym typeface="Verdana"/>
            </a:endParaRPr>
          </a:p>
        </p:txBody>
      </p:sp>
      <p:sp>
        <p:nvSpPr>
          <p:cNvPr id="115" name="Google Shape;115;p5"/>
          <p:cNvSpPr/>
          <p:nvPr/>
        </p:nvSpPr>
        <p:spPr>
          <a:xfrm>
            <a:off x="107505" y="1"/>
            <a:ext cx="7380820" cy="113158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16" name="Google Shape;116;p5"/>
          <p:cNvSpPr/>
          <p:nvPr/>
        </p:nvSpPr>
        <p:spPr>
          <a:xfrm>
            <a:off x="179389" y="3604262"/>
            <a:ext cx="8601075" cy="138048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17" name="Google Shape;117;p5"/>
          <p:cNvSpPr/>
          <p:nvPr>
            <p:ph idx="2" type="pic"/>
          </p:nvPr>
        </p:nvSpPr>
        <p:spPr>
          <a:xfrm>
            <a:off x="358775" y="1058863"/>
            <a:ext cx="8605838" cy="3740150"/>
          </a:xfrm>
          <a:prstGeom prst="rect">
            <a:avLst/>
          </a:prstGeom>
          <a:noFill/>
          <a:ln>
            <a:noFill/>
          </a:ln>
        </p:spPr>
      </p:sp>
      <p:sp>
        <p:nvSpPr>
          <p:cNvPr id="118" name="Google Shape;118;p5"/>
          <p:cNvSpPr txBox="1"/>
          <p:nvPr>
            <p:ph idx="1" type="body"/>
          </p:nvPr>
        </p:nvSpPr>
        <p:spPr>
          <a:xfrm>
            <a:off x="179389" y="3604260"/>
            <a:ext cx="8601073" cy="1380489"/>
          </a:xfrm>
          <a:prstGeom prst="rect">
            <a:avLst/>
          </a:prstGeom>
          <a:solidFill>
            <a:schemeClr val="accent1">
              <a:alpha val="69803"/>
            </a:schemeClr>
          </a:solidFill>
          <a:ln>
            <a:noFill/>
          </a:ln>
        </p:spPr>
        <p:txBody>
          <a:bodyPr anchorCtr="0" anchor="t" bIns="0" lIns="108000" spcFirstLastPara="1" rIns="0" wrap="square" tIns="252000">
            <a:noAutofit/>
          </a:bodyPr>
          <a:lstStyle>
            <a:lvl1pPr indent="-228600" lvl="0" marL="457200" algn="l">
              <a:lnSpc>
                <a:spcPct val="100000"/>
              </a:lnSpc>
              <a:spcBef>
                <a:spcPts val="300"/>
              </a:spcBef>
              <a:spcAft>
                <a:spcPts val="0"/>
              </a:spcAft>
              <a:buClr>
                <a:schemeClr val="lt1"/>
              </a:buClr>
              <a:buSzPts val="2000"/>
              <a:buNone/>
              <a:defRPr sz="2000">
                <a:solidFill>
                  <a:schemeClr val="lt1"/>
                </a:solidFill>
                <a:latin typeface="Verdana"/>
                <a:ea typeface="Verdana"/>
                <a:cs typeface="Verdana"/>
                <a:sym typeface="Verdana"/>
              </a:defRPr>
            </a:lvl1pPr>
            <a:lvl2pPr indent="-320040" lvl="1" marL="914400" algn="l">
              <a:lnSpc>
                <a:spcPct val="100000"/>
              </a:lnSpc>
              <a:spcBef>
                <a:spcPts val="300"/>
              </a:spcBef>
              <a:spcAft>
                <a:spcPts val="0"/>
              </a:spcAft>
              <a:buSzPts val="1440"/>
              <a:buChar char="■"/>
              <a:defRPr/>
            </a:lvl2pPr>
            <a:lvl3pPr indent="-320039" lvl="2" marL="1371600" algn="l">
              <a:lnSpc>
                <a:spcPct val="100000"/>
              </a:lnSpc>
              <a:spcBef>
                <a:spcPts val="300"/>
              </a:spcBef>
              <a:spcAft>
                <a:spcPts val="0"/>
              </a:spcAft>
              <a:buSzPts val="1440"/>
              <a:buChar char="□"/>
              <a:defRPr/>
            </a:lvl3pPr>
            <a:lvl4pPr indent="-342900" lvl="3" marL="1828800" algn="l">
              <a:lnSpc>
                <a:spcPct val="100000"/>
              </a:lnSpc>
              <a:spcBef>
                <a:spcPts val="300"/>
              </a:spcBef>
              <a:spcAft>
                <a:spcPts val="0"/>
              </a:spcAft>
              <a:buSzPts val="1800"/>
              <a:buChar char="–"/>
              <a:defRPr/>
            </a:lvl4pPr>
            <a:lvl5pPr indent="-342900" lvl="4" marL="2286000" algn="l">
              <a:lnSpc>
                <a:spcPct val="100000"/>
              </a:lnSpc>
              <a:spcBef>
                <a:spcPts val="300"/>
              </a:spcBef>
              <a:spcAft>
                <a:spcPts val="0"/>
              </a:spcAft>
              <a:buSzPts val="1800"/>
              <a:buAutoNum type="arabicPeriod"/>
              <a:defRPr/>
            </a:lvl5pPr>
            <a:lvl6pPr indent="-342900" lvl="5" marL="2743200" algn="l">
              <a:lnSpc>
                <a:spcPct val="100000"/>
              </a:lnSpc>
              <a:spcBef>
                <a:spcPts val="300"/>
              </a:spcBef>
              <a:spcAft>
                <a:spcPts val="0"/>
              </a:spcAft>
              <a:buSzPts val="1800"/>
              <a:buAutoNum type="alphaLcParenR"/>
              <a:defRPr/>
            </a:lvl6pPr>
            <a:lvl7pPr indent="-228600" lvl="6" marL="3200400" algn="l">
              <a:lnSpc>
                <a:spcPct val="100000"/>
              </a:lnSpc>
              <a:spcBef>
                <a:spcPts val="400"/>
              </a:spcBef>
              <a:spcAft>
                <a:spcPts val="0"/>
              </a:spcAft>
              <a:buSzPts val="1620"/>
              <a:buNone/>
              <a:defRPr/>
            </a:lvl7pPr>
            <a:lvl8pPr indent="-228600" lvl="7" marL="3657600" algn="l">
              <a:lnSpc>
                <a:spcPct val="100000"/>
              </a:lnSpc>
              <a:spcBef>
                <a:spcPts val="400"/>
              </a:spcBef>
              <a:spcAft>
                <a:spcPts val="0"/>
              </a:spcAft>
              <a:buClr>
                <a:schemeClr val="accent1"/>
              </a:buClr>
              <a:buSzPts val="1800"/>
              <a:buNone/>
              <a:defRPr/>
            </a:lvl8pPr>
            <a:lvl9pPr indent="-228600" lvl="8" marL="4114800" algn="l">
              <a:lnSpc>
                <a:spcPct val="100000"/>
              </a:lnSpc>
              <a:spcBef>
                <a:spcPts val="400"/>
              </a:spcBef>
              <a:spcAft>
                <a:spcPts val="400"/>
              </a:spcAft>
              <a:buClr>
                <a:schemeClr val="accent1"/>
              </a:buClr>
              <a:buSzPts val="1800"/>
              <a:buNone/>
              <a:defRPr/>
            </a:lvl9pPr>
          </a:lstStyle>
          <a:p/>
        </p:txBody>
      </p:sp>
      <p:sp>
        <p:nvSpPr>
          <p:cNvPr id="119" name="Google Shape;119;p5"/>
          <p:cNvSpPr txBox="1"/>
          <p:nvPr>
            <p:ph type="ctrTitle"/>
          </p:nvPr>
        </p:nvSpPr>
        <p:spPr>
          <a:xfrm>
            <a:off x="358775" y="3604261"/>
            <a:ext cx="8421689" cy="1199516"/>
          </a:xfrm>
          <a:prstGeom prst="rect">
            <a:avLst/>
          </a:prstGeom>
          <a:noFill/>
          <a:ln>
            <a:noFill/>
          </a:ln>
        </p:spPr>
        <p:txBody>
          <a:bodyPr anchorCtr="0" anchor="b" bIns="180000" lIns="108000" spcFirstLastPara="1" rIns="0" wrap="square" tIns="0">
            <a:noAutofit/>
          </a:bodyPr>
          <a:lstStyle>
            <a:lvl1pPr lvl="0" algn="l">
              <a:spcBef>
                <a:spcPts val="0"/>
              </a:spcBef>
              <a:spcAft>
                <a:spcPts val="0"/>
              </a:spcAft>
              <a:buClr>
                <a:schemeClr val="lt1"/>
              </a:buClr>
              <a:buSzPts val="2000"/>
              <a:buFont typeface="Verdana"/>
              <a:buNone/>
              <a:defRPr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20" name="Google Shape;120;p5"/>
          <p:cNvPicPr preferRelativeResize="0"/>
          <p:nvPr/>
        </p:nvPicPr>
        <p:blipFill rotWithShape="1">
          <a:blip r:embed="rId2">
            <a:alphaModFix/>
          </a:blip>
          <a:srcRect b="0" l="0" r="0" t="0"/>
          <a:stretch/>
        </p:blipFill>
        <p:spPr>
          <a:xfrm>
            <a:off x="7649665" y="239817"/>
            <a:ext cx="1308999" cy="741766"/>
          </a:xfrm>
          <a:prstGeom prst="rect">
            <a:avLst/>
          </a:prstGeom>
          <a:noFill/>
          <a:ln>
            <a:noFill/>
          </a:ln>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range">
  <p:cSld name="Title Slide Orange">
    <p:spTree>
      <p:nvGrpSpPr>
        <p:cNvPr id="121" name="Shape 121"/>
        <p:cNvGrpSpPr/>
        <p:nvPr/>
      </p:nvGrpSpPr>
      <p:grpSpPr>
        <a:xfrm>
          <a:off x="0" y="0"/>
          <a:ext cx="0" cy="0"/>
          <a:chOff x="0" y="0"/>
          <a:chExt cx="0" cy="0"/>
        </a:xfrm>
      </p:grpSpPr>
      <p:sp>
        <p:nvSpPr>
          <p:cNvPr id="122" name="Google Shape;122;p6"/>
          <p:cNvSpPr/>
          <p:nvPr/>
        </p:nvSpPr>
        <p:spPr>
          <a:xfrm>
            <a:off x="7128284" y="203047"/>
            <a:ext cx="2015716" cy="1180571"/>
          </a:xfrm>
          <a:prstGeom prst="rect">
            <a:avLst/>
          </a:prstGeom>
          <a:solidFill>
            <a:schemeClr val="lt1"/>
          </a:solidFill>
          <a:ln>
            <a:noFill/>
          </a:ln>
        </p:spPr>
        <p:txBody>
          <a:bodyPr anchorCtr="0" anchor="ctr" bIns="72000" lIns="108000" spcFirstLastPara="1" rIns="108000" wrap="square" tIns="72000">
            <a:noAutofit/>
          </a:bodyPr>
          <a:lstStyle/>
          <a:p>
            <a:pPr indent="0" lvl="0" marL="0" marR="0" rtl="0" algn="ctr">
              <a:spcBef>
                <a:spcPts val="0"/>
              </a:spcBef>
              <a:spcAft>
                <a:spcPts val="0"/>
              </a:spcAft>
              <a:buNone/>
            </a:pPr>
            <a:r>
              <a:t/>
            </a:r>
            <a:endParaRPr b="1" sz="1200">
              <a:solidFill>
                <a:schemeClr val="lt1"/>
              </a:solidFill>
              <a:latin typeface="Verdana"/>
              <a:ea typeface="Verdana"/>
              <a:cs typeface="Verdana"/>
              <a:sym typeface="Verdana"/>
            </a:endParaRPr>
          </a:p>
        </p:txBody>
      </p:sp>
      <p:sp>
        <p:nvSpPr>
          <p:cNvPr id="123" name="Google Shape;123;p6"/>
          <p:cNvSpPr/>
          <p:nvPr/>
        </p:nvSpPr>
        <p:spPr>
          <a:xfrm>
            <a:off x="107505" y="1"/>
            <a:ext cx="7380820" cy="113158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24" name="Google Shape;124;p6"/>
          <p:cNvSpPr/>
          <p:nvPr/>
        </p:nvSpPr>
        <p:spPr>
          <a:xfrm>
            <a:off x="179388" y="2932113"/>
            <a:ext cx="8601075" cy="205263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25" name="Google Shape;125;p6"/>
          <p:cNvSpPr/>
          <p:nvPr>
            <p:ph idx="2" type="pic"/>
          </p:nvPr>
        </p:nvSpPr>
        <p:spPr>
          <a:xfrm>
            <a:off x="358775" y="1058862"/>
            <a:ext cx="8605838" cy="3744913"/>
          </a:xfrm>
          <a:prstGeom prst="rect">
            <a:avLst/>
          </a:prstGeom>
          <a:noFill/>
          <a:ln>
            <a:noFill/>
          </a:ln>
        </p:spPr>
      </p:sp>
      <p:sp>
        <p:nvSpPr>
          <p:cNvPr id="126" name="Google Shape;126;p6"/>
          <p:cNvSpPr txBox="1"/>
          <p:nvPr>
            <p:ph idx="1" type="body"/>
          </p:nvPr>
        </p:nvSpPr>
        <p:spPr>
          <a:xfrm>
            <a:off x="179389" y="2926794"/>
            <a:ext cx="8601073" cy="2057956"/>
          </a:xfrm>
          <a:prstGeom prst="rect">
            <a:avLst/>
          </a:prstGeom>
          <a:solidFill>
            <a:schemeClr val="accent2">
              <a:alpha val="69803"/>
            </a:schemeClr>
          </a:solidFill>
          <a:ln>
            <a:noFill/>
          </a:ln>
        </p:spPr>
        <p:txBody>
          <a:bodyPr anchorCtr="0" anchor="t" bIns="0" lIns="108000" spcFirstLastPara="1" rIns="0" wrap="square" tIns="252000">
            <a:noAutofit/>
          </a:bodyPr>
          <a:lstStyle>
            <a:lvl1pPr indent="-228600" lvl="0" marL="457200" algn="l">
              <a:lnSpc>
                <a:spcPct val="100000"/>
              </a:lnSpc>
              <a:spcBef>
                <a:spcPts val="300"/>
              </a:spcBef>
              <a:spcAft>
                <a:spcPts val="0"/>
              </a:spcAft>
              <a:buClr>
                <a:schemeClr val="lt1"/>
              </a:buClr>
              <a:buSzPts val="2000"/>
              <a:buNone/>
              <a:defRPr sz="2000">
                <a:solidFill>
                  <a:schemeClr val="lt1"/>
                </a:solidFill>
                <a:latin typeface="Verdana"/>
                <a:ea typeface="Verdana"/>
                <a:cs typeface="Verdana"/>
                <a:sym typeface="Verdana"/>
              </a:defRPr>
            </a:lvl1pPr>
            <a:lvl2pPr indent="-320040" lvl="1" marL="914400" algn="l">
              <a:lnSpc>
                <a:spcPct val="100000"/>
              </a:lnSpc>
              <a:spcBef>
                <a:spcPts val="300"/>
              </a:spcBef>
              <a:spcAft>
                <a:spcPts val="0"/>
              </a:spcAft>
              <a:buSzPts val="1440"/>
              <a:buChar char="■"/>
              <a:defRPr/>
            </a:lvl2pPr>
            <a:lvl3pPr indent="-320039" lvl="2" marL="1371600" algn="l">
              <a:lnSpc>
                <a:spcPct val="100000"/>
              </a:lnSpc>
              <a:spcBef>
                <a:spcPts val="300"/>
              </a:spcBef>
              <a:spcAft>
                <a:spcPts val="0"/>
              </a:spcAft>
              <a:buSzPts val="1440"/>
              <a:buChar char="□"/>
              <a:defRPr/>
            </a:lvl3pPr>
            <a:lvl4pPr indent="-342900" lvl="3" marL="1828800" algn="l">
              <a:lnSpc>
                <a:spcPct val="100000"/>
              </a:lnSpc>
              <a:spcBef>
                <a:spcPts val="300"/>
              </a:spcBef>
              <a:spcAft>
                <a:spcPts val="0"/>
              </a:spcAft>
              <a:buSzPts val="1800"/>
              <a:buChar char="–"/>
              <a:defRPr/>
            </a:lvl4pPr>
            <a:lvl5pPr indent="-342900" lvl="4" marL="2286000" algn="l">
              <a:lnSpc>
                <a:spcPct val="100000"/>
              </a:lnSpc>
              <a:spcBef>
                <a:spcPts val="300"/>
              </a:spcBef>
              <a:spcAft>
                <a:spcPts val="0"/>
              </a:spcAft>
              <a:buSzPts val="1800"/>
              <a:buAutoNum type="arabicPeriod"/>
              <a:defRPr/>
            </a:lvl5pPr>
            <a:lvl6pPr indent="-342900" lvl="5" marL="2743200" algn="l">
              <a:lnSpc>
                <a:spcPct val="100000"/>
              </a:lnSpc>
              <a:spcBef>
                <a:spcPts val="300"/>
              </a:spcBef>
              <a:spcAft>
                <a:spcPts val="0"/>
              </a:spcAft>
              <a:buSzPts val="1800"/>
              <a:buAutoNum type="alphaLcParenR"/>
              <a:defRPr/>
            </a:lvl6pPr>
            <a:lvl7pPr indent="-228600" lvl="6" marL="3200400" algn="l">
              <a:lnSpc>
                <a:spcPct val="100000"/>
              </a:lnSpc>
              <a:spcBef>
                <a:spcPts val="400"/>
              </a:spcBef>
              <a:spcAft>
                <a:spcPts val="0"/>
              </a:spcAft>
              <a:buSzPts val="1620"/>
              <a:buNone/>
              <a:defRPr/>
            </a:lvl7pPr>
            <a:lvl8pPr indent="-228600" lvl="7" marL="3657600" algn="l">
              <a:lnSpc>
                <a:spcPct val="100000"/>
              </a:lnSpc>
              <a:spcBef>
                <a:spcPts val="400"/>
              </a:spcBef>
              <a:spcAft>
                <a:spcPts val="0"/>
              </a:spcAft>
              <a:buClr>
                <a:schemeClr val="accent1"/>
              </a:buClr>
              <a:buSzPts val="1800"/>
              <a:buNone/>
              <a:defRPr/>
            </a:lvl8pPr>
            <a:lvl9pPr indent="-228600" lvl="8" marL="4114800" algn="l">
              <a:lnSpc>
                <a:spcPct val="100000"/>
              </a:lnSpc>
              <a:spcBef>
                <a:spcPts val="400"/>
              </a:spcBef>
              <a:spcAft>
                <a:spcPts val="400"/>
              </a:spcAft>
              <a:buClr>
                <a:schemeClr val="accent1"/>
              </a:buClr>
              <a:buSzPts val="1800"/>
              <a:buNone/>
              <a:defRPr/>
            </a:lvl9pPr>
          </a:lstStyle>
          <a:p/>
        </p:txBody>
      </p:sp>
      <p:sp>
        <p:nvSpPr>
          <p:cNvPr id="127" name="Google Shape;127;p6"/>
          <p:cNvSpPr txBox="1"/>
          <p:nvPr>
            <p:ph type="ctrTitle"/>
          </p:nvPr>
        </p:nvSpPr>
        <p:spPr>
          <a:xfrm>
            <a:off x="358775" y="2932114"/>
            <a:ext cx="8421689" cy="1026317"/>
          </a:xfrm>
          <a:prstGeom prst="rect">
            <a:avLst/>
          </a:prstGeom>
          <a:noFill/>
          <a:ln>
            <a:noFill/>
          </a:ln>
        </p:spPr>
        <p:txBody>
          <a:bodyPr anchorCtr="0" anchor="b" bIns="180000" lIns="108000" spcFirstLastPara="1" rIns="0" wrap="square" tIns="0">
            <a:noAutofit/>
          </a:bodyPr>
          <a:lstStyle>
            <a:lvl1pPr lvl="0" algn="l">
              <a:spcBef>
                <a:spcPts val="0"/>
              </a:spcBef>
              <a:spcAft>
                <a:spcPts val="0"/>
              </a:spcAft>
              <a:buClr>
                <a:schemeClr val="lt1"/>
              </a:buClr>
              <a:buSzPts val="2000"/>
              <a:buFont typeface="Verdana"/>
              <a:buNone/>
              <a:defRPr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6"/>
          <p:cNvSpPr txBox="1"/>
          <p:nvPr>
            <p:ph idx="3" type="subTitle"/>
          </p:nvPr>
        </p:nvSpPr>
        <p:spPr>
          <a:xfrm>
            <a:off x="358775" y="3958431"/>
            <a:ext cx="8421687" cy="840025"/>
          </a:xfrm>
          <a:prstGeom prst="rect">
            <a:avLst/>
          </a:prstGeom>
          <a:noFill/>
          <a:ln>
            <a:noFill/>
          </a:ln>
        </p:spPr>
        <p:txBody>
          <a:bodyPr anchorCtr="0" anchor="t" bIns="0" lIns="0" spcFirstLastPara="1" rIns="108000" wrap="square" tIns="72000">
            <a:noAutofit/>
          </a:bodyPr>
          <a:lstStyle>
            <a:lvl1pPr lvl="0" algn="r">
              <a:lnSpc>
                <a:spcPct val="100000"/>
              </a:lnSpc>
              <a:spcBef>
                <a:spcPts val="300"/>
              </a:spcBef>
              <a:spcAft>
                <a:spcPts val="0"/>
              </a:spcAft>
              <a:buClr>
                <a:schemeClr val="lt1"/>
              </a:buClr>
              <a:buSzPts val="1400"/>
              <a:buNone/>
              <a:defRPr sz="1400">
                <a:solidFill>
                  <a:schemeClr val="lt1"/>
                </a:solidFill>
              </a:defRPr>
            </a:lvl1pPr>
            <a:lvl2pPr lvl="1" algn="ctr">
              <a:lnSpc>
                <a:spcPct val="100000"/>
              </a:lnSpc>
              <a:spcBef>
                <a:spcPts val="300"/>
              </a:spcBef>
              <a:spcAft>
                <a:spcPts val="0"/>
              </a:spcAft>
              <a:buSzPts val="1120"/>
              <a:buNone/>
              <a:defRPr>
                <a:solidFill>
                  <a:srgbClr val="8D8D8D"/>
                </a:solidFill>
              </a:defRPr>
            </a:lvl2pPr>
            <a:lvl3pPr lvl="2" algn="ctr">
              <a:lnSpc>
                <a:spcPct val="100000"/>
              </a:lnSpc>
              <a:spcBef>
                <a:spcPts val="300"/>
              </a:spcBef>
              <a:spcAft>
                <a:spcPts val="0"/>
              </a:spcAft>
              <a:buSzPts val="1120"/>
              <a:buNone/>
              <a:defRPr>
                <a:solidFill>
                  <a:srgbClr val="8D8D8D"/>
                </a:solidFill>
              </a:defRPr>
            </a:lvl3pPr>
            <a:lvl4pPr lvl="3" algn="ctr">
              <a:lnSpc>
                <a:spcPct val="100000"/>
              </a:lnSpc>
              <a:spcBef>
                <a:spcPts val="300"/>
              </a:spcBef>
              <a:spcAft>
                <a:spcPts val="0"/>
              </a:spcAft>
              <a:buSzPts val="1400"/>
              <a:buNone/>
              <a:defRPr>
                <a:solidFill>
                  <a:srgbClr val="8D8D8D"/>
                </a:solidFill>
              </a:defRPr>
            </a:lvl4pPr>
            <a:lvl5pPr lvl="4" algn="ctr">
              <a:lnSpc>
                <a:spcPct val="100000"/>
              </a:lnSpc>
              <a:spcBef>
                <a:spcPts val="300"/>
              </a:spcBef>
              <a:spcAft>
                <a:spcPts val="0"/>
              </a:spcAft>
              <a:buSzPts val="1400"/>
              <a:buNone/>
              <a:defRPr>
                <a:solidFill>
                  <a:srgbClr val="8D8D8D"/>
                </a:solidFill>
              </a:defRPr>
            </a:lvl5pPr>
            <a:lvl6pPr lvl="5" algn="ctr">
              <a:lnSpc>
                <a:spcPct val="100000"/>
              </a:lnSpc>
              <a:spcBef>
                <a:spcPts val="300"/>
              </a:spcBef>
              <a:spcAft>
                <a:spcPts val="0"/>
              </a:spcAft>
              <a:buSzPts val="1400"/>
              <a:buNone/>
              <a:defRPr>
                <a:solidFill>
                  <a:srgbClr val="8D8D8D"/>
                </a:solidFill>
              </a:defRPr>
            </a:lvl6pPr>
            <a:lvl7pPr lvl="6" algn="ctr">
              <a:lnSpc>
                <a:spcPct val="100000"/>
              </a:lnSpc>
              <a:spcBef>
                <a:spcPts val="400"/>
              </a:spcBef>
              <a:spcAft>
                <a:spcPts val="0"/>
              </a:spcAft>
              <a:buSzPts val="1440"/>
              <a:buNone/>
              <a:defRPr>
                <a:solidFill>
                  <a:srgbClr val="8D8D8D"/>
                </a:solidFill>
              </a:defRPr>
            </a:lvl7pPr>
            <a:lvl8pPr lvl="7" algn="ctr">
              <a:lnSpc>
                <a:spcPct val="100000"/>
              </a:lnSpc>
              <a:spcBef>
                <a:spcPts val="400"/>
              </a:spcBef>
              <a:spcAft>
                <a:spcPts val="0"/>
              </a:spcAft>
              <a:buClr>
                <a:srgbClr val="8D8D8D"/>
              </a:buClr>
              <a:buSzPts val="1600"/>
              <a:buNone/>
              <a:defRPr>
                <a:solidFill>
                  <a:srgbClr val="8D8D8D"/>
                </a:solidFill>
              </a:defRPr>
            </a:lvl8pPr>
            <a:lvl9pPr lvl="8" algn="ctr">
              <a:lnSpc>
                <a:spcPct val="100000"/>
              </a:lnSpc>
              <a:spcBef>
                <a:spcPts val="400"/>
              </a:spcBef>
              <a:spcAft>
                <a:spcPts val="400"/>
              </a:spcAft>
              <a:buClr>
                <a:srgbClr val="8D8D8D"/>
              </a:buClr>
              <a:buSzPts val="1600"/>
              <a:buNone/>
              <a:defRPr>
                <a:solidFill>
                  <a:srgbClr val="8D8D8D"/>
                </a:solidFill>
              </a:defRPr>
            </a:lvl9pPr>
          </a:lstStyle>
          <a:p/>
        </p:txBody>
      </p:sp>
      <p:pic>
        <p:nvPicPr>
          <p:cNvPr id="129" name="Google Shape;129;p6"/>
          <p:cNvPicPr preferRelativeResize="0"/>
          <p:nvPr/>
        </p:nvPicPr>
        <p:blipFill rotWithShape="1">
          <a:blip r:embed="rId2">
            <a:alphaModFix/>
          </a:blip>
          <a:srcRect b="0" l="0" r="0" t="0"/>
          <a:stretch/>
        </p:blipFill>
        <p:spPr>
          <a:xfrm>
            <a:off x="7649665" y="239817"/>
            <a:ext cx="1308999" cy="741766"/>
          </a:xfrm>
          <a:prstGeom prst="rect">
            <a:avLst/>
          </a:prstGeom>
          <a:noFill/>
          <a:ln>
            <a:noFill/>
          </a:ln>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range _ Small Text Area">
  <p:cSld name="Title Slide Orange _ Small Text Area">
    <p:spTree>
      <p:nvGrpSpPr>
        <p:cNvPr id="130" name="Shape 130"/>
        <p:cNvGrpSpPr/>
        <p:nvPr/>
      </p:nvGrpSpPr>
      <p:grpSpPr>
        <a:xfrm>
          <a:off x="0" y="0"/>
          <a:ext cx="0" cy="0"/>
          <a:chOff x="0" y="0"/>
          <a:chExt cx="0" cy="0"/>
        </a:xfrm>
      </p:grpSpPr>
      <p:sp>
        <p:nvSpPr>
          <p:cNvPr id="131" name="Google Shape;131;p7"/>
          <p:cNvSpPr/>
          <p:nvPr/>
        </p:nvSpPr>
        <p:spPr>
          <a:xfrm>
            <a:off x="7128284" y="203047"/>
            <a:ext cx="2015716" cy="1180571"/>
          </a:xfrm>
          <a:prstGeom prst="rect">
            <a:avLst/>
          </a:prstGeom>
          <a:solidFill>
            <a:schemeClr val="lt1"/>
          </a:solidFill>
          <a:ln>
            <a:noFill/>
          </a:ln>
        </p:spPr>
        <p:txBody>
          <a:bodyPr anchorCtr="0" anchor="ctr" bIns="72000" lIns="108000" spcFirstLastPara="1" rIns="108000" wrap="square" tIns="72000">
            <a:noAutofit/>
          </a:bodyPr>
          <a:lstStyle/>
          <a:p>
            <a:pPr indent="0" lvl="0" marL="0" marR="0" rtl="0" algn="ctr">
              <a:spcBef>
                <a:spcPts val="0"/>
              </a:spcBef>
              <a:spcAft>
                <a:spcPts val="0"/>
              </a:spcAft>
              <a:buNone/>
            </a:pPr>
            <a:r>
              <a:t/>
            </a:r>
            <a:endParaRPr b="1" sz="1200">
              <a:solidFill>
                <a:schemeClr val="lt1"/>
              </a:solidFill>
              <a:latin typeface="Verdana"/>
              <a:ea typeface="Verdana"/>
              <a:cs typeface="Verdana"/>
              <a:sym typeface="Verdana"/>
            </a:endParaRPr>
          </a:p>
        </p:txBody>
      </p:sp>
      <p:sp>
        <p:nvSpPr>
          <p:cNvPr id="132" name="Google Shape;132;p7"/>
          <p:cNvSpPr/>
          <p:nvPr/>
        </p:nvSpPr>
        <p:spPr>
          <a:xfrm>
            <a:off x="107505" y="1"/>
            <a:ext cx="7380820" cy="116759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33" name="Google Shape;133;p7"/>
          <p:cNvSpPr/>
          <p:nvPr/>
        </p:nvSpPr>
        <p:spPr>
          <a:xfrm>
            <a:off x="179388" y="3604262"/>
            <a:ext cx="8601075" cy="1380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34" name="Google Shape;134;p7"/>
          <p:cNvSpPr/>
          <p:nvPr>
            <p:ph idx="2" type="pic"/>
          </p:nvPr>
        </p:nvSpPr>
        <p:spPr>
          <a:xfrm>
            <a:off x="358775" y="1058863"/>
            <a:ext cx="8605838" cy="3744914"/>
          </a:xfrm>
          <a:prstGeom prst="rect">
            <a:avLst/>
          </a:prstGeom>
          <a:noFill/>
          <a:ln>
            <a:noFill/>
          </a:ln>
        </p:spPr>
      </p:sp>
      <p:sp>
        <p:nvSpPr>
          <p:cNvPr id="135" name="Google Shape;135;p7"/>
          <p:cNvSpPr txBox="1"/>
          <p:nvPr>
            <p:ph idx="1" type="body"/>
          </p:nvPr>
        </p:nvSpPr>
        <p:spPr>
          <a:xfrm>
            <a:off x="179389" y="3604260"/>
            <a:ext cx="8601073" cy="1380489"/>
          </a:xfrm>
          <a:prstGeom prst="rect">
            <a:avLst/>
          </a:prstGeom>
          <a:solidFill>
            <a:schemeClr val="accent2">
              <a:alpha val="69803"/>
            </a:schemeClr>
          </a:solidFill>
          <a:ln>
            <a:noFill/>
          </a:ln>
        </p:spPr>
        <p:txBody>
          <a:bodyPr anchorCtr="0" anchor="t" bIns="0" lIns="108000" spcFirstLastPara="1" rIns="0" wrap="square" tIns="252000">
            <a:noAutofit/>
          </a:bodyPr>
          <a:lstStyle>
            <a:lvl1pPr indent="-228600" lvl="0" marL="457200" algn="l">
              <a:lnSpc>
                <a:spcPct val="100000"/>
              </a:lnSpc>
              <a:spcBef>
                <a:spcPts val="300"/>
              </a:spcBef>
              <a:spcAft>
                <a:spcPts val="0"/>
              </a:spcAft>
              <a:buClr>
                <a:schemeClr val="lt1"/>
              </a:buClr>
              <a:buSzPts val="2000"/>
              <a:buNone/>
              <a:defRPr sz="2000">
                <a:solidFill>
                  <a:schemeClr val="lt1"/>
                </a:solidFill>
                <a:latin typeface="Verdana"/>
                <a:ea typeface="Verdana"/>
                <a:cs typeface="Verdana"/>
                <a:sym typeface="Verdana"/>
              </a:defRPr>
            </a:lvl1pPr>
            <a:lvl2pPr indent="-320040" lvl="1" marL="914400" algn="l">
              <a:lnSpc>
                <a:spcPct val="100000"/>
              </a:lnSpc>
              <a:spcBef>
                <a:spcPts val="300"/>
              </a:spcBef>
              <a:spcAft>
                <a:spcPts val="0"/>
              </a:spcAft>
              <a:buSzPts val="1440"/>
              <a:buChar char="■"/>
              <a:defRPr/>
            </a:lvl2pPr>
            <a:lvl3pPr indent="-320039" lvl="2" marL="1371600" algn="l">
              <a:lnSpc>
                <a:spcPct val="100000"/>
              </a:lnSpc>
              <a:spcBef>
                <a:spcPts val="300"/>
              </a:spcBef>
              <a:spcAft>
                <a:spcPts val="0"/>
              </a:spcAft>
              <a:buSzPts val="1440"/>
              <a:buChar char="□"/>
              <a:defRPr/>
            </a:lvl3pPr>
            <a:lvl4pPr indent="-342900" lvl="3" marL="1828800" algn="l">
              <a:lnSpc>
                <a:spcPct val="100000"/>
              </a:lnSpc>
              <a:spcBef>
                <a:spcPts val="300"/>
              </a:spcBef>
              <a:spcAft>
                <a:spcPts val="0"/>
              </a:spcAft>
              <a:buSzPts val="1800"/>
              <a:buChar char="–"/>
              <a:defRPr/>
            </a:lvl4pPr>
            <a:lvl5pPr indent="-342900" lvl="4" marL="2286000" algn="l">
              <a:lnSpc>
                <a:spcPct val="100000"/>
              </a:lnSpc>
              <a:spcBef>
                <a:spcPts val="300"/>
              </a:spcBef>
              <a:spcAft>
                <a:spcPts val="0"/>
              </a:spcAft>
              <a:buSzPts val="1800"/>
              <a:buAutoNum type="arabicPeriod"/>
              <a:defRPr/>
            </a:lvl5pPr>
            <a:lvl6pPr indent="-342900" lvl="5" marL="2743200" algn="l">
              <a:lnSpc>
                <a:spcPct val="100000"/>
              </a:lnSpc>
              <a:spcBef>
                <a:spcPts val="300"/>
              </a:spcBef>
              <a:spcAft>
                <a:spcPts val="0"/>
              </a:spcAft>
              <a:buSzPts val="1800"/>
              <a:buAutoNum type="alphaLcParenR"/>
              <a:defRPr/>
            </a:lvl6pPr>
            <a:lvl7pPr indent="-228600" lvl="6" marL="3200400" algn="l">
              <a:lnSpc>
                <a:spcPct val="100000"/>
              </a:lnSpc>
              <a:spcBef>
                <a:spcPts val="400"/>
              </a:spcBef>
              <a:spcAft>
                <a:spcPts val="0"/>
              </a:spcAft>
              <a:buSzPts val="1620"/>
              <a:buNone/>
              <a:defRPr/>
            </a:lvl7pPr>
            <a:lvl8pPr indent="-228600" lvl="7" marL="3657600" algn="l">
              <a:lnSpc>
                <a:spcPct val="100000"/>
              </a:lnSpc>
              <a:spcBef>
                <a:spcPts val="400"/>
              </a:spcBef>
              <a:spcAft>
                <a:spcPts val="0"/>
              </a:spcAft>
              <a:buClr>
                <a:schemeClr val="accent1"/>
              </a:buClr>
              <a:buSzPts val="1800"/>
              <a:buNone/>
              <a:defRPr/>
            </a:lvl8pPr>
            <a:lvl9pPr indent="-228600" lvl="8" marL="4114800" algn="l">
              <a:lnSpc>
                <a:spcPct val="100000"/>
              </a:lnSpc>
              <a:spcBef>
                <a:spcPts val="400"/>
              </a:spcBef>
              <a:spcAft>
                <a:spcPts val="400"/>
              </a:spcAft>
              <a:buClr>
                <a:schemeClr val="accent1"/>
              </a:buClr>
              <a:buSzPts val="1800"/>
              <a:buNone/>
              <a:defRPr/>
            </a:lvl9pPr>
          </a:lstStyle>
          <a:p/>
        </p:txBody>
      </p:sp>
      <p:sp>
        <p:nvSpPr>
          <p:cNvPr id="136" name="Google Shape;136;p7"/>
          <p:cNvSpPr txBox="1"/>
          <p:nvPr>
            <p:ph type="ctrTitle"/>
          </p:nvPr>
        </p:nvSpPr>
        <p:spPr>
          <a:xfrm>
            <a:off x="358775" y="3604261"/>
            <a:ext cx="8421689" cy="1199516"/>
          </a:xfrm>
          <a:prstGeom prst="rect">
            <a:avLst/>
          </a:prstGeom>
          <a:noFill/>
          <a:ln>
            <a:noFill/>
          </a:ln>
        </p:spPr>
        <p:txBody>
          <a:bodyPr anchorCtr="0" anchor="b" bIns="180000" lIns="108000" spcFirstLastPara="1" rIns="0" wrap="square" tIns="0">
            <a:noAutofit/>
          </a:bodyPr>
          <a:lstStyle>
            <a:lvl1pPr lvl="0" algn="l">
              <a:spcBef>
                <a:spcPts val="0"/>
              </a:spcBef>
              <a:spcAft>
                <a:spcPts val="0"/>
              </a:spcAft>
              <a:buClr>
                <a:schemeClr val="lt1"/>
              </a:buClr>
              <a:buSzPts val="2000"/>
              <a:buFont typeface="Verdana"/>
              <a:buNone/>
              <a:defRPr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37" name="Google Shape;137;p7"/>
          <p:cNvPicPr preferRelativeResize="0"/>
          <p:nvPr/>
        </p:nvPicPr>
        <p:blipFill rotWithShape="1">
          <a:blip r:embed="rId2">
            <a:alphaModFix/>
          </a:blip>
          <a:srcRect b="0" l="0" r="0" t="0"/>
          <a:stretch/>
        </p:blipFill>
        <p:spPr>
          <a:xfrm>
            <a:off x="7649665" y="239817"/>
            <a:ext cx="1308999" cy="741766"/>
          </a:xfrm>
          <a:prstGeom prst="rect">
            <a:avLst/>
          </a:prstGeom>
          <a:noFill/>
          <a:ln>
            <a:noFill/>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138" name="Shape 138"/>
        <p:cNvGrpSpPr/>
        <p:nvPr/>
      </p:nvGrpSpPr>
      <p:grpSpPr>
        <a:xfrm>
          <a:off x="0" y="0"/>
          <a:ext cx="0" cy="0"/>
          <a:chOff x="0" y="0"/>
          <a:chExt cx="0" cy="0"/>
        </a:xfrm>
      </p:grpSpPr>
      <p:sp>
        <p:nvSpPr>
          <p:cNvPr id="139" name="Google Shape;139;p8"/>
          <p:cNvSpPr txBox="1"/>
          <p:nvPr>
            <p:ph idx="1" type="body"/>
          </p:nvPr>
        </p:nvSpPr>
        <p:spPr>
          <a:xfrm>
            <a:off x="358776" y="1239837"/>
            <a:ext cx="6877051" cy="3563938"/>
          </a:xfrm>
          <a:prstGeom prst="rect">
            <a:avLst/>
          </a:prstGeom>
          <a:noFill/>
          <a:ln>
            <a:noFill/>
          </a:ln>
        </p:spPr>
        <p:txBody>
          <a:bodyPr anchorCtr="0" anchor="t" bIns="0" lIns="0" spcFirstLastPara="1" rIns="0" wrap="square" tIns="72000">
            <a:noAutofit/>
          </a:bodyPr>
          <a:lstStyle>
            <a:lvl1pPr indent="-228600" lvl="0" marL="457200" algn="l">
              <a:lnSpc>
                <a:spcPct val="100000"/>
              </a:lnSpc>
              <a:spcBef>
                <a:spcPts val="300"/>
              </a:spcBef>
              <a:spcAft>
                <a:spcPts val="0"/>
              </a:spcAft>
              <a:buClr>
                <a:schemeClr val="dk1"/>
              </a:buClr>
              <a:buSzPts val="1800"/>
              <a:buNone/>
              <a:defRPr/>
            </a:lvl1pPr>
            <a:lvl2pPr indent="-320040" lvl="1" marL="914400" algn="l">
              <a:lnSpc>
                <a:spcPct val="100000"/>
              </a:lnSpc>
              <a:spcBef>
                <a:spcPts val="300"/>
              </a:spcBef>
              <a:spcAft>
                <a:spcPts val="0"/>
              </a:spcAft>
              <a:buSzPts val="1440"/>
              <a:buChar char="■"/>
              <a:defRPr/>
            </a:lvl2pPr>
            <a:lvl3pPr indent="-320039" lvl="2" marL="1371600" algn="l">
              <a:lnSpc>
                <a:spcPct val="100000"/>
              </a:lnSpc>
              <a:spcBef>
                <a:spcPts val="300"/>
              </a:spcBef>
              <a:spcAft>
                <a:spcPts val="0"/>
              </a:spcAft>
              <a:buSzPts val="1440"/>
              <a:buChar char="□"/>
              <a:defRPr/>
            </a:lvl3pPr>
            <a:lvl4pPr indent="-342900" lvl="3" marL="1828800" algn="l">
              <a:lnSpc>
                <a:spcPct val="100000"/>
              </a:lnSpc>
              <a:spcBef>
                <a:spcPts val="300"/>
              </a:spcBef>
              <a:spcAft>
                <a:spcPts val="0"/>
              </a:spcAft>
              <a:buSzPts val="1800"/>
              <a:buChar char="–"/>
              <a:defRPr/>
            </a:lvl4pPr>
            <a:lvl5pPr indent="-317500" lvl="4" marL="2286000" algn="l">
              <a:lnSpc>
                <a:spcPct val="100000"/>
              </a:lnSpc>
              <a:spcBef>
                <a:spcPts val="300"/>
              </a:spcBef>
              <a:spcAft>
                <a:spcPts val="0"/>
              </a:spcAft>
              <a:buSzPts val="1400"/>
              <a:buAutoNum type="arabicPeriod"/>
              <a:defRPr/>
            </a:lvl5pPr>
            <a:lvl6pPr indent="-342900" lvl="5" marL="2743200" algn="l">
              <a:lnSpc>
                <a:spcPct val="100000"/>
              </a:lnSpc>
              <a:spcBef>
                <a:spcPts val="300"/>
              </a:spcBef>
              <a:spcAft>
                <a:spcPts val="0"/>
              </a:spcAft>
              <a:buSzPts val="1800"/>
              <a:buAutoNum type="alphaLcParenR"/>
              <a:defRPr/>
            </a:lvl6pPr>
            <a:lvl7pPr indent="-228600" lvl="6" marL="3200400" algn="l">
              <a:lnSpc>
                <a:spcPct val="100000"/>
              </a:lnSpc>
              <a:spcBef>
                <a:spcPts val="400"/>
              </a:spcBef>
              <a:spcAft>
                <a:spcPts val="0"/>
              </a:spcAft>
              <a:buSzPts val="1620"/>
              <a:buNone/>
              <a:defRPr/>
            </a:lvl7pPr>
            <a:lvl8pPr indent="-228600" lvl="7" marL="3657600" algn="l">
              <a:lnSpc>
                <a:spcPct val="100000"/>
              </a:lnSpc>
              <a:spcBef>
                <a:spcPts val="400"/>
              </a:spcBef>
              <a:spcAft>
                <a:spcPts val="0"/>
              </a:spcAft>
              <a:buClr>
                <a:schemeClr val="accent1"/>
              </a:buClr>
              <a:buSzPts val="1800"/>
              <a:buNone/>
              <a:defRPr/>
            </a:lvl8pPr>
            <a:lvl9pPr indent="-228600" lvl="8" marL="4114800" algn="l">
              <a:lnSpc>
                <a:spcPct val="100000"/>
              </a:lnSpc>
              <a:spcBef>
                <a:spcPts val="400"/>
              </a:spcBef>
              <a:spcAft>
                <a:spcPts val="400"/>
              </a:spcAft>
              <a:buClr>
                <a:schemeClr val="accent1"/>
              </a:buClr>
              <a:buSzPts val="1800"/>
              <a:buNone/>
              <a:defRPr/>
            </a:lvl9pPr>
          </a:lstStyle>
          <a:p/>
        </p:txBody>
      </p:sp>
      <p:sp>
        <p:nvSpPr>
          <p:cNvPr id="140" name="Google Shape;140;p8"/>
          <p:cNvSpPr txBox="1"/>
          <p:nvPr>
            <p:ph type="title"/>
          </p:nvPr>
        </p:nvSpPr>
        <p:spPr>
          <a:xfrm>
            <a:off x="358776" y="108001"/>
            <a:ext cx="6877051" cy="927588"/>
          </a:xfrm>
          <a:prstGeom prst="rect">
            <a:avLst/>
          </a:prstGeom>
          <a:noFill/>
          <a:ln>
            <a:noFill/>
          </a:ln>
        </p:spPr>
        <p:txBody>
          <a:bodyPr anchorCtr="0" anchor="b" bIns="180000" lIns="0" spcFirstLastPara="1" rIns="0" wrap="square" tIns="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8"/>
          <p:cNvSpPr txBox="1"/>
          <p:nvPr>
            <p:ph idx="10" type="dt"/>
          </p:nvPr>
        </p:nvSpPr>
        <p:spPr>
          <a:xfrm>
            <a:off x="7416801" y="4155928"/>
            <a:ext cx="1547813" cy="467268"/>
          </a:xfrm>
          <a:prstGeom prst="rect">
            <a:avLst/>
          </a:prstGeom>
          <a:noFill/>
          <a:ln>
            <a:noFill/>
          </a:ln>
        </p:spPr>
        <p:txBody>
          <a:bodyPr anchorCtr="0" anchor="t"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8"/>
          <p:cNvSpPr txBox="1"/>
          <p:nvPr>
            <p:ph idx="11" type="ftr"/>
          </p:nvPr>
        </p:nvSpPr>
        <p:spPr>
          <a:xfrm>
            <a:off x="7416801" y="3562453"/>
            <a:ext cx="1547813" cy="521465"/>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8"/>
          <p:cNvSpPr txBox="1"/>
          <p:nvPr>
            <p:ph idx="12" type="sldNum"/>
          </p:nvPr>
        </p:nvSpPr>
        <p:spPr>
          <a:xfrm>
            <a:off x="7416801" y="4623195"/>
            <a:ext cx="1547813" cy="180580"/>
          </a:xfrm>
          <a:prstGeom prst="rect">
            <a:avLst/>
          </a:prstGeom>
          <a:noFill/>
          <a:ln>
            <a:noFill/>
          </a:ln>
        </p:spPr>
        <p:txBody>
          <a:bodyPr anchorCtr="0" anchor="b" bIns="0" lIns="10800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de-DE"/>
              <a:t>Chart </a:t>
            </a:r>
            <a:fld id="{00000000-1234-1234-1234-123412341234}" type="slidenum">
              <a:rPr b="1" lang="de-DE"/>
              <a:t>‹#›</a:t>
            </a:fld>
            <a:endParaRPr b="1"/>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x Text">
  <p:cSld name="2 x Text">
    <p:spTree>
      <p:nvGrpSpPr>
        <p:cNvPr id="144" name="Shape 144"/>
        <p:cNvGrpSpPr/>
        <p:nvPr/>
      </p:nvGrpSpPr>
      <p:grpSpPr>
        <a:xfrm>
          <a:off x="0" y="0"/>
          <a:ext cx="0" cy="0"/>
          <a:chOff x="0" y="0"/>
          <a:chExt cx="0" cy="0"/>
        </a:xfrm>
      </p:grpSpPr>
      <p:sp>
        <p:nvSpPr>
          <p:cNvPr id="145" name="Google Shape;145;p9"/>
          <p:cNvSpPr txBox="1"/>
          <p:nvPr>
            <p:ph idx="1" type="body"/>
          </p:nvPr>
        </p:nvSpPr>
        <p:spPr>
          <a:xfrm>
            <a:off x="358775" y="1239837"/>
            <a:ext cx="3349625" cy="3563938"/>
          </a:xfrm>
          <a:prstGeom prst="rect">
            <a:avLst/>
          </a:prstGeom>
          <a:noFill/>
          <a:ln>
            <a:noFill/>
          </a:ln>
        </p:spPr>
        <p:txBody>
          <a:bodyPr anchorCtr="0" anchor="t" bIns="0" lIns="0" spcFirstLastPara="1" rIns="0" wrap="square" tIns="72000">
            <a:noAutofit/>
          </a:bodyPr>
          <a:lstStyle>
            <a:lvl1pPr indent="-228600" lvl="0" marL="457200" algn="l">
              <a:lnSpc>
                <a:spcPct val="100000"/>
              </a:lnSpc>
              <a:spcBef>
                <a:spcPts val="300"/>
              </a:spcBef>
              <a:spcAft>
                <a:spcPts val="0"/>
              </a:spcAft>
              <a:buClr>
                <a:schemeClr val="dk1"/>
              </a:buClr>
              <a:buSzPts val="1800"/>
              <a:buNone/>
              <a:defRPr/>
            </a:lvl1pPr>
            <a:lvl2pPr indent="-320040" lvl="1" marL="914400" algn="l">
              <a:lnSpc>
                <a:spcPct val="100000"/>
              </a:lnSpc>
              <a:spcBef>
                <a:spcPts val="300"/>
              </a:spcBef>
              <a:spcAft>
                <a:spcPts val="0"/>
              </a:spcAft>
              <a:buSzPts val="1440"/>
              <a:buChar char="■"/>
              <a:defRPr/>
            </a:lvl2pPr>
            <a:lvl3pPr indent="-320039" lvl="2" marL="1371600" algn="l">
              <a:lnSpc>
                <a:spcPct val="100000"/>
              </a:lnSpc>
              <a:spcBef>
                <a:spcPts val="300"/>
              </a:spcBef>
              <a:spcAft>
                <a:spcPts val="0"/>
              </a:spcAft>
              <a:buSzPts val="1440"/>
              <a:buChar char="□"/>
              <a:defRPr/>
            </a:lvl3pPr>
            <a:lvl4pPr indent="-342900" lvl="3" marL="1828800" algn="l">
              <a:lnSpc>
                <a:spcPct val="100000"/>
              </a:lnSpc>
              <a:spcBef>
                <a:spcPts val="300"/>
              </a:spcBef>
              <a:spcAft>
                <a:spcPts val="0"/>
              </a:spcAft>
              <a:buSzPts val="1800"/>
              <a:buChar char="–"/>
              <a:defRPr/>
            </a:lvl4pPr>
            <a:lvl5pPr indent="-342900" lvl="4" marL="2286000" algn="l">
              <a:lnSpc>
                <a:spcPct val="100000"/>
              </a:lnSpc>
              <a:spcBef>
                <a:spcPts val="300"/>
              </a:spcBef>
              <a:spcAft>
                <a:spcPts val="0"/>
              </a:spcAft>
              <a:buSzPts val="1800"/>
              <a:buAutoNum type="arabicPeriod"/>
              <a:defRPr/>
            </a:lvl5pPr>
            <a:lvl6pPr indent="-342900" lvl="5" marL="2743200" algn="l">
              <a:lnSpc>
                <a:spcPct val="100000"/>
              </a:lnSpc>
              <a:spcBef>
                <a:spcPts val="300"/>
              </a:spcBef>
              <a:spcAft>
                <a:spcPts val="0"/>
              </a:spcAft>
              <a:buSzPts val="1800"/>
              <a:buAutoNum type="alphaLcParenR"/>
              <a:defRPr/>
            </a:lvl6pPr>
            <a:lvl7pPr indent="-228600" lvl="6" marL="3200400" algn="l">
              <a:lnSpc>
                <a:spcPct val="100000"/>
              </a:lnSpc>
              <a:spcBef>
                <a:spcPts val="400"/>
              </a:spcBef>
              <a:spcAft>
                <a:spcPts val="0"/>
              </a:spcAft>
              <a:buSzPts val="1620"/>
              <a:buNone/>
              <a:defRPr/>
            </a:lvl7pPr>
            <a:lvl8pPr indent="-228600" lvl="7" marL="3657600" algn="l">
              <a:lnSpc>
                <a:spcPct val="100000"/>
              </a:lnSpc>
              <a:spcBef>
                <a:spcPts val="400"/>
              </a:spcBef>
              <a:spcAft>
                <a:spcPts val="0"/>
              </a:spcAft>
              <a:buClr>
                <a:schemeClr val="accent1"/>
              </a:buClr>
              <a:buSzPts val="1800"/>
              <a:buNone/>
              <a:defRPr/>
            </a:lvl8pPr>
            <a:lvl9pPr indent="-228600" lvl="8" marL="4114800" algn="l">
              <a:lnSpc>
                <a:spcPct val="100000"/>
              </a:lnSpc>
              <a:spcBef>
                <a:spcPts val="400"/>
              </a:spcBef>
              <a:spcAft>
                <a:spcPts val="400"/>
              </a:spcAft>
              <a:buClr>
                <a:schemeClr val="accent1"/>
              </a:buClr>
              <a:buSzPts val="1800"/>
              <a:buNone/>
              <a:defRPr/>
            </a:lvl9pPr>
          </a:lstStyle>
          <a:p/>
        </p:txBody>
      </p:sp>
      <p:sp>
        <p:nvSpPr>
          <p:cNvPr id="146" name="Google Shape;146;p9"/>
          <p:cNvSpPr txBox="1"/>
          <p:nvPr>
            <p:ph idx="2" type="body"/>
          </p:nvPr>
        </p:nvSpPr>
        <p:spPr>
          <a:xfrm>
            <a:off x="3886201" y="1239837"/>
            <a:ext cx="3349625" cy="3563938"/>
          </a:xfrm>
          <a:prstGeom prst="rect">
            <a:avLst/>
          </a:prstGeom>
          <a:noFill/>
          <a:ln>
            <a:noFill/>
          </a:ln>
        </p:spPr>
        <p:txBody>
          <a:bodyPr anchorCtr="0" anchor="t" bIns="0" lIns="0" spcFirstLastPara="1" rIns="0" wrap="square" tIns="72000">
            <a:noAutofit/>
          </a:bodyPr>
          <a:lstStyle>
            <a:lvl1pPr indent="-228600" lvl="0" marL="457200" algn="l">
              <a:lnSpc>
                <a:spcPct val="100000"/>
              </a:lnSpc>
              <a:spcBef>
                <a:spcPts val="300"/>
              </a:spcBef>
              <a:spcAft>
                <a:spcPts val="0"/>
              </a:spcAft>
              <a:buClr>
                <a:schemeClr val="dk1"/>
              </a:buClr>
              <a:buSzPts val="1800"/>
              <a:buNone/>
              <a:defRPr/>
            </a:lvl1pPr>
            <a:lvl2pPr indent="-320040" lvl="1" marL="914400" algn="l">
              <a:lnSpc>
                <a:spcPct val="100000"/>
              </a:lnSpc>
              <a:spcBef>
                <a:spcPts val="300"/>
              </a:spcBef>
              <a:spcAft>
                <a:spcPts val="0"/>
              </a:spcAft>
              <a:buSzPts val="1440"/>
              <a:buChar char="■"/>
              <a:defRPr/>
            </a:lvl2pPr>
            <a:lvl3pPr indent="-320039" lvl="2" marL="1371600" algn="l">
              <a:lnSpc>
                <a:spcPct val="100000"/>
              </a:lnSpc>
              <a:spcBef>
                <a:spcPts val="300"/>
              </a:spcBef>
              <a:spcAft>
                <a:spcPts val="0"/>
              </a:spcAft>
              <a:buSzPts val="1440"/>
              <a:buChar char="□"/>
              <a:defRPr/>
            </a:lvl3pPr>
            <a:lvl4pPr indent="-342900" lvl="3" marL="1828800" algn="l">
              <a:lnSpc>
                <a:spcPct val="100000"/>
              </a:lnSpc>
              <a:spcBef>
                <a:spcPts val="300"/>
              </a:spcBef>
              <a:spcAft>
                <a:spcPts val="0"/>
              </a:spcAft>
              <a:buSzPts val="1800"/>
              <a:buChar char="–"/>
              <a:defRPr/>
            </a:lvl4pPr>
            <a:lvl5pPr indent="-342900" lvl="4" marL="2286000" algn="l">
              <a:lnSpc>
                <a:spcPct val="100000"/>
              </a:lnSpc>
              <a:spcBef>
                <a:spcPts val="300"/>
              </a:spcBef>
              <a:spcAft>
                <a:spcPts val="0"/>
              </a:spcAft>
              <a:buSzPts val="1800"/>
              <a:buAutoNum type="arabicPeriod"/>
              <a:defRPr/>
            </a:lvl5pPr>
            <a:lvl6pPr indent="-342900" lvl="5" marL="2743200" algn="l">
              <a:lnSpc>
                <a:spcPct val="100000"/>
              </a:lnSpc>
              <a:spcBef>
                <a:spcPts val="300"/>
              </a:spcBef>
              <a:spcAft>
                <a:spcPts val="0"/>
              </a:spcAft>
              <a:buSzPts val="1800"/>
              <a:buAutoNum type="alphaLcParenR"/>
              <a:defRPr/>
            </a:lvl6pPr>
            <a:lvl7pPr indent="-228600" lvl="6" marL="3200400" algn="l">
              <a:lnSpc>
                <a:spcPct val="100000"/>
              </a:lnSpc>
              <a:spcBef>
                <a:spcPts val="400"/>
              </a:spcBef>
              <a:spcAft>
                <a:spcPts val="0"/>
              </a:spcAft>
              <a:buSzPts val="1620"/>
              <a:buNone/>
              <a:defRPr/>
            </a:lvl7pPr>
            <a:lvl8pPr indent="-228600" lvl="7" marL="3657600" algn="l">
              <a:lnSpc>
                <a:spcPct val="100000"/>
              </a:lnSpc>
              <a:spcBef>
                <a:spcPts val="400"/>
              </a:spcBef>
              <a:spcAft>
                <a:spcPts val="0"/>
              </a:spcAft>
              <a:buClr>
                <a:schemeClr val="accent1"/>
              </a:buClr>
              <a:buSzPts val="1800"/>
              <a:buNone/>
              <a:defRPr/>
            </a:lvl8pPr>
            <a:lvl9pPr indent="-228600" lvl="8" marL="4114800" algn="l">
              <a:lnSpc>
                <a:spcPct val="100000"/>
              </a:lnSpc>
              <a:spcBef>
                <a:spcPts val="400"/>
              </a:spcBef>
              <a:spcAft>
                <a:spcPts val="400"/>
              </a:spcAft>
              <a:buClr>
                <a:schemeClr val="accent1"/>
              </a:buClr>
              <a:buSzPts val="1800"/>
              <a:buNone/>
              <a:defRPr/>
            </a:lvl9pPr>
          </a:lstStyle>
          <a:p/>
        </p:txBody>
      </p:sp>
      <p:sp>
        <p:nvSpPr>
          <p:cNvPr id="147" name="Google Shape;147;p9"/>
          <p:cNvSpPr txBox="1"/>
          <p:nvPr>
            <p:ph idx="10" type="dt"/>
          </p:nvPr>
        </p:nvSpPr>
        <p:spPr>
          <a:xfrm>
            <a:off x="7416801" y="4155928"/>
            <a:ext cx="1547813" cy="467268"/>
          </a:xfrm>
          <a:prstGeom prst="rect">
            <a:avLst/>
          </a:prstGeom>
          <a:noFill/>
          <a:ln>
            <a:noFill/>
          </a:ln>
        </p:spPr>
        <p:txBody>
          <a:bodyPr anchorCtr="0" anchor="t"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9"/>
          <p:cNvSpPr txBox="1"/>
          <p:nvPr>
            <p:ph idx="11" type="ftr"/>
          </p:nvPr>
        </p:nvSpPr>
        <p:spPr>
          <a:xfrm>
            <a:off x="7416801" y="3562453"/>
            <a:ext cx="1547813" cy="521465"/>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9"/>
          <p:cNvSpPr txBox="1"/>
          <p:nvPr>
            <p:ph idx="12" type="sldNum"/>
          </p:nvPr>
        </p:nvSpPr>
        <p:spPr>
          <a:xfrm>
            <a:off x="7416801" y="4623195"/>
            <a:ext cx="1547813" cy="180580"/>
          </a:xfrm>
          <a:prstGeom prst="rect">
            <a:avLst/>
          </a:prstGeom>
          <a:noFill/>
          <a:ln>
            <a:noFill/>
          </a:ln>
        </p:spPr>
        <p:txBody>
          <a:bodyPr anchorCtr="0" anchor="b" bIns="0" lIns="10800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150" name="Google Shape;150;p9"/>
          <p:cNvSpPr txBox="1"/>
          <p:nvPr>
            <p:ph type="title"/>
          </p:nvPr>
        </p:nvSpPr>
        <p:spPr>
          <a:xfrm>
            <a:off x="358776" y="108001"/>
            <a:ext cx="6877051" cy="927588"/>
          </a:xfrm>
          <a:prstGeom prst="rect">
            <a:avLst/>
          </a:prstGeom>
          <a:noFill/>
          <a:ln>
            <a:noFill/>
          </a:ln>
        </p:spPr>
        <p:txBody>
          <a:bodyPr anchorCtr="0" anchor="b" bIns="180000" lIns="0" spcFirstLastPara="1" rIns="0" wrap="square" tIns="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Text">
  <p:cSld name="4 x Text">
    <p:spTree>
      <p:nvGrpSpPr>
        <p:cNvPr id="151" name="Shape 151"/>
        <p:cNvGrpSpPr/>
        <p:nvPr/>
      </p:nvGrpSpPr>
      <p:grpSpPr>
        <a:xfrm>
          <a:off x="0" y="0"/>
          <a:ext cx="0" cy="0"/>
          <a:chOff x="0" y="0"/>
          <a:chExt cx="0" cy="0"/>
        </a:xfrm>
      </p:grpSpPr>
      <p:sp>
        <p:nvSpPr>
          <p:cNvPr id="152" name="Google Shape;152;p10"/>
          <p:cNvSpPr txBox="1"/>
          <p:nvPr>
            <p:ph idx="1" type="body"/>
          </p:nvPr>
        </p:nvSpPr>
        <p:spPr>
          <a:xfrm>
            <a:off x="358776" y="1239837"/>
            <a:ext cx="1584325" cy="3563938"/>
          </a:xfrm>
          <a:prstGeom prst="rect">
            <a:avLst/>
          </a:prstGeom>
          <a:noFill/>
          <a:ln>
            <a:noFill/>
          </a:ln>
        </p:spPr>
        <p:txBody>
          <a:bodyPr anchorCtr="0" anchor="t" bIns="0" lIns="0" spcFirstLastPara="1" rIns="0" wrap="square" tIns="72000">
            <a:noAutofit/>
          </a:bodyPr>
          <a:lstStyle>
            <a:lvl1pPr indent="-228600" lvl="0" marL="457200" algn="l">
              <a:lnSpc>
                <a:spcPct val="100000"/>
              </a:lnSpc>
              <a:spcBef>
                <a:spcPts val="300"/>
              </a:spcBef>
              <a:spcAft>
                <a:spcPts val="0"/>
              </a:spcAft>
              <a:buClr>
                <a:schemeClr val="dk1"/>
              </a:buClr>
              <a:buSzPts val="1800"/>
              <a:buNone/>
              <a:defRPr/>
            </a:lvl1pPr>
            <a:lvl2pPr indent="-320040" lvl="1" marL="914400" algn="l">
              <a:lnSpc>
                <a:spcPct val="100000"/>
              </a:lnSpc>
              <a:spcBef>
                <a:spcPts val="300"/>
              </a:spcBef>
              <a:spcAft>
                <a:spcPts val="0"/>
              </a:spcAft>
              <a:buSzPts val="1440"/>
              <a:buChar char="■"/>
              <a:defRPr/>
            </a:lvl2pPr>
            <a:lvl3pPr indent="-320039" lvl="2" marL="1371600" algn="l">
              <a:lnSpc>
                <a:spcPct val="100000"/>
              </a:lnSpc>
              <a:spcBef>
                <a:spcPts val="300"/>
              </a:spcBef>
              <a:spcAft>
                <a:spcPts val="0"/>
              </a:spcAft>
              <a:buSzPts val="1440"/>
              <a:buChar char="□"/>
              <a:defRPr/>
            </a:lvl3pPr>
            <a:lvl4pPr indent="-342900" lvl="3" marL="1828800" algn="l">
              <a:lnSpc>
                <a:spcPct val="100000"/>
              </a:lnSpc>
              <a:spcBef>
                <a:spcPts val="300"/>
              </a:spcBef>
              <a:spcAft>
                <a:spcPts val="0"/>
              </a:spcAft>
              <a:buSzPts val="1800"/>
              <a:buChar char="–"/>
              <a:defRPr/>
            </a:lvl4pPr>
            <a:lvl5pPr indent="-342900" lvl="4" marL="2286000" algn="l">
              <a:lnSpc>
                <a:spcPct val="100000"/>
              </a:lnSpc>
              <a:spcBef>
                <a:spcPts val="300"/>
              </a:spcBef>
              <a:spcAft>
                <a:spcPts val="0"/>
              </a:spcAft>
              <a:buSzPts val="1800"/>
              <a:buAutoNum type="arabicPeriod"/>
              <a:defRPr/>
            </a:lvl5pPr>
            <a:lvl6pPr indent="-342900" lvl="5" marL="2743200" algn="l">
              <a:lnSpc>
                <a:spcPct val="100000"/>
              </a:lnSpc>
              <a:spcBef>
                <a:spcPts val="300"/>
              </a:spcBef>
              <a:spcAft>
                <a:spcPts val="0"/>
              </a:spcAft>
              <a:buSzPts val="1800"/>
              <a:buAutoNum type="alphaLcParenR"/>
              <a:defRPr/>
            </a:lvl6pPr>
            <a:lvl7pPr indent="-228600" lvl="6" marL="3200400" algn="l">
              <a:lnSpc>
                <a:spcPct val="100000"/>
              </a:lnSpc>
              <a:spcBef>
                <a:spcPts val="400"/>
              </a:spcBef>
              <a:spcAft>
                <a:spcPts val="0"/>
              </a:spcAft>
              <a:buSzPts val="1620"/>
              <a:buNone/>
              <a:defRPr/>
            </a:lvl7pPr>
            <a:lvl8pPr indent="-228600" lvl="7" marL="3657600" algn="l">
              <a:lnSpc>
                <a:spcPct val="100000"/>
              </a:lnSpc>
              <a:spcBef>
                <a:spcPts val="400"/>
              </a:spcBef>
              <a:spcAft>
                <a:spcPts val="0"/>
              </a:spcAft>
              <a:buClr>
                <a:schemeClr val="accent1"/>
              </a:buClr>
              <a:buSzPts val="1800"/>
              <a:buNone/>
              <a:defRPr/>
            </a:lvl8pPr>
            <a:lvl9pPr indent="-228600" lvl="8" marL="4114800" algn="l">
              <a:lnSpc>
                <a:spcPct val="100000"/>
              </a:lnSpc>
              <a:spcBef>
                <a:spcPts val="400"/>
              </a:spcBef>
              <a:spcAft>
                <a:spcPts val="400"/>
              </a:spcAft>
              <a:buClr>
                <a:schemeClr val="accent1"/>
              </a:buClr>
              <a:buSzPts val="1800"/>
              <a:buNone/>
              <a:defRPr/>
            </a:lvl9pPr>
          </a:lstStyle>
          <a:p/>
        </p:txBody>
      </p:sp>
      <p:sp>
        <p:nvSpPr>
          <p:cNvPr id="153" name="Google Shape;153;p10"/>
          <p:cNvSpPr txBox="1"/>
          <p:nvPr>
            <p:ph idx="2" type="body"/>
          </p:nvPr>
        </p:nvSpPr>
        <p:spPr>
          <a:xfrm>
            <a:off x="2124076" y="1239837"/>
            <a:ext cx="1585913" cy="3563938"/>
          </a:xfrm>
          <a:prstGeom prst="rect">
            <a:avLst/>
          </a:prstGeom>
          <a:noFill/>
          <a:ln>
            <a:noFill/>
          </a:ln>
        </p:spPr>
        <p:txBody>
          <a:bodyPr anchorCtr="0" anchor="t" bIns="0" lIns="0" spcFirstLastPara="1" rIns="0" wrap="square" tIns="72000">
            <a:noAutofit/>
          </a:bodyPr>
          <a:lstStyle>
            <a:lvl1pPr indent="-228600" lvl="0" marL="457200" algn="l">
              <a:lnSpc>
                <a:spcPct val="100000"/>
              </a:lnSpc>
              <a:spcBef>
                <a:spcPts val="300"/>
              </a:spcBef>
              <a:spcAft>
                <a:spcPts val="0"/>
              </a:spcAft>
              <a:buClr>
                <a:schemeClr val="dk1"/>
              </a:buClr>
              <a:buSzPts val="1800"/>
              <a:buNone/>
              <a:defRPr/>
            </a:lvl1pPr>
            <a:lvl2pPr indent="-320040" lvl="1" marL="914400" algn="l">
              <a:lnSpc>
                <a:spcPct val="100000"/>
              </a:lnSpc>
              <a:spcBef>
                <a:spcPts val="300"/>
              </a:spcBef>
              <a:spcAft>
                <a:spcPts val="0"/>
              </a:spcAft>
              <a:buSzPts val="1440"/>
              <a:buChar char="■"/>
              <a:defRPr/>
            </a:lvl2pPr>
            <a:lvl3pPr indent="-320039" lvl="2" marL="1371600" algn="l">
              <a:lnSpc>
                <a:spcPct val="100000"/>
              </a:lnSpc>
              <a:spcBef>
                <a:spcPts val="300"/>
              </a:spcBef>
              <a:spcAft>
                <a:spcPts val="0"/>
              </a:spcAft>
              <a:buSzPts val="1440"/>
              <a:buChar char="□"/>
              <a:defRPr/>
            </a:lvl3pPr>
            <a:lvl4pPr indent="-342900" lvl="3" marL="1828800" algn="l">
              <a:lnSpc>
                <a:spcPct val="100000"/>
              </a:lnSpc>
              <a:spcBef>
                <a:spcPts val="300"/>
              </a:spcBef>
              <a:spcAft>
                <a:spcPts val="0"/>
              </a:spcAft>
              <a:buSzPts val="1800"/>
              <a:buChar char="–"/>
              <a:defRPr/>
            </a:lvl4pPr>
            <a:lvl5pPr indent="-342900" lvl="4" marL="2286000" algn="l">
              <a:lnSpc>
                <a:spcPct val="100000"/>
              </a:lnSpc>
              <a:spcBef>
                <a:spcPts val="300"/>
              </a:spcBef>
              <a:spcAft>
                <a:spcPts val="0"/>
              </a:spcAft>
              <a:buSzPts val="1800"/>
              <a:buAutoNum type="arabicPeriod"/>
              <a:defRPr/>
            </a:lvl5pPr>
            <a:lvl6pPr indent="-342900" lvl="5" marL="2743200" algn="l">
              <a:lnSpc>
                <a:spcPct val="100000"/>
              </a:lnSpc>
              <a:spcBef>
                <a:spcPts val="300"/>
              </a:spcBef>
              <a:spcAft>
                <a:spcPts val="0"/>
              </a:spcAft>
              <a:buSzPts val="1800"/>
              <a:buAutoNum type="alphaLcParenR"/>
              <a:defRPr/>
            </a:lvl6pPr>
            <a:lvl7pPr indent="-228600" lvl="6" marL="3200400" algn="l">
              <a:lnSpc>
                <a:spcPct val="100000"/>
              </a:lnSpc>
              <a:spcBef>
                <a:spcPts val="400"/>
              </a:spcBef>
              <a:spcAft>
                <a:spcPts val="0"/>
              </a:spcAft>
              <a:buSzPts val="1620"/>
              <a:buNone/>
              <a:defRPr/>
            </a:lvl7pPr>
            <a:lvl8pPr indent="-228600" lvl="7" marL="3657600" algn="l">
              <a:lnSpc>
                <a:spcPct val="100000"/>
              </a:lnSpc>
              <a:spcBef>
                <a:spcPts val="400"/>
              </a:spcBef>
              <a:spcAft>
                <a:spcPts val="0"/>
              </a:spcAft>
              <a:buClr>
                <a:schemeClr val="accent1"/>
              </a:buClr>
              <a:buSzPts val="1800"/>
              <a:buNone/>
              <a:defRPr/>
            </a:lvl8pPr>
            <a:lvl9pPr indent="-228600" lvl="8" marL="4114800" algn="l">
              <a:lnSpc>
                <a:spcPct val="100000"/>
              </a:lnSpc>
              <a:spcBef>
                <a:spcPts val="400"/>
              </a:spcBef>
              <a:spcAft>
                <a:spcPts val="400"/>
              </a:spcAft>
              <a:buClr>
                <a:schemeClr val="accent1"/>
              </a:buClr>
              <a:buSzPts val="1800"/>
              <a:buNone/>
              <a:defRPr/>
            </a:lvl9pPr>
          </a:lstStyle>
          <a:p/>
        </p:txBody>
      </p:sp>
      <p:sp>
        <p:nvSpPr>
          <p:cNvPr id="154" name="Google Shape;154;p10"/>
          <p:cNvSpPr txBox="1"/>
          <p:nvPr>
            <p:ph idx="3" type="body"/>
          </p:nvPr>
        </p:nvSpPr>
        <p:spPr>
          <a:xfrm>
            <a:off x="3886985" y="1239837"/>
            <a:ext cx="1585913" cy="3563938"/>
          </a:xfrm>
          <a:prstGeom prst="rect">
            <a:avLst/>
          </a:prstGeom>
          <a:noFill/>
          <a:ln>
            <a:noFill/>
          </a:ln>
        </p:spPr>
        <p:txBody>
          <a:bodyPr anchorCtr="0" anchor="t" bIns="0" lIns="0" spcFirstLastPara="1" rIns="0" wrap="square" tIns="72000">
            <a:noAutofit/>
          </a:bodyPr>
          <a:lstStyle>
            <a:lvl1pPr indent="-228600" lvl="0" marL="457200" algn="l">
              <a:lnSpc>
                <a:spcPct val="100000"/>
              </a:lnSpc>
              <a:spcBef>
                <a:spcPts val="300"/>
              </a:spcBef>
              <a:spcAft>
                <a:spcPts val="0"/>
              </a:spcAft>
              <a:buClr>
                <a:schemeClr val="dk1"/>
              </a:buClr>
              <a:buSzPts val="1800"/>
              <a:buNone/>
              <a:defRPr/>
            </a:lvl1pPr>
            <a:lvl2pPr indent="-320040" lvl="1" marL="914400" algn="l">
              <a:lnSpc>
                <a:spcPct val="100000"/>
              </a:lnSpc>
              <a:spcBef>
                <a:spcPts val="300"/>
              </a:spcBef>
              <a:spcAft>
                <a:spcPts val="0"/>
              </a:spcAft>
              <a:buSzPts val="1440"/>
              <a:buChar char="■"/>
              <a:defRPr/>
            </a:lvl2pPr>
            <a:lvl3pPr indent="-320039" lvl="2" marL="1371600" algn="l">
              <a:lnSpc>
                <a:spcPct val="100000"/>
              </a:lnSpc>
              <a:spcBef>
                <a:spcPts val="300"/>
              </a:spcBef>
              <a:spcAft>
                <a:spcPts val="0"/>
              </a:spcAft>
              <a:buSzPts val="1440"/>
              <a:buChar char="□"/>
              <a:defRPr/>
            </a:lvl3pPr>
            <a:lvl4pPr indent="-342900" lvl="3" marL="1828800" algn="l">
              <a:lnSpc>
                <a:spcPct val="100000"/>
              </a:lnSpc>
              <a:spcBef>
                <a:spcPts val="300"/>
              </a:spcBef>
              <a:spcAft>
                <a:spcPts val="0"/>
              </a:spcAft>
              <a:buSzPts val="1800"/>
              <a:buChar char="–"/>
              <a:defRPr/>
            </a:lvl4pPr>
            <a:lvl5pPr indent="-342900" lvl="4" marL="2286000" algn="l">
              <a:lnSpc>
                <a:spcPct val="100000"/>
              </a:lnSpc>
              <a:spcBef>
                <a:spcPts val="300"/>
              </a:spcBef>
              <a:spcAft>
                <a:spcPts val="0"/>
              </a:spcAft>
              <a:buSzPts val="1800"/>
              <a:buAutoNum type="arabicPeriod"/>
              <a:defRPr/>
            </a:lvl5pPr>
            <a:lvl6pPr indent="-342900" lvl="5" marL="2743200" algn="l">
              <a:lnSpc>
                <a:spcPct val="100000"/>
              </a:lnSpc>
              <a:spcBef>
                <a:spcPts val="300"/>
              </a:spcBef>
              <a:spcAft>
                <a:spcPts val="0"/>
              </a:spcAft>
              <a:buSzPts val="1800"/>
              <a:buAutoNum type="alphaLcParenR"/>
              <a:defRPr/>
            </a:lvl6pPr>
            <a:lvl7pPr indent="-228600" lvl="6" marL="3200400" algn="l">
              <a:lnSpc>
                <a:spcPct val="100000"/>
              </a:lnSpc>
              <a:spcBef>
                <a:spcPts val="400"/>
              </a:spcBef>
              <a:spcAft>
                <a:spcPts val="0"/>
              </a:spcAft>
              <a:buSzPts val="1620"/>
              <a:buNone/>
              <a:defRPr/>
            </a:lvl7pPr>
            <a:lvl8pPr indent="-228600" lvl="7" marL="3657600" algn="l">
              <a:lnSpc>
                <a:spcPct val="100000"/>
              </a:lnSpc>
              <a:spcBef>
                <a:spcPts val="400"/>
              </a:spcBef>
              <a:spcAft>
                <a:spcPts val="0"/>
              </a:spcAft>
              <a:buClr>
                <a:schemeClr val="accent1"/>
              </a:buClr>
              <a:buSzPts val="1800"/>
              <a:buNone/>
              <a:defRPr/>
            </a:lvl8pPr>
            <a:lvl9pPr indent="-228600" lvl="8" marL="4114800" algn="l">
              <a:lnSpc>
                <a:spcPct val="100000"/>
              </a:lnSpc>
              <a:spcBef>
                <a:spcPts val="400"/>
              </a:spcBef>
              <a:spcAft>
                <a:spcPts val="400"/>
              </a:spcAft>
              <a:buClr>
                <a:schemeClr val="accent1"/>
              </a:buClr>
              <a:buSzPts val="1800"/>
              <a:buNone/>
              <a:defRPr/>
            </a:lvl9pPr>
          </a:lstStyle>
          <a:p/>
        </p:txBody>
      </p:sp>
      <p:sp>
        <p:nvSpPr>
          <p:cNvPr id="155" name="Google Shape;155;p10"/>
          <p:cNvSpPr txBox="1"/>
          <p:nvPr>
            <p:ph idx="4" type="body"/>
          </p:nvPr>
        </p:nvSpPr>
        <p:spPr>
          <a:xfrm>
            <a:off x="5649913" y="1239837"/>
            <a:ext cx="1585913" cy="3563938"/>
          </a:xfrm>
          <a:prstGeom prst="rect">
            <a:avLst/>
          </a:prstGeom>
          <a:noFill/>
          <a:ln>
            <a:noFill/>
          </a:ln>
        </p:spPr>
        <p:txBody>
          <a:bodyPr anchorCtr="0" anchor="t" bIns="0" lIns="0" spcFirstLastPara="1" rIns="0" wrap="square" tIns="72000">
            <a:noAutofit/>
          </a:bodyPr>
          <a:lstStyle>
            <a:lvl1pPr indent="-228600" lvl="0" marL="457200" algn="l">
              <a:lnSpc>
                <a:spcPct val="100000"/>
              </a:lnSpc>
              <a:spcBef>
                <a:spcPts val="300"/>
              </a:spcBef>
              <a:spcAft>
                <a:spcPts val="0"/>
              </a:spcAft>
              <a:buClr>
                <a:schemeClr val="dk1"/>
              </a:buClr>
              <a:buSzPts val="1800"/>
              <a:buNone/>
              <a:defRPr/>
            </a:lvl1pPr>
            <a:lvl2pPr indent="-320040" lvl="1" marL="914400" algn="l">
              <a:lnSpc>
                <a:spcPct val="100000"/>
              </a:lnSpc>
              <a:spcBef>
                <a:spcPts val="300"/>
              </a:spcBef>
              <a:spcAft>
                <a:spcPts val="0"/>
              </a:spcAft>
              <a:buSzPts val="1440"/>
              <a:buChar char="■"/>
              <a:defRPr/>
            </a:lvl2pPr>
            <a:lvl3pPr indent="-320039" lvl="2" marL="1371600" algn="l">
              <a:lnSpc>
                <a:spcPct val="100000"/>
              </a:lnSpc>
              <a:spcBef>
                <a:spcPts val="300"/>
              </a:spcBef>
              <a:spcAft>
                <a:spcPts val="0"/>
              </a:spcAft>
              <a:buSzPts val="1440"/>
              <a:buChar char="□"/>
              <a:defRPr/>
            </a:lvl3pPr>
            <a:lvl4pPr indent="-342900" lvl="3" marL="1828800" algn="l">
              <a:lnSpc>
                <a:spcPct val="100000"/>
              </a:lnSpc>
              <a:spcBef>
                <a:spcPts val="300"/>
              </a:spcBef>
              <a:spcAft>
                <a:spcPts val="0"/>
              </a:spcAft>
              <a:buSzPts val="1800"/>
              <a:buChar char="–"/>
              <a:defRPr/>
            </a:lvl4pPr>
            <a:lvl5pPr indent="-342900" lvl="4" marL="2286000" algn="l">
              <a:lnSpc>
                <a:spcPct val="100000"/>
              </a:lnSpc>
              <a:spcBef>
                <a:spcPts val="300"/>
              </a:spcBef>
              <a:spcAft>
                <a:spcPts val="0"/>
              </a:spcAft>
              <a:buSzPts val="1800"/>
              <a:buAutoNum type="arabicPeriod"/>
              <a:defRPr/>
            </a:lvl5pPr>
            <a:lvl6pPr indent="-342900" lvl="5" marL="2743200" algn="l">
              <a:lnSpc>
                <a:spcPct val="100000"/>
              </a:lnSpc>
              <a:spcBef>
                <a:spcPts val="300"/>
              </a:spcBef>
              <a:spcAft>
                <a:spcPts val="0"/>
              </a:spcAft>
              <a:buSzPts val="1800"/>
              <a:buAutoNum type="alphaLcParenR"/>
              <a:defRPr/>
            </a:lvl6pPr>
            <a:lvl7pPr indent="-228600" lvl="6" marL="3200400" algn="l">
              <a:lnSpc>
                <a:spcPct val="100000"/>
              </a:lnSpc>
              <a:spcBef>
                <a:spcPts val="400"/>
              </a:spcBef>
              <a:spcAft>
                <a:spcPts val="0"/>
              </a:spcAft>
              <a:buSzPts val="1620"/>
              <a:buNone/>
              <a:defRPr/>
            </a:lvl7pPr>
            <a:lvl8pPr indent="-228600" lvl="7" marL="3657600" algn="l">
              <a:lnSpc>
                <a:spcPct val="100000"/>
              </a:lnSpc>
              <a:spcBef>
                <a:spcPts val="400"/>
              </a:spcBef>
              <a:spcAft>
                <a:spcPts val="0"/>
              </a:spcAft>
              <a:buClr>
                <a:schemeClr val="accent1"/>
              </a:buClr>
              <a:buSzPts val="1800"/>
              <a:buNone/>
              <a:defRPr/>
            </a:lvl8pPr>
            <a:lvl9pPr indent="-228600" lvl="8" marL="4114800" algn="l">
              <a:lnSpc>
                <a:spcPct val="100000"/>
              </a:lnSpc>
              <a:spcBef>
                <a:spcPts val="400"/>
              </a:spcBef>
              <a:spcAft>
                <a:spcPts val="400"/>
              </a:spcAft>
              <a:buClr>
                <a:schemeClr val="accent1"/>
              </a:buClr>
              <a:buSzPts val="1800"/>
              <a:buNone/>
              <a:defRPr/>
            </a:lvl9pPr>
          </a:lstStyle>
          <a:p/>
        </p:txBody>
      </p:sp>
      <p:sp>
        <p:nvSpPr>
          <p:cNvPr id="156" name="Google Shape;156;p10"/>
          <p:cNvSpPr txBox="1"/>
          <p:nvPr>
            <p:ph idx="10" type="dt"/>
          </p:nvPr>
        </p:nvSpPr>
        <p:spPr>
          <a:xfrm>
            <a:off x="7416801" y="4155928"/>
            <a:ext cx="1547813" cy="467268"/>
          </a:xfrm>
          <a:prstGeom prst="rect">
            <a:avLst/>
          </a:prstGeom>
          <a:noFill/>
          <a:ln>
            <a:noFill/>
          </a:ln>
        </p:spPr>
        <p:txBody>
          <a:bodyPr anchorCtr="0" anchor="t"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0"/>
          <p:cNvSpPr txBox="1"/>
          <p:nvPr>
            <p:ph idx="11" type="ftr"/>
          </p:nvPr>
        </p:nvSpPr>
        <p:spPr>
          <a:xfrm>
            <a:off x="7416801" y="3562453"/>
            <a:ext cx="1547813" cy="521465"/>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0"/>
          <p:cNvSpPr txBox="1"/>
          <p:nvPr>
            <p:ph idx="12" type="sldNum"/>
          </p:nvPr>
        </p:nvSpPr>
        <p:spPr>
          <a:xfrm>
            <a:off x="7416801" y="4623195"/>
            <a:ext cx="1547813" cy="180580"/>
          </a:xfrm>
          <a:prstGeom prst="rect">
            <a:avLst/>
          </a:prstGeom>
          <a:noFill/>
          <a:ln>
            <a:noFill/>
          </a:ln>
        </p:spPr>
        <p:txBody>
          <a:bodyPr anchorCtr="0" anchor="b" bIns="0" lIns="10800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159" name="Google Shape;159;p10"/>
          <p:cNvSpPr txBox="1"/>
          <p:nvPr>
            <p:ph type="title"/>
          </p:nvPr>
        </p:nvSpPr>
        <p:spPr>
          <a:xfrm>
            <a:off x="358776" y="108001"/>
            <a:ext cx="6877051" cy="927588"/>
          </a:xfrm>
          <a:prstGeom prst="rect">
            <a:avLst/>
          </a:prstGeom>
          <a:noFill/>
          <a:ln>
            <a:noFill/>
          </a:ln>
        </p:spPr>
        <p:txBody>
          <a:bodyPr anchorCtr="0" anchor="b" bIns="180000" lIns="0" spcFirstLastPara="1" rIns="0" wrap="square" tIns="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sp>
        <p:nvSpPr>
          <p:cNvPr id="42" name="Google Shape;42;p1"/>
          <p:cNvSpPr/>
          <p:nvPr/>
        </p:nvSpPr>
        <p:spPr>
          <a:xfrm>
            <a:off x="177170" y="1"/>
            <a:ext cx="7238834" cy="10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43" name="Google Shape;43;p1"/>
          <p:cNvSpPr txBox="1"/>
          <p:nvPr>
            <p:ph type="title"/>
          </p:nvPr>
        </p:nvSpPr>
        <p:spPr>
          <a:xfrm>
            <a:off x="358776" y="108001"/>
            <a:ext cx="6877051" cy="927588"/>
          </a:xfrm>
          <a:prstGeom prst="rect">
            <a:avLst/>
          </a:prstGeom>
          <a:noFill/>
          <a:ln>
            <a:noFill/>
          </a:ln>
        </p:spPr>
        <p:txBody>
          <a:bodyPr anchorCtr="0" anchor="b" bIns="180000" lIns="0" spcFirstLastPara="1" rIns="0" wrap="square" tIns="0">
            <a:noAutofit/>
          </a:bodyPr>
          <a:lstStyle>
            <a:lvl1pPr lvl="0" marR="0" rtl="0" algn="l">
              <a:spcBef>
                <a:spcPts val="0"/>
              </a:spcBef>
              <a:spcAft>
                <a:spcPts val="0"/>
              </a:spcAft>
              <a:buClr>
                <a:schemeClr val="lt2"/>
              </a:buClr>
              <a:buSzPts val="2000"/>
              <a:buFont typeface="Verdana"/>
              <a:buNone/>
              <a:defRPr b="0" i="0" sz="2000" u="none" cap="none" strike="noStrike">
                <a:solidFill>
                  <a:schemeClr val="lt2"/>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1"/>
          <p:cNvSpPr txBox="1"/>
          <p:nvPr>
            <p:ph idx="1" type="body"/>
          </p:nvPr>
        </p:nvSpPr>
        <p:spPr>
          <a:xfrm>
            <a:off x="358776" y="1239837"/>
            <a:ext cx="6877051" cy="3563938"/>
          </a:xfrm>
          <a:prstGeom prst="rect">
            <a:avLst/>
          </a:prstGeom>
          <a:noFill/>
          <a:ln>
            <a:noFill/>
          </a:ln>
        </p:spPr>
        <p:txBody>
          <a:bodyPr anchorCtr="0" anchor="t" bIns="0" lIns="0" spcFirstLastPara="1" rIns="0" wrap="square" tIns="72000">
            <a:noAutofit/>
          </a:bodyPr>
          <a:lstStyle>
            <a:lvl1pPr indent="-228600" lvl="0" marL="457200" marR="0" rtl="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Verdana"/>
                <a:ea typeface="Verdana"/>
                <a:cs typeface="Verdana"/>
                <a:sym typeface="Verdana"/>
              </a:defRPr>
            </a:lvl1pPr>
            <a:lvl2pPr indent="-299719" lvl="1" marL="914400" marR="0" rtl="0" algn="l">
              <a:lnSpc>
                <a:spcPct val="100000"/>
              </a:lnSpc>
              <a:spcBef>
                <a:spcPts val="300"/>
              </a:spcBef>
              <a:spcAft>
                <a:spcPts val="0"/>
              </a:spcAft>
              <a:buClr>
                <a:schemeClr val="accent1"/>
              </a:buClr>
              <a:buSzPts val="1120"/>
              <a:buFont typeface="Arial"/>
              <a:buChar char="■"/>
              <a:defRPr b="0" i="0" sz="1400" u="none" cap="none" strike="noStrike">
                <a:solidFill>
                  <a:schemeClr val="dk1"/>
                </a:solidFill>
                <a:latin typeface="Verdana"/>
                <a:ea typeface="Verdana"/>
                <a:cs typeface="Verdana"/>
                <a:sym typeface="Verdana"/>
              </a:defRPr>
            </a:lvl2pPr>
            <a:lvl3pPr indent="-299719" lvl="2" marL="1371600" marR="0" rtl="0" algn="l">
              <a:lnSpc>
                <a:spcPct val="100000"/>
              </a:lnSpc>
              <a:spcBef>
                <a:spcPts val="300"/>
              </a:spcBef>
              <a:spcAft>
                <a:spcPts val="0"/>
              </a:spcAft>
              <a:buClr>
                <a:schemeClr val="accent1"/>
              </a:buClr>
              <a:buSzPts val="1120"/>
              <a:buFont typeface="Arial"/>
              <a:buChar char="□"/>
              <a:defRPr b="0" i="0" sz="1400" u="none" cap="none" strike="noStrike">
                <a:solidFill>
                  <a:schemeClr val="dk1"/>
                </a:solidFill>
                <a:latin typeface="Verdana"/>
                <a:ea typeface="Verdana"/>
                <a:cs typeface="Verdana"/>
                <a:sym typeface="Verdana"/>
              </a:defRPr>
            </a:lvl3pPr>
            <a:lvl4pPr indent="-317500" lvl="3" marL="1828800" marR="0" rtl="0" algn="l">
              <a:lnSpc>
                <a:spcPct val="100000"/>
              </a:lnSpc>
              <a:spcBef>
                <a:spcPts val="300"/>
              </a:spcBef>
              <a:spcAft>
                <a:spcPts val="0"/>
              </a:spcAft>
              <a:buClr>
                <a:schemeClr val="accent1"/>
              </a:buClr>
              <a:buSzPts val="1400"/>
              <a:buFont typeface="Arial"/>
              <a:buChar char="–"/>
              <a:defRPr b="0" i="0" sz="1400" u="none" cap="none" strike="noStrike">
                <a:solidFill>
                  <a:schemeClr val="dk1"/>
                </a:solidFill>
                <a:latin typeface="Verdana"/>
                <a:ea typeface="Verdana"/>
                <a:cs typeface="Verdana"/>
                <a:sym typeface="Verdana"/>
              </a:defRPr>
            </a:lvl4pPr>
            <a:lvl5pPr indent="-317500" lvl="4" marL="2286000" marR="0" rtl="0" algn="l">
              <a:lnSpc>
                <a:spcPct val="100000"/>
              </a:lnSpc>
              <a:spcBef>
                <a:spcPts val="300"/>
              </a:spcBef>
              <a:spcAft>
                <a:spcPts val="0"/>
              </a:spcAft>
              <a:buClr>
                <a:schemeClr val="accent1"/>
              </a:buClr>
              <a:buSzPts val="1400"/>
              <a:buFont typeface="Verdana"/>
              <a:buAutoNum type="arabicPeriod"/>
              <a:defRPr b="0" i="0" sz="1400" u="none" cap="none" strike="noStrike">
                <a:solidFill>
                  <a:schemeClr val="dk1"/>
                </a:solidFill>
                <a:latin typeface="Verdana"/>
                <a:ea typeface="Verdana"/>
                <a:cs typeface="Verdana"/>
                <a:sym typeface="Verdana"/>
              </a:defRPr>
            </a:lvl5pPr>
            <a:lvl6pPr indent="-317500" lvl="5" marL="2743200" marR="0" rtl="0" algn="l">
              <a:lnSpc>
                <a:spcPct val="100000"/>
              </a:lnSpc>
              <a:spcBef>
                <a:spcPts val="300"/>
              </a:spcBef>
              <a:spcAft>
                <a:spcPts val="0"/>
              </a:spcAft>
              <a:buClr>
                <a:schemeClr val="accent1"/>
              </a:buClr>
              <a:buSzPts val="1400"/>
              <a:buFont typeface="Verdana"/>
              <a:buAutoNum type="alphaLcParenR"/>
              <a:defRPr b="0" i="0" sz="1400" u="none" cap="none" strike="noStrike">
                <a:solidFill>
                  <a:schemeClr val="dk1"/>
                </a:solidFill>
                <a:latin typeface="Verdana"/>
                <a:ea typeface="Verdana"/>
                <a:cs typeface="Verdana"/>
                <a:sym typeface="Verdana"/>
              </a:defRPr>
            </a:lvl6pPr>
            <a:lvl7pPr indent="-228600" lvl="6" marL="3200400" marR="0" rtl="0" algn="l">
              <a:lnSpc>
                <a:spcPct val="100000"/>
              </a:lnSpc>
              <a:spcBef>
                <a:spcPts val="400"/>
              </a:spcBef>
              <a:spcAft>
                <a:spcPts val="0"/>
              </a:spcAft>
              <a:buClr>
                <a:schemeClr val="accent1"/>
              </a:buClr>
              <a:buSzPts val="1440"/>
              <a:buFont typeface="Arial"/>
              <a:buNone/>
              <a:defRPr b="0" i="0" sz="1600" u="none" cap="none" strike="noStrike">
                <a:solidFill>
                  <a:schemeClr val="accent1"/>
                </a:solidFill>
                <a:latin typeface="Verdana"/>
                <a:ea typeface="Verdana"/>
                <a:cs typeface="Verdana"/>
                <a:sym typeface="Verdana"/>
              </a:defRPr>
            </a:lvl7pPr>
            <a:lvl8pPr indent="-228600" lvl="7" marL="3657600" marR="0" rtl="0" algn="l">
              <a:lnSpc>
                <a:spcPct val="100000"/>
              </a:lnSpc>
              <a:spcBef>
                <a:spcPts val="400"/>
              </a:spcBef>
              <a:spcAft>
                <a:spcPts val="0"/>
              </a:spcAft>
              <a:buClr>
                <a:schemeClr val="accent1"/>
              </a:buClr>
              <a:buSzPts val="1600"/>
              <a:buFont typeface="Arial"/>
              <a:buNone/>
              <a:defRPr b="0" i="0" sz="1600" u="none" cap="none" strike="noStrike">
                <a:solidFill>
                  <a:schemeClr val="accent1"/>
                </a:solidFill>
                <a:latin typeface="Verdana"/>
                <a:ea typeface="Verdana"/>
                <a:cs typeface="Verdana"/>
                <a:sym typeface="Verdana"/>
              </a:defRPr>
            </a:lvl8pPr>
            <a:lvl9pPr indent="-228600" lvl="8" marL="4114800" marR="0" rtl="0" algn="l">
              <a:lnSpc>
                <a:spcPct val="100000"/>
              </a:lnSpc>
              <a:spcBef>
                <a:spcPts val="400"/>
              </a:spcBef>
              <a:spcAft>
                <a:spcPts val="400"/>
              </a:spcAft>
              <a:buClr>
                <a:schemeClr val="accent1"/>
              </a:buClr>
              <a:buSzPts val="1600"/>
              <a:buFont typeface="Arial"/>
              <a:buNone/>
              <a:defRPr b="0" i="0" sz="1600" u="none" cap="none" strike="noStrike">
                <a:solidFill>
                  <a:schemeClr val="accent1"/>
                </a:solidFill>
                <a:latin typeface="Verdana"/>
                <a:ea typeface="Verdana"/>
                <a:cs typeface="Verdana"/>
                <a:sym typeface="Verdana"/>
              </a:defRPr>
            </a:lvl9pPr>
          </a:lstStyle>
          <a:p/>
        </p:txBody>
      </p:sp>
      <p:sp>
        <p:nvSpPr>
          <p:cNvPr id="45" name="Google Shape;45;p1"/>
          <p:cNvSpPr txBox="1"/>
          <p:nvPr>
            <p:ph idx="10" type="dt"/>
          </p:nvPr>
        </p:nvSpPr>
        <p:spPr>
          <a:xfrm>
            <a:off x="7416801" y="4155928"/>
            <a:ext cx="1547813" cy="467268"/>
          </a:xfrm>
          <a:prstGeom prst="rect">
            <a:avLst/>
          </a:prstGeom>
          <a:noFill/>
          <a:ln>
            <a:noFill/>
          </a:ln>
        </p:spPr>
        <p:txBody>
          <a:bodyPr anchorCtr="0" anchor="t" bIns="0" lIns="108000" spcFirstLastPara="1" rIns="0" wrap="square" tIns="0">
            <a:noAutofit/>
          </a:bodyPr>
          <a:lstStyle>
            <a:lvl1pPr lvl="0" marR="0" rtl="0" algn="l">
              <a:spcBef>
                <a:spcPts val="0"/>
              </a:spcBef>
              <a:spcAft>
                <a:spcPts val="0"/>
              </a:spcAft>
              <a:buSzPts val="1400"/>
              <a:buNone/>
              <a:defRPr b="0" i="0" sz="105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6" name="Google Shape;46;p1"/>
          <p:cNvSpPr txBox="1"/>
          <p:nvPr>
            <p:ph idx="11" type="ftr"/>
          </p:nvPr>
        </p:nvSpPr>
        <p:spPr>
          <a:xfrm>
            <a:off x="7416801" y="3562453"/>
            <a:ext cx="1547813" cy="521465"/>
          </a:xfrm>
          <a:prstGeom prst="rect">
            <a:avLst/>
          </a:prstGeom>
          <a:noFill/>
          <a:ln>
            <a:noFill/>
          </a:ln>
        </p:spPr>
        <p:txBody>
          <a:bodyPr anchorCtr="0" anchor="b" bIns="0" lIns="108000" spcFirstLastPara="1" rIns="0" wrap="square" tIns="0">
            <a:noAutofit/>
          </a:bodyPr>
          <a:lstStyle>
            <a:lvl1pPr lvl="0" marR="0" rtl="0" algn="l">
              <a:spcBef>
                <a:spcPts val="0"/>
              </a:spcBef>
              <a:spcAft>
                <a:spcPts val="0"/>
              </a:spcAft>
              <a:buSzPts val="1400"/>
              <a:buNone/>
              <a:defRPr b="1" i="0" sz="105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7" name="Google Shape;47;p1"/>
          <p:cNvSpPr txBox="1"/>
          <p:nvPr>
            <p:ph idx="12" type="sldNum"/>
          </p:nvPr>
        </p:nvSpPr>
        <p:spPr>
          <a:xfrm>
            <a:off x="7416801" y="4623195"/>
            <a:ext cx="1547813" cy="180580"/>
          </a:xfrm>
          <a:prstGeom prst="rect">
            <a:avLst/>
          </a:prstGeom>
          <a:noFill/>
          <a:ln>
            <a:noFill/>
          </a:ln>
        </p:spPr>
        <p:txBody>
          <a:bodyPr anchorCtr="0" anchor="b" bIns="0" lIns="108000" spcFirstLastPara="1" rIns="0" wrap="square" tIns="0">
            <a:noAutofit/>
          </a:bodyPr>
          <a:lstStyle>
            <a:lvl1pPr indent="0" lvl="0" marL="0" marR="0" rtl="0" algn="l">
              <a:spcBef>
                <a:spcPts val="0"/>
              </a:spcBef>
              <a:buNone/>
              <a:defRPr b="0" i="0" sz="1050" u="none" cap="none" strike="noStrike">
                <a:solidFill>
                  <a:schemeClr val="dk1"/>
                </a:solidFill>
                <a:latin typeface="Verdana"/>
                <a:ea typeface="Verdana"/>
                <a:cs typeface="Verdana"/>
                <a:sym typeface="Verdana"/>
              </a:defRPr>
            </a:lvl1pPr>
            <a:lvl2pPr indent="0" lvl="1" marL="0" marR="0" rtl="0" algn="l">
              <a:spcBef>
                <a:spcPts val="0"/>
              </a:spcBef>
              <a:buNone/>
              <a:defRPr b="0" i="0" sz="1050" u="none" cap="none" strike="noStrike">
                <a:solidFill>
                  <a:schemeClr val="dk1"/>
                </a:solidFill>
                <a:latin typeface="Verdana"/>
                <a:ea typeface="Verdana"/>
                <a:cs typeface="Verdana"/>
                <a:sym typeface="Verdana"/>
              </a:defRPr>
            </a:lvl2pPr>
            <a:lvl3pPr indent="0" lvl="2" marL="0" marR="0" rtl="0" algn="l">
              <a:spcBef>
                <a:spcPts val="0"/>
              </a:spcBef>
              <a:buNone/>
              <a:defRPr b="0" i="0" sz="1050" u="none" cap="none" strike="noStrike">
                <a:solidFill>
                  <a:schemeClr val="dk1"/>
                </a:solidFill>
                <a:latin typeface="Verdana"/>
                <a:ea typeface="Verdana"/>
                <a:cs typeface="Verdana"/>
                <a:sym typeface="Verdana"/>
              </a:defRPr>
            </a:lvl3pPr>
            <a:lvl4pPr indent="0" lvl="3" marL="0" marR="0" rtl="0" algn="l">
              <a:spcBef>
                <a:spcPts val="0"/>
              </a:spcBef>
              <a:buNone/>
              <a:defRPr b="0" i="0" sz="1050" u="none" cap="none" strike="noStrike">
                <a:solidFill>
                  <a:schemeClr val="dk1"/>
                </a:solidFill>
                <a:latin typeface="Verdana"/>
                <a:ea typeface="Verdana"/>
                <a:cs typeface="Verdana"/>
                <a:sym typeface="Verdana"/>
              </a:defRPr>
            </a:lvl4pPr>
            <a:lvl5pPr indent="0" lvl="4" marL="0" marR="0" rtl="0" algn="l">
              <a:spcBef>
                <a:spcPts val="0"/>
              </a:spcBef>
              <a:buNone/>
              <a:defRPr b="0" i="0" sz="1050" u="none" cap="none" strike="noStrike">
                <a:solidFill>
                  <a:schemeClr val="dk1"/>
                </a:solidFill>
                <a:latin typeface="Verdana"/>
                <a:ea typeface="Verdana"/>
                <a:cs typeface="Verdana"/>
                <a:sym typeface="Verdana"/>
              </a:defRPr>
            </a:lvl5pPr>
            <a:lvl6pPr indent="0" lvl="5" marL="0" marR="0" rtl="0" algn="l">
              <a:spcBef>
                <a:spcPts val="0"/>
              </a:spcBef>
              <a:buNone/>
              <a:defRPr b="0" i="0" sz="1050" u="none" cap="none" strike="noStrike">
                <a:solidFill>
                  <a:schemeClr val="dk1"/>
                </a:solidFill>
                <a:latin typeface="Verdana"/>
                <a:ea typeface="Verdana"/>
                <a:cs typeface="Verdana"/>
                <a:sym typeface="Verdana"/>
              </a:defRPr>
            </a:lvl6pPr>
            <a:lvl7pPr indent="0" lvl="6" marL="0" marR="0" rtl="0" algn="l">
              <a:spcBef>
                <a:spcPts val="0"/>
              </a:spcBef>
              <a:buNone/>
              <a:defRPr b="0" i="0" sz="1050" u="none" cap="none" strike="noStrike">
                <a:solidFill>
                  <a:schemeClr val="dk1"/>
                </a:solidFill>
                <a:latin typeface="Verdana"/>
                <a:ea typeface="Verdana"/>
                <a:cs typeface="Verdana"/>
                <a:sym typeface="Verdana"/>
              </a:defRPr>
            </a:lvl7pPr>
            <a:lvl8pPr indent="0" lvl="7" marL="0" marR="0" rtl="0" algn="l">
              <a:spcBef>
                <a:spcPts val="0"/>
              </a:spcBef>
              <a:buNone/>
              <a:defRPr b="0" i="0" sz="1050" u="none" cap="none" strike="noStrike">
                <a:solidFill>
                  <a:schemeClr val="dk1"/>
                </a:solidFill>
                <a:latin typeface="Verdana"/>
                <a:ea typeface="Verdana"/>
                <a:cs typeface="Verdana"/>
                <a:sym typeface="Verdana"/>
              </a:defRPr>
            </a:lvl8pPr>
            <a:lvl9pPr indent="0" lvl="8" marL="0" marR="0" rtl="0" algn="l">
              <a:spcBef>
                <a:spcPts val="0"/>
              </a:spcBef>
              <a:buNone/>
              <a:defRPr b="0" i="0" sz="105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r>
              <a:rPr lang="de-DE"/>
              <a:t>Chart </a:t>
            </a:r>
            <a:fld id="{00000000-1234-1234-1234-123412341234}" type="slidenum">
              <a:rPr b="1" lang="de-DE"/>
              <a:t>‹#›</a:t>
            </a:fld>
            <a:endParaRPr b="1"/>
          </a:p>
        </p:txBody>
      </p:sp>
      <p:grpSp>
        <p:nvGrpSpPr>
          <p:cNvPr id="48" name="Google Shape;48;p1"/>
          <p:cNvGrpSpPr/>
          <p:nvPr/>
        </p:nvGrpSpPr>
        <p:grpSpPr>
          <a:xfrm>
            <a:off x="-101695" y="1055849"/>
            <a:ext cx="99454" cy="3924294"/>
            <a:chOff x="-101696" y="1055849"/>
            <a:chExt cx="99454" cy="3924294"/>
          </a:xfrm>
        </p:grpSpPr>
        <p:cxnSp>
          <p:nvCxnSpPr>
            <p:cNvPr id="49" name="Google Shape;49;p1"/>
            <p:cNvCxnSpPr/>
            <p:nvPr/>
          </p:nvCxnSpPr>
          <p:spPr>
            <a:xfrm>
              <a:off x="-101696" y="1055849"/>
              <a:ext cx="72000" cy="0"/>
            </a:xfrm>
            <a:prstGeom prst="straightConnector1">
              <a:avLst/>
            </a:prstGeom>
            <a:noFill/>
            <a:ln cap="flat" cmpd="sng" w="9525">
              <a:solidFill>
                <a:schemeClr val="lt1"/>
              </a:solidFill>
              <a:prstDash val="solid"/>
              <a:round/>
              <a:headEnd len="sm" w="sm" type="none"/>
              <a:tailEnd len="sm" w="sm" type="none"/>
            </a:ln>
          </p:spPr>
        </p:cxnSp>
        <p:cxnSp>
          <p:nvCxnSpPr>
            <p:cNvPr id="50" name="Google Shape;50;p1"/>
            <p:cNvCxnSpPr/>
            <p:nvPr/>
          </p:nvCxnSpPr>
          <p:spPr>
            <a:xfrm>
              <a:off x="-101696" y="1236027"/>
              <a:ext cx="72000" cy="0"/>
            </a:xfrm>
            <a:prstGeom prst="straightConnector1">
              <a:avLst/>
            </a:prstGeom>
            <a:noFill/>
            <a:ln cap="flat" cmpd="sng" w="9525">
              <a:solidFill>
                <a:schemeClr val="lt1"/>
              </a:solidFill>
              <a:prstDash val="solid"/>
              <a:round/>
              <a:headEnd len="sm" w="sm" type="none"/>
              <a:tailEnd len="sm" w="sm" type="none"/>
            </a:ln>
          </p:spPr>
        </p:cxnSp>
        <p:cxnSp>
          <p:nvCxnSpPr>
            <p:cNvPr id="51" name="Google Shape;51;p1"/>
            <p:cNvCxnSpPr/>
            <p:nvPr/>
          </p:nvCxnSpPr>
          <p:spPr>
            <a:xfrm>
              <a:off x="-101696" y="2928303"/>
              <a:ext cx="72000" cy="0"/>
            </a:xfrm>
            <a:prstGeom prst="straightConnector1">
              <a:avLst/>
            </a:prstGeom>
            <a:noFill/>
            <a:ln cap="flat" cmpd="sng" w="9525">
              <a:solidFill>
                <a:schemeClr val="lt1"/>
              </a:solidFill>
              <a:prstDash val="solid"/>
              <a:round/>
              <a:headEnd len="sm" w="sm" type="none"/>
              <a:tailEnd len="sm" w="sm" type="none"/>
            </a:ln>
          </p:spPr>
        </p:cxnSp>
        <p:cxnSp>
          <p:nvCxnSpPr>
            <p:cNvPr id="52" name="Google Shape;52;p1"/>
            <p:cNvCxnSpPr/>
            <p:nvPr/>
          </p:nvCxnSpPr>
          <p:spPr>
            <a:xfrm>
              <a:off x="-101696" y="3108481"/>
              <a:ext cx="72000" cy="0"/>
            </a:xfrm>
            <a:prstGeom prst="straightConnector1">
              <a:avLst/>
            </a:prstGeom>
            <a:noFill/>
            <a:ln cap="flat" cmpd="sng" w="9525">
              <a:solidFill>
                <a:schemeClr val="lt1"/>
              </a:solidFill>
              <a:prstDash val="solid"/>
              <a:round/>
              <a:headEnd len="sm" w="sm" type="none"/>
              <a:tailEnd len="sm" w="sm" type="none"/>
            </a:ln>
          </p:spPr>
        </p:cxnSp>
        <p:cxnSp>
          <p:nvCxnSpPr>
            <p:cNvPr id="53" name="Google Shape;53;p1"/>
            <p:cNvCxnSpPr/>
            <p:nvPr/>
          </p:nvCxnSpPr>
          <p:spPr>
            <a:xfrm>
              <a:off x="-74242" y="4799965"/>
              <a:ext cx="72000" cy="0"/>
            </a:xfrm>
            <a:prstGeom prst="straightConnector1">
              <a:avLst/>
            </a:prstGeom>
            <a:noFill/>
            <a:ln cap="flat" cmpd="sng" w="9525">
              <a:solidFill>
                <a:schemeClr val="lt1"/>
              </a:solidFill>
              <a:prstDash val="solid"/>
              <a:round/>
              <a:headEnd len="sm" w="sm" type="none"/>
              <a:tailEnd len="sm" w="sm" type="none"/>
            </a:ln>
          </p:spPr>
        </p:cxnSp>
        <p:cxnSp>
          <p:nvCxnSpPr>
            <p:cNvPr id="54" name="Google Shape;54;p1"/>
            <p:cNvCxnSpPr/>
            <p:nvPr/>
          </p:nvCxnSpPr>
          <p:spPr>
            <a:xfrm>
              <a:off x="-74242" y="4980143"/>
              <a:ext cx="72000" cy="0"/>
            </a:xfrm>
            <a:prstGeom prst="straightConnector1">
              <a:avLst/>
            </a:prstGeom>
            <a:noFill/>
            <a:ln cap="flat" cmpd="sng" w="9525">
              <a:solidFill>
                <a:schemeClr val="lt1"/>
              </a:solidFill>
              <a:prstDash val="solid"/>
              <a:round/>
              <a:headEnd len="sm" w="sm" type="none"/>
              <a:tailEnd len="sm" w="sm" type="none"/>
            </a:ln>
          </p:spPr>
        </p:cxnSp>
      </p:grpSp>
      <p:grpSp>
        <p:nvGrpSpPr>
          <p:cNvPr id="55" name="Google Shape;55;p1"/>
          <p:cNvGrpSpPr/>
          <p:nvPr/>
        </p:nvGrpSpPr>
        <p:grpSpPr>
          <a:xfrm>
            <a:off x="9156605" y="1055849"/>
            <a:ext cx="99454" cy="3924294"/>
            <a:chOff x="-101696" y="1055849"/>
            <a:chExt cx="99454" cy="3924294"/>
          </a:xfrm>
        </p:grpSpPr>
        <p:cxnSp>
          <p:nvCxnSpPr>
            <p:cNvPr id="56" name="Google Shape;56;p1"/>
            <p:cNvCxnSpPr/>
            <p:nvPr/>
          </p:nvCxnSpPr>
          <p:spPr>
            <a:xfrm>
              <a:off x="-101696" y="1055849"/>
              <a:ext cx="72000" cy="0"/>
            </a:xfrm>
            <a:prstGeom prst="straightConnector1">
              <a:avLst/>
            </a:prstGeom>
            <a:noFill/>
            <a:ln cap="flat" cmpd="sng" w="9525">
              <a:solidFill>
                <a:schemeClr val="lt1"/>
              </a:solidFill>
              <a:prstDash val="solid"/>
              <a:round/>
              <a:headEnd len="sm" w="sm" type="none"/>
              <a:tailEnd len="sm" w="sm" type="none"/>
            </a:ln>
          </p:spPr>
        </p:cxnSp>
        <p:cxnSp>
          <p:nvCxnSpPr>
            <p:cNvPr id="57" name="Google Shape;57;p1"/>
            <p:cNvCxnSpPr/>
            <p:nvPr/>
          </p:nvCxnSpPr>
          <p:spPr>
            <a:xfrm>
              <a:off x="-101696" y="1236027"/>
              <a:ext cx="72000" cy="0"/>
            </a:xfrm>
            <a:prstGeom prst="straightConnector1">
              <a:avLst/>
            </a:prstGeom>
            <a:noFill/>
            <a:ln cap="flat" cmpd="sng" w="9525">
              <a:solidFill>
                <a:schemeClr val="lt1"/>
              </a:solidFill>
              <a:prstDash val="solid"/>
              <a:round/>
              <a:headEnd len="sm" w="sm" type="none"/>
              <a:tailEnd len="sm" w="sm" type="none"/>
            </a:ln>
          </p:spPr>
        </p:cxnSp>
        <p:cxnSp>
          <p:nvCxnSpPr>
            <p:cNvPr id="58" name="Google Shape;58;p1"/>
            <p:cNvCxnSpPr/>
            <p:nvPr/>
          </p:nvCxnSpPr>
          <p:spPr>
            <a:xfrm>
              <a:off x="-101696" y="2928303"/>
              <a:ext cx="72000" cy="0"/>
            </a:xfrm>
            <a:prstGeom prst="straightConnector1">
              <a:avLst/>
            </a:prstGeom>
            <a:noFill/>
            <a:ln cap="flat" cmpd="sng" w="9525">
              <a:solidFill>
                <a:schemeClr val="lt1"/>
              </a:solidFill>
              <a:prstDash val="solid"/>
              <a:round/>
              <a:headEnd len="sm" w="sm" type="none"/>
              <a:tailEnd len="sm" w="sm" type="none"/>
            </a:ln>
          </p:spPr>
        </p:cxnSp>
        <p:cxnSp>
          <p:nvCxnSpPr>
            <p:cNvPr id="59" name="Google Shape;59;p1"/>
            <p:cNvCxnSpPr/>
            <p:nvPr/>
          </p:nvCxnSpPr>
          <p:spPr>
            <a:xfrm>
              <a:off x="-101696" y="3108481"/>
              <a:ext cx="72000" cy="0"/>
            </a:xfrm>
            <a:prstGeom prst="straightConnector1">
              <a:avLst/>
            </a:prstGeom>
            <a:noFill/>
            <a:ln cap="flat" cmpd="sng" w="9525">
              <a:solidFill>
                <a:schemeClr val="lt1"/>
              </a:solidFill>
              <a:prstDash val="solid"/>
              <a:round/>
              <a:headEnd len="sm" w="sm" type="none"/>
              <a:tailEnd len="sm" w="sm" type="none"/>
            </a:ln>
          </p:spPr>
        </p:cxnSp>
        <p:cxnSp>
          <p:nvCxnSpPr>
            <p:cNvPr id="60" name="Google Shape;60;p1"/>
            <p:cNvCxnSpPr/>
            <p:nvPr/>
          </p:nvCxnSpPr>
          <p:spPr>
            <a:xfrm>
              <a:off x="-74242" y="4799965"/>
              <a:ext cx="72000" cy="0"/>
            </a:xfrm>
            <a:prstGeom prst="straightConnector1">
              <a:avLst/>
            </a:prstGeom>
            <a:noFill/>
            <a:ln cap="flat" cmpd="sng" w="9525">
              <a:solidFill>
                <a:schemeClr val="lt1"/>
              </a:solidFill>
              <a:prstDash val="solid"/>
              <a:round/>
              <a:headEnd len="sm" w="sm" type="none"/>
              <a:tailEnd len="sm" w="sm" type="none"/>
            </a:ln>
          </p:spPr>
        </p:cxnSp>
        <p:cxnSp>
          <p:nvCxnSpPr>
            <p:cNvPr id="61" name="Google Shape;61;p1"/>
            <p:cNvCxnSpPr/>
            <p:nvPr/>
          </p:nvCxnSpPr>
          <p:spPr>
            <a:xfrm>
              <a:off x="-74242" y="4980143"/>
              <a:ext cx="72000" cy="0"/>
            </a:xfrm>
            <a:prstGeom prst="straightConnector1">
              <a:avLst/>
            </a:prstGeom>
            <a:noFill/>
            <a:ln cap="flat" cmpd="sng" w="9525">
              <a:solidFill>
                <a:schemeClr val="lt1"/>
              </a:solidFill>
              <a:prstDash val="solid"/>
              <a:round/>
              <a:headEnd len="sm" w="sm" type="none"/>
              <a:tailEnd len="sm" w="sm" type="none"/>
            </a:ln>
          </p:spPr>
        </p:cxnSp>
      </p:grpSp>
      <p:grpSp>
        <p:nvGrpSpPr>
          <p:cNvPr id="62" name="Google Shape;62;p1"/>
          <p:cNvGrpSpPr/>
          <p:nvPr/>
        </p:nvGrpSpPr>
        <p:grpSpPr>
          <a:xfrm rot="5400000">
            <a:off x="4520765" y="-4456716"/>
            <a:ext cx="99454" cy="8786645"/>
            <a:chOff x="-101696" y="-3806503"/>
            <a:chExt cx="99454" cy="8786646"/>
          </a:xfrm>
        </p:grpSpPr>
        <p:cxnSp>
          <p:nvCxnSpPr>
            <p:cNvPr id="63" name="Google Shape;63;p1"/>
            <p:cNvCxnSpPr/>
            <p:nvPr/>
          </p:nvCxnSpPr>
          <p:spPr>
            <a:xfrm>
              <a:off x="-101696" y="1271431"/>
              <a:ext cx="72000" cy="0"/>
            </a:xfrm>
            <a:prstGeom prst="straightConnector1">
              <a:avLst/>
            </a:prstGeom>
            <a:noFill/>
            <a:ln cap="flat" cmpd="sng" w="9525">
              <a:solidFill>
                <a:schemeClr val="lt1"/>
              </a:solidFill>
              <a:prstDash val="solid"/>
              <a:round/>
              <a:headEnd len="sm" w="sm" type="none"/>
              <a:tailEnd len="sm" w="sm" type="none"/>
            </a:ln>
          </p:spPr>
        </p:cxnSp>
        <p:cxnSp>
          <p:nvCxnSpPr>
            <p:cNvPr id="64" name="Google Shape;64;p1"/>
            <p:cNvCxnSpPr/>
            <p:nvPr/>
          </p:nvCxnSpPr>
          <p:spPr>
            <a:xfrm>
              <a:off x="-101696" y="1451609"/>
              <a:ext cx="72000" cy="0"/>
            </a:xfrm>
            <a:prstGeom prst="straightConnector1">
              <a:avLst/>
            </a:prstGeom>
            <a:noFill/>
            <a:ln cap="flat" cmpd="sng" w="9525">
              <a:solidFill>
                <a:schemeClr val="lt1"/>
              </a:solidFill>
              <a:prstDash val="solid"/>
              <a:round/>
              <a:headEnd len="sm" w="sm" type="none"/>
              <a:tailEnd len="sm" w="sm" type="none"/>
            </a:ln>
          </p:spPr>
        </p:cxnSp>
        <p:cxnSp>
          <p:nvCxnSpPr>
            <p:cNvPr id="65" name="Google Shape;65;p1"/>
            <p:cNvCxnSpPr/>
            <p:nvPr/>
          </p:nvCxnSpPr>
          <p:spPr>
            <a:xfrm>
              <a:off x="-101696" y="3033236"/>
              <a:ext cx="72000" cy="0"/>
            </a:xfrm>
            <a:prstGeom prst="straightConnector1">
              <a:avLst/>
            </a:prstGeom>
            <a:noFill/>
            <a:ln cap="flat" cmpd="sng" w="9525">
              <a:solidFill>
                <a:schemeClr val="lt1"/>
              </a:solidFill>
              <a:prstDash val="solid"/>
              <a:round/>
              <a:headEnd len="sm" w="sm" type="none"/>
              <a:tailEnd len="sm" w="sm" type="none"/>
            </a:ln>
          </p:spPr>
        </p:cxnSp>
        <p:cxnSp>
          <p:nvCxnSpPr>
            <p:cNvPr id="66" name="Google Shape;66;p1"/>
            <p:cNvCxnSpPr/>
            <p:nvPr/>
          </p:nvCxnSpPr>
          <p:spPr>
            <a:xfrm>
              <a:off x="-101696" y="3213414"/>
              <a:ext cx="72000" cy="0"/>
            </a:xfrm>
            <a:prstGeom prst="straightConnector1">
              <a:avLst/>
            </a:prstGeom>
            <a:noFill/>
            <a:ln cap="flat" cmpd="sng" w="9525">
              <a:solidFill>
                <a:schemeClr val="lt1"/>
              </a:solidFill>
              <a:prstDash val="solid"/>
              <a:round/>
              <a:headEnd len="sm" w="sm" type="none"/>
              <a:tailEnd len="sm" w="sm" type="none"/>
            </a:ln>
          </p:spPr>
        </p:cxnSp>
        <p:cxnSp>
          <p:nvCxnSpPr>
            <p:cNvPr id="67" name="Google Shape;67;p1"/>
            <p:cNvCxnSpPr/>
            <p:nvPr/>
          </p:nvCxnSpPr>
          <p:spPr>
            <a:xfrm>
              <a:off x="-74242" y="4799965"/>
              <a:ext cx="72000" cy="0"/>
            </a:xfrm>
            <a:prstGeom prst="straightConnector1">
              <a:avLst/>
            </a:prstGeom>
            <a:noFill/>
            <a:ln cap="flat" cmpd="sng" w="9525">
              <a:solidFill>
                <a:schemeClr val="lt1"/>
              </a:solidFill>
              <a:prstDash val="solid"/>
              <a:round/>
              <a:headEnd len="sm" w="sm" type="none"/>
              <a:tailEnd len="sm" w="sm" type="none"/>
            </a:ln>
          </p:spPr>
        </p:cxnSp>
        <p:cxnSp>
          <p:nvCxnSpPr>
            <p:cNvPr id="68" name="Google Shape;68;p1"/>
            <p:cNvCxnSpPr/>
            <p:nvPr/>
          </p:nvCxnSpPr>
          <p:spPr>
            <a:xfrm>
              <a:off x="-74242" y="4980143"/>
              <a:ext cx="72000" cy="0"/>
            </a:xfrm>
            <a:prstGeom prst="straightConnector1">
              <a:avLst/>
            </a:prstGeom>
            <a:noFill/>
            <a:ln cap="flat" cmpd="sng" w="9525">
              <a:solidFill>
                <a:schemeClr val="lt1"/>
              </a:solidFill>
              <a:prstDash val="solid"/>
              <a:round/>
              <a:headEnd len="sm" w="sm" type="none"/>
              <a:tailEnd len="sm" w="sm" type="none"/>
            </a:ln>
          </p:spPr>
        </p:cxnSp>
        <p:cxnSp>
          <p:nvCxnSpPr>
            <p:cNvPr id="69" name="Google Shape;69;p1"/>
            <p:cNvCxnSpPr/>
            <p:nvPr/>
          </p:nvCxnSpPr>
          <p:spPr>
            <a:xfrm>
              <a:off x="-101696" y="-494980"/>
              <a:ext cx="72000" cy="0"/>
            </a:xfrm>
            <a:prstGeom prst="straightConnector1">
              <a:avLst/>
            </a:prstGeom>
            <a:noFill/>
            <a:ln cap="flat" cmpd="sng" w="9525">
              <a:solidFill>
                <a:schemeClr val="lt1"/>
              </a:solidFill>
              <a:prstDash val="solid"/>
              <a:round/>
              <a:headEnd len="sm" w="sm" type="none"/>
              <a:tailEnd len="sm" w="sm" type="none"/>
            </a:ln>
          </p:spPr>
        </p:cxnSp>
        <p:cxnSp>
          <p:nvCxnSpPr>
            <p:cNvPr id="70" name="Google Shape;70;p1"/>
            <p:cNvCxnSpPr/>
            <p:nvPr/>
          </p:nvCxnSpPr>
          <p:spPr>
            <a:xfrm>
              <a:off x="-101696" y="-314803"/>
              <a:ext cx="72000" cy="0"/>
            </a:xfrm>
            <a:prstGeom prst="straightConnector1">
              <a:avLst/>
            </a:prstGeom>
            <a:noFill/>
            <a:ln cap="flat" cmpd="sng" w="9525">
              <a:solidFill>
                <a:schemeClr val="lt1"/>
              </a:solidFill>
              <a:prstDash val="solid"/>
              <a:round/>
              <a:headEnd len="sm" w="sm" type="none"/>
              <a:tailEnd len="sm" w="sm" type="none"/>
            </a:ln>
          </p:spPr>
        </p:cxnSp>
        <p:cxnSp>
          <p:nvCxnSpPr>
            <p:cNvPr id="71" name="Google Shape;71;p1"/>
            <p:cNvCxnSpPr/>
            <p:nvPr/>
          </p:nvCxnSpPr>
          <p:spPr>
            <a:xfrm>
              <a:off x="-101696" y="-2258691"/>
              <a:ext cx="72000" cy="0"/>
            </a:xfrm>
            <a:prstGeom prst="straightConnector1">
              <a:avLst/>
            </a:prstGeom>
            <a:noFill/>
            <a:ln cap="flat" cmpd="sng" w="9525">
              <a:solidFill>
                <a:schemeClr val="lt1"/>
              </a:solidFill>
              <a:prstDash val="solid"/>
              <a:round/>
              <a:headEnd len="sm" w="sm" type="none"/>
              <a:tailEnd len="sm" w="sm" type="none"/>
            </a:ln>
          </p:spPr>
        </p:cxnSp>
        <p:cxnSp>
          <p:nvCxnSpPr>
            <p:cNvPr id="72" name="Google Shape;72;p1"/>
            <p:cNvCxnSpPr/>
            <p:nvPr/>
          </p:nvCxnSpPr>
          <p:spPr>
            <a:xfrm>
              <a:off x="-101696" y="-2078513"/>
              <a:ext cx="72000" cy="0"/>
            </a:xfrm>
            <a:prstGeom prst="straightConnector1">
              <a:avLst/>
            </a:prstGeom>
            <a:noFill/>
            <a:ln cap="flat" cmpd="sng" w="9525">
              <a:solidFill>
                <a:schemeClr val="lt1"/>
              </a:solidFill>
              <a:prstDash val="solid"/>
              <a:round/>
              <a:headEnd len="sm" w="sm" type="none"/>
              <a:tailEnd len="sm" w="sm" type="none"/>
            </a:ln>
          </p:spPr>
        </p:cxnSp>
        <p:cxnSp>
          <p:nvCxnSpPr>
            <p:cNvPr id="73" name="Google Shape;73;p1"/>
            <p:cNvCxnSpPr/>
            <p:nvPr/>
          </p:nvCxnSpPr>
          <p:spPr>
            <a:xfrm>
              <a:off x="-101696" y="-3806503"/>
              <a:ext cx="72000" cy="0"/>
            </a:xfrm>
            <a:prstGeom prst="straightConnector1">
              <a:avLst/>
            </a:prstGeom>
            <a:noFill/>
            <a:ln cap="flat" cmpd="sng" w="9525">
              <a:solidFill>
                <a:schemeClr val="lt1"/>
              </a:solidFill>
              <a:prstDash val="solid"/>
              <a:round/>
              <a:headEnd len="sm" w="sm" type="none"/>
              <a:tailEnd len="sm" w="sm" type="none"/>
            </a:ln>
          </p:spPr>
        </p:cxnSp>
      </p:grpSp>
      <p:grpSp>
        <p:nvGrpSpPr>
          <p:cNvPr id="74" name="Google Shape;74;p1"/>
          <p:cNvGrpSpPr/>
          <p:nvPr/>
        </p:nvGrpSpPr>
        <p:grpSpPr>
          <a:xfrm rot="5400000">
            <a:off x="4520765" y="826438"/>
            <a:ext cx="99454" cy="8786645"/>
            <a:chOff x="-101696" y="-3806503"/>
            <a:chExt cx="99454" cy="8786646"/>
          </a:xfrm>
        </p:grpSpPr>
        <p:cxnSp>
          <p:nvCxnSpPr>
            <p:cNvPr id="75" name="Google Shape;75;p1"/>
            <p:cNvCxnSpPr/>
            <p:nvPr/>
          </p:nvCxnSpPr>
          <p:spPr>
            <a:xfrm>
              <a:off x="-101696" y="1271431"/>
              <a:ext cx="72000" cy="0"/>
            </a:xfrm>
            <a:prstGeom prst="straightConnector1">
              <a:avLst/>
            </a:prstGeom>
            <a:noFill/>
            <a:ln cap="flat" cmpd="sng" w="9525">
              <a:solidFill>
                <a:schemeClr val="lt1"/>
              </a:solidFill>
              <a:prstDash val="solid"/>
              <a:round/>
              <a:headEnd len="sm" w="sm" type="none"/>
              <a:tailEnd len="sm" w="sm" type="none"/>
            </a:ln>
          </p:spPr>
        </p:cxnSp>
        <p:cxnSp>
          <p:nvCxnSpPr>
            <p:cNvPr id="76" name="Google Shape;76;p1"/>
            <p:cNvCxnSpPr/>
            <p:nvPr/>
          </p:nvCxnSpPr>
          <p:spPr>
            <a:xfrm>
              <a:off x="-101696" y="1451609"/>
              <a:ext cx="72000" cy="0"/>
            </a:xfrm>
            <a:prstGeom prst="straightConnector1">
              <a:avLst/>
            </a:prstGeom>
            <a:noFill/>
            <a:ln cap="flat" cmpd="sng" w="9525">
              <a:solidFill>
                <a:schemeClr val="lt1"/>
              </a:solidFill>
              <a:prstDash val="solid"/>
              <a:round/>
              <a:headEnd len="sm" w="sm" type="none"/>
              <a:tailEnd len="sm" w="sm" type="none"/>
            </a:ln>
          </p:spPr>
        </p:cxnSp>
        <p:cxnSp>
          <p:nvCxnSpPr>
            <p:cNvPr id="77" name="Google Shape;77;p1"/>
            <p:cNvCxnSpPr/>
            <p:nvPr/>
          </p:nvCxnSpPr>
          <p:spPr>
            <a:xfrm>
              <a:off x="-101696" y="3033236"/>
              <a:ext cx="72000" cy="0"/>
            </a:xfrm>
            <a:prstGeom prst="straightConnector1">
              <a:avLst/>
            </a:prstGeom>
            <a:noFill/>
            <a:ln cap="flat" cmpd="sng" w="9525">
              <a:solidFill>
                <a:schemeClr val="lt1"/>
              </a:solidFill>
              <a:prstDash val="solid"/>
              <a:round/>
              <a:headEnd len="sm" w="sm" type="none"/>
              <a:tailEnd len="sm" w="sm" type="none"/>
            </a:ln>
          </p:spPr>
        </p:cxnSp>
        <p:cxnSp>
          <p:nvCxnSpPr>
            <p:cNvPr id="78" name="Google Shape;78;p1"/>
            <p:cNvCxnSpPr/>
            <p:nvPr/>
          </p:nvCxnSpPr>
          <p:spPr>
            <a:xfrm>
              <a:off x="-101696" y="3213414"/>
              <a:ext cx="72000" cy="0"/>
            </a:xfrm>
            <a:prstGeom prst="straightConnector1">
              <a:avLst/>
            </a:prstGeom>
            <a:noFill/>
            <a:ln cap="flat" cmpd="sng" w="9525">
              <a:solidFill>
                <a:schemeClr val="lt1"/>
              </a:solidFill>
              <a:prstDash val="solid"/>
              <a:round/>
              <a:headEnd len="sm" w="sm" type="none"/>
              <a:tailEnd len="sm" w="sm" type="none"/>
            </a:ln>
          </p:spPr>
        </p:cxnSp>
        <p:cxnSp>
          <p:nvCxnSpPr>
            <p:cNvPr id="79" name="Google Shape;79;p1"/>
            <p:cNvCxnSpPr/>
            <p:nvPr/>
          </p:nvCxnSpPr>
          <p:spPr>
            <a:xfrm>
              <a:off x="-74242" y="4799965"/>
              <a:ext cx="72000" cy="0"/>
            </a:xfrm>
            <a:prstGeom prst="straightConnector1">
              <a:avLst/>
            </a:prstGeom>
            <a:noFill/>
            <a:ln cap="flat" cmpd="sng" w="9525">
              <a:solidFill>
                <a:schemeClr val="lt1"/>
              </a:solidFill>
              <a:prstDash val="solid"/>
              <a:round/>
              <a:headEnd len="sm" w="sm" type="none"/>
              <a:tailEnd len="sm" w="sm" type="none"/>
            </a:ln>
          </p:spPr>
        </p:cxnSp>
        <p:cxnSp>
          <p:nvCxnSpPr>
            <p:cNvPr id="80" name="Google Shape;80;p1"/>
            <p:cNvCxnSpPr/>
            <p:nvPr/>
          </p:nvCxnSpPr>
          <p:spPr>
            <a:xfrm>
              <a:off x="-74242" y="4980143"/>
              <a:ext cx="72000" cy="0"/>
            </a:xfrm>
            <a:prstGeom prst="straightConnector1">
              <a:avLst/>
            </a:prstGeom>
            <a:noFill/>
            <a:ln cap="flat" cmpd="sng" w="9525">
              <a:solidFill>
                <a:schemeClr val="lt1"/>
              </a:solidFill>
              <a:prstDash val="solid"/>
              <a:round/>
              <a:headEnd len="sm" w="sm" type="none"/>
              <a:tailEnd len="sm" w="sm" type="none"/>
            </a:ln>
          </p:spPr>
        </p:cxnSp>
        <p:cxnSp>
          <p:nvCxnSpPr>
            <p:cNvPr id="81" name="Google Shape;81;p1"/>
            <p:cNvCxnSpPr/>
            <p:nvPr/>
          </p:nvCxnSpPr>
          <p:spPr>
            <a:xfrm>
              <a:off x="-101696" y="-494980"/>
              <a:ext cx="72000" cy="0"/>
            </a:xfrm>
            <a:prstGeom prst="straightConnector1">
              <a:avLst/>
            </a:prstGeom>
            <a:noFill/>
            <a:ln cap="flat" cmpd="sng" w="9525">
              <a:solidFill>
                <a:schemeClr val="lt1"/>
              </a:solidFill>
              <a:prstDash val="solid"/>
              <a:round/>
              <a:headEnd len="sm" w="sm" type="none"/>
              <a:tailEnd len="sm" w="sm" type="none"/>
            </a:ln>
          </p:spPr>
        </p:cxnSp>
        <p:cxnSp>
          <p:nvCxnSpPr>
            <p:cNvPr id="82" name="Google Shape;82;p1"/>
            <p:cNvCxnSpPr/>
            <p:nvPr/>
          </p:nvCxnSpPr>
          <p:spPr>
            <a:xfrm>
              <a:off x="-101696" y="-314803"/>
              <a:ext cx="72000" cy="0"/>
            </a:xfrm>
            <a:prstGeom prst="straightConnector1">
              <a:avLst/>
            </a:prstGeom>
            <a:noFill/>
            <a:ln cap="flat" cmpd="sng" w="9525">
              <a:solidFill>
                <a:schemeClr val="lt1"/>
              </a:solidFill>
              <a:prstDash val="solid"/>
              <a:round/>
              <a:headEnd len="sm" w="sm" type="none"/>
              <a:tailEnd len="sm" w="sm" type="none"/>
            </a:ln>
          </p:spPr>
        </p:cxnSp>
        <p:cxnSp>
          <p:nvCxnSpPr>
            <p:cNvPr id="83" name="Google Shape;83;p1"/>
            <p:cNvCxnSpPr/>
            <p:nvPr/>
          </p:nvCxnSpPr>
          <p:spPr>
            <a:xfrm>
              <a:off x="-101696" y="-2258691"/>
              <a:ext cx="72000" cy="0"/>
            </a:xfrm>
            <a:prstGeom prst="straightConnector1">
              <a:avLst/>
            </a:prstGeom>
            <a:noFill/>
            <a:ln cap="flat" cmpd="sng" w="9525">
              <a:solidFill>
                <a:schemeClr val="lt1"/>
              </a:solidFill>
              <a:prstDash val="solid"/>
              <a:round/>
              <a:headEnd len="sm" w="sm" type="none"/>
              <a:tailEnd len="sm" w="sm" type="none"/>
            </a:ln>
          </p:spPr>
        </p:cxnSp>
        <p:cxnSp>
          <p:nvCxnSpPr>
            <p:cNvPr id="84" name="Google Shape;84;p1"/>
            <p:cNvCxnSpPr/>
            <p:nvPr/>
          </p:nvCxnSpPr>
          <p:spPr>
            <a:xfrm>
              <a:off x="-101696" y="-2078513"/>
              <a:ext cx="72000" cy="0"/>
            </a:xfrm>
            <a:prstGeom prst="straightConnector1">
              <a:avLst/>
            </a:prstGeom>
            <a:noFill/>
            <a:ln cap="flat" cmpd="sng" w="9525">
              <a:solidFill>
                <a:schemeClr val="lt1"/>
              </a:solidFill>
              <a:prstDash val="solid"/>
              <a:round/>
              <a:headEnd len="sm" w="sm" type="none"/>
              <a:tailEnd len="sm" w="sm" type="none"/>
            </a:ln>
          </p:spPr>
        </p:cxnSp>
        <p:cxnSp>
          <p:nvCxnSpPr>
            <p:cNvPr id="85" name="Google Shape;85;p1"/>
            <p:cNvCxnSpPr/>
            <p:nvPr/>
          </p:nvCxnSpPr>
          <p:spPr>
            <a:xfrm>
              <a:off x="-101696" y="-3806503"/>
              <a:ext cx="72000" cy="0"/>
            </a:xfrm>
            <a:prstGeom prst="straightConnector1">
              <a:avLst/>
            </a:prstGeom>
            <a:noFill/>
            <a:ln cap="flat" cmpd="sng" w="9525">
              <a:solidFill>
                <a:schemeClr val="lt1"/>
              </a:solidFill>
              <a:prstDash val="solid"/>
              <a:round/>
              <a:headEnd len="sm" w="sm" type="none"/>
              <a:tailEnd len="sm" w="sm" type="none"/>
            </a:ln>
          </p:spPr>
        </p:cxnSp>
      </p:grpSp>
      <p:sp>
        <p:nvSpPr>
          <p:cNvPr id="86" name="Google Shape;86;p1"/>
          <p:cNvSpPr/>
          <p:nvPr/>
        </p:nvSpPr>
        <p:spPr>
          <a:xfrm>
            <a:off x="7308304" y="2391730"/>
            <a:ext cx="1440160" cy="1653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87" name="Google Shape;87;p1"/>
          <p:cNvSpPr/>
          <p:nvPr/>
        </p:nvSpPr>
        <p:spPr>
          <a:xfrm>
            <a:off x="177170" y="1031579"/>
            <a:ext cx="7238834" cy="25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grpSp>
        <p:nvGrpSpPr>
          <p:cNvPr id="88" name="Google Shape;88;p1"/>
          <p:cNvGrpSpPr/>
          <p:nvPr/>
        </p:nvGrpSpPr>
        <p:grpSpPr>
          <a:xfrm>
            <a:off x="7632340" y="203047"/>
            <a:ext cx="1368153" cy="781408"/>
            <a:chOff x="2109" y="940"/>
            <a:chExt cx="991" cy="566"/>
          </a:xfrm>
        </p:grpSpPr>
        <p:sp>
          <p:nvSpPr>
            <p:cNvPr id="89" name="Google Shape;89;p1"/>
            <p:cNvSpPr/>
            <p:nvPr/>
          </p:nvSpPr>
          <p:spPr>
            <a:xfrm>
              <a:off x="2109" y="940"/>
              <a:ext cx="990" cy="5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pic>
          <p:nvPicPr>
            <p:cNvPr id="90" name="Google Shape;90;p1"/>
            <p:cNvPicPr preferRelativeResize="0"/>
            <p:nvPr/>
          </p:nvPicPr>
          <p:blipFill rotWithShape="1">
            <a:blip r:embed="rId1">
              <a:alphaModFix/>
            </a:blip>
            <a:srcRect b="234" l="0" r="0" t="0"/>
            <a:stretch/>
          </p:blipFill>
          <p:spPr>
            <a:xfrm>
              <a:off x="2109" y="940"/>
              <a:ext cx="991" cy="566"/>
            </a:xfrm>
            <a:prstGeom prst="rect">
              <a:avLst/>
            </a:prstGeom>
            <a:noFill/>
            <a:ln>
              <a:noFill/>
            </a:ln>
          </p:spPr>
        </p:pic>
      </p:grpSp>
      <p:sp>
        <p:nvSpPr>
          <p:cNvPr id="91" name="Google Shape;91;p1"/>
          <p:cNvSpPr/>
          <p:nvPr/>
        </p:nvSpPr>
        <p:spPr>
          <a:xfrm>
            <a:off x="7596336" y="866274"/>
            <a:ext cx="1440160" cy="1653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2.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5.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2.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3.png"/><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0.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9.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0" Type="http://schemas.openxmlformats.org/officeDocument/2006/relationships/image" Target="../media/image41.png"/><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3.png"/><Relationship Id="rId4" Type="http://schemas.openxmlformats.org/officeDocument/2006/relationships/image" Target="../media/image49.png"/><Relationship Id="rId9" Type="http://schemas.openxmlformats.org/officeDocument/2006/relationships/image" Target="../media/image51.png"/><Relationship Id="rId5" Type="http://schemas.openxmlformats.org/officeDocument/2006/relationships/image" Target="../media/image50.png"/><Relationship Id="rId6" Type="http://schemas.openxmlformats.org/officeDocument/2006/relationships/image" Target="../media/image45.png"/><Relationship Id="rId7" Type="http://schemas.openxmlformats.org/officeDocument/2006/relationships/image" Target="../media/image46.png"/><Relationship Id="rId8"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8.png"/><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7"/>
          <p:cNvSpPr txBox="1"/>
          <p:nvPr>
            <p:ph idx="1" type="body"/>
          </p:nvPr>
        </p:nvSpPr>
        <p:spPr>
          <a:xfrm>
            <a:off x="179389" y="2926794"/>
            <a:ext cx="8601073" cy="2057956"/>
          </a:xfrm>
          <a:prstGeom prst="rect">
            <a:avLst/>
          </a:prstGeom>
          <a:solidFill>
            <a:schemeClr val="accent1">
              <a:alpha val="69803"/>
            </a:schemeClr>
          </a:solidFill>
          <a:ln>
            <a:noFill/>
          </a:ln>
        </p:spPr>
        <p:txBody>
          <a:bodyPr anchorCtr="0" anchor="t" bIns="0" lIns="108000" spcFirstLastPara="1" rIns="0" wrap="square" tIns="252000">
            <a:noAutofit/>
          </a:bodyPr>
          <a:lstStyle/>
          <a:p>
            <a:pPr indent="0" lvl="0" marL="0" rtl="0" algn="l">
              <a:lnSpc>
                <a:spcPct val="100000"/>
              </a:lnSpc>
              <a:spcBef>
                <a:spcPts val="0"/>
              </a:spcBef>
              <a:spcAft>
                <a:spcPts val="0"/>
              </a:spcAft>
              <a:buClr>
                <a:schemeClr val="lt1"/>
              </a:buClr>
              <a:buSzPts val="2000"/>
              <a:buNone/>
            </a:pPr>
            <a:r>
              <a:rPr lang="de-DE"/>
              <a:t> </a:t>
            </a:r>
            <a:endParaRPr/>
          </a:p>
        </p:txBody>
      </p:sp>
      <p:sp>
        <p:nvSpPr>
          <p:cNvPr id="212" name="Google Shape;212;p17"/>
          <p:cNvSpPr txBox="1"/>
          <p:nvPr>
            <p:ph type="ctrTitle"/>
          </p:nvPr>
        </p:nvSpPr>
        <p:spPr>
          <a:xfrm>
            <a:off x="358773" y="2926794"/>
            <a:ext cx="8421600" cy="1031700"/>
          </a:xfrm>
          <a:prstGeom prst="rect">
            <a:avLst/>
          </a:prstGeom>
          <a:noFill/>
          <a:ln>
            <a:noFill/>
          </a:ln>
        </p:spPr>
        <p:txBody>
          <a:bodyPr anchorCtr="0" anchor="b" bIns="180000" lIns="108000" spcFirstLastPara="1" rIns="0" wrap="square" tIns="0">
            <a:noAutofit/>
          </a:bodyPr>
          <a:lstStyle/>
          <a:p>
            <a:pPr indent="0" lvl="0" marL="0" rtl="0" algn="l">
              <a:spcBef>
                <a:spcPts val="0"/>
              </a:spcBef>
              <a:spcAft>
                <a:spcPts val="0"/>
              </a:spcAft>
              <a:buClr>
                <a:schemeClr val="lt1"/>
              </a:buClr>
              <a:buSzPts val="2000"/>
              <a:buFont typeface="Verdana"/>
              <a:buNone/>
            </a:pPr>
            <a:r>
              <a:rPr lang="de-DE"/>
              <a:t>Multi-Agent R</a:t>
            </a:r>
            <a:r>
              <a:rPr lang="de-DE"/>
              <a:t>einforcement Learning</a:t>
            </a:r>
            <a:r>
              <a:rPr lang="de-DE"/>
              <a:t> </a:t>
            </a:r>
            <a:br>
              <a:rPr lang="de-DE"/>
            </a:br>
            <a:r>
              <a:rPr lang="de-DE"/>
              <a:t>for Robust and Scalable Failure Root-Cause Analysis</a:t>
            </a:r>
            <a:endParaRPr/>
          </a:p>
        </p:txBody>
      </p:sp>
      <p:sp>
        <p:nvSpPr>
          <p:cNvPr id="213" name="Google Shape;213;p17"/>
          <p:cNvSpPr txBox="1"/>
          <p:nvPr>
            <p:ph idx="3" type="subTitle"/>
          </p:nvPr>
        </p:nvSpPr>
        <p:spPr>
          <a:xfrm>
            <a:off x="395310" y="4005856"/>
            <a:ext cx="8421600" cy="840000"/>
          </a:xfrm>
          <a:prstGeom prst="rect">
            <a:avLst/>
          </a:prstGeom>
          <a:noFill/>
          <a:ln>
            <a:noFill/>
          </a:ln>
        </p:spPr>
        <p:txBody>
          <a:bodyPr anchorCtr="0" anchor="t" bIns="0" lIns="0" spcFirstLastPara="1" rIns="108000" wrap="square" tIns="72000">
            <a:noAutofit/>
          </a:bodyPr>
          <a:lstStyle/>
          <a:p>
            <a:pPr indent="0" lvl="0" marL="0" rtl="0" algn="r">
              <a:lnSpc>
                <a:spcPct val="100000"/>
              </a:lnSpc>
              <a:spcBef>
                <a:spcPts val="600"/>
              </a:spcBef>
              <a:spcAft>
                <a:spcPts val="0"/>
              </a:spcAft>
              <a:buClr>
                <a:schemeClr val="lt1"/>
              </a:buClr>
              <a:buSzPts val="1400"/>
              <a:buNone/>
            </a:pPr>
            <a:r>
              <a:rPr lang="de-DE"/>
              <a:t>Christopher Aust, Ulrike Bath, Florence Boettger, Jonas Krah </a:t>
            </a:r>
            <a:endParaRPr/>
          </a:p>
          <a:p>
            <a:pPr indent="0" lvl="0" marL="0" rtl="0" algn="r">
              <a:lnSpc>
                <a:spcPct val="100000"/>
              </a:lnSpc>
              <a:spcBef>
                <a:spcPts val="600"/>
              </a:spcBef>
              <a:spcAft>
                <a:spcPts val="0"/>
              </a:spcAft>
              <a:buClr>
                <a:schemeClr val="lt1"/>
              </a:buClr>
              <a:buSzPts val="1400"/>
              <a:buNone/>
            </a:pPr>
            <a:r>
              <a:rPr lang="de-DE"/>
              <a:t>March 30th, 2022</a:t>
            </a:r>
            <a:endParaRPr/>
          </a:p>
          <a:p>
            <a:pPr indent="0" lvl="0" marL="0" rtl="0" algn="r">
              <a:lnSpc>
                <a:spcPct val="100000"/>
              </a:lnSpc>
              <a:spcBef>
                <a:spcPts val="600"/>
              </a:spcBef>
              <a:spcAft>
                <a:spcPts val="0"/>
              </a:spcAft>
              <a:buClr>
                <a:schemeClr val="lt1"/>
              </a:buClr>
              <a:buSzPts val="1400"/>
              <a:buNone/>
            </a:pPr>
            <a:r>
              <a:rPr lang="de-DE"/>
              <a:t>Master Project WiSe 21/22</a:t>
            </a:r>
            <a:endParaRPr/>
          </a:p>
          <a:p>
            <a:pPr indent="0" lvl="0" marL="0" rtl="0" algn="r">
              <a:lnSpc>
                <a:spcPct val="100000"/>
              </a:lnSpc>
              <a:spcBef>
                <a:spcPts val="600"/>
              </a:spcBef>
              <a:spcAft>
                <a:spcPts val="0"/>
              </a:spcAft>
              <a:buClr>
                <a:schemeClr val="lt1"/>
              </a:buClr>
              <a:buSzPts val="1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6"/>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303" name="Google Shape;303;p26"/>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304" name="Google Shape;304;p26"/>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
        <p:nvSpPr>
          <p:cNvPr id="305" name="Google Shape;305;p26"/>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State of the Art</a:t>
            </a:r>
            <a:endParaRPr/>
          </a:p>
          <a:p>
            <a:pPr indent="0" lvl="0" marL="0" rtl="0" algn="l">
              <a:spcBef>
                <a:spcPts val="0"/>
              </a:spcBef>
              <a:spcAft>
                <a:spcPts val="0"/>
              </a:spcAft>
              <a:buNone/>
            </a:pPr>
            <a:r>
              <a:rPr lang="de-DE" sz="2800"/>
              <a:t>Multi-Agent </a:t>
            </a:r>
            <a:r>
              <a:rPr lang="de-DE" sz="2800"/>
              <a:t>Reinforcement Learning</a:t>
            </a:r>
            <a:endParaRPr sz="2800"/>
          </a:p>
        </p:txBody>
      </p:sp>
      <p:sp>
        <p:nvSpPr>
          <p:cNvPr id="306" name="Google Shape;306;p26"/>
          <p:cNvSpPr txBox="1"/>
          <p:nvPr/>
        </p:nvSpPr>
        <p:spPr>
          <a:xfrm>
            <a:off x="358775" y="1180425"/>
            <a:ext cx="7056600" cy="3555600"/>
          </a:xfrm>
          <a:prstGeom prst="rect">
            <a:avLst/>
          </a:prstGeom>
          <a:noFill/>
          <a:ln>
            <a:noFill/>
          </a:ln>
        </p:spPr>
        <p:txBody>
          <a:bodyPr anchorCtr="0" anchor="t" bIns="91425" lIns="91425" spcFirstLastPara="1" rIns="91425" wrap="square" tIns="91425">
            <a:spAutoFit/>
          </a:bodyPr>
          <a:lstStyle/>
          <a:p>
            <a:pPr indent="-268287" lvl="0" marL="268287" rtl="0" algn="l">
              <a:lnSpc>
                <a:spcPct val="150000"/>
              </a:lnSpc>
              <a:spcBef>
                <a:spcPts val="600"/>
              </a:spcBef>
              <a:spcAft>
                <a:spcPts val="0"/>
              </a:spcAft>
              <a:buClr>
                <a:schemeClr val="accent1"/>
              </a:buClr>
              <a:buSzPts val="1600"/>
              <a:buChar char="■"/>
            </a:pPr>
            <a:r>
              <a:rPr lang="de-DE" sz="1600">
                <a:solidFill>
                  <a:schemeClr val="dk1"/>
                </a:solidFill>
                <a:latin typeface="Verdana"/>
                <a:ea typeface="Verdana"/>
                <a:cs typeface="Verdana"/>
                <a:sym typeface="Verdana"/>
              </a:rPr>
              <a:t>Centralized or distributed composition</a:t>
            </a:r>
            <a:endParaRPr sz="1600">
              <a:solidFill>
                <a:schemeClr val="dk1"/>
              </a:solidFill>
              <a:latin typeface="Verdana"/>
              <a:ea typeface="Verdana"/>
              <a:cs typeface="Verdana"/>
              <a:sym typeface="Verdana"/>
            </a:endParaRPr>
          </a:p>
          <a:p>
            <a:pPr indent="-268287" lvl="0" marL="268287" rtl="0" algn="l">
              <a:lnSpc>
                <a:spcPct val="150000"/>
              </a:lnSpc>
              <a:spcBef>
                <a:spcPts val="600"/>
              </a:spcBef>
              <a:spcAft>
                <a:spcPts val="0"/>
              </a:spcAft>
              <a:buClr>
                <a:schemeClr val="accent1"/>
              </a:buClr>
              <a:buSzPts val="1600"/>
              <a:buFont typeface="Verdana"/>
              <a:buChar char="■"/>
            </a:pPr>
            <a:r>
              <a:rPr lang="de-DE" sz="1600">
                <a:solidFill>
                  <a:schemeClr val="dk1"/>
                </a:solidFill>
                <a:latin typeface="Verdana"/>
                <a:ea typeface="Verdana"/>
                <a:cs typeface="Verdana"/>
                <a:sym typeface="Verdana"/>
              </a:rPr>
              <a:t>Centralized or decentralized agents</a:t>
            </a:r>
            <a:endParaRPr sz="1600">
              <a:solidFill>
                <a:schemeClr val="dk1"/>
              </a:solidFill>
              <a:latin typeface="Verdana"/>
              <a:ea typeface="Verdana"/>
              <a:cs typeface="Verdana"/>
              <a:sym typeface="Verdana"/>
            </a:endParaRPr>
          </a:p>
          <a:p>
            <a:pPr indent="-268287" lvl="0" marL="268287" rtl="0" algn="l">
              <a:lnSpc>
                <a:spcPct val="150000"/>
              </a:lnSpc>
              <a:spcBef>
                <a:spcPts val="600"/>
              </a:spcBef>
              <a:spcAft>
                <a:spcPts val="0"/>
              </a:spcAft>
              <a:buClr>
                <a:schemeClr val="accent1"/>
              </a:buClr>
              <a:buSzPts val="1600"/>
              <a:buFont typeface="Verdana"/>
              <a:buChar char="■"/>
            </a:pPr>
            <a:r>
              <a:rPr lang="de-DE" sz="1600">
                <a:solidFill>
                  <a:schemeClr val="dk1"/>
                </a:solidFill>
                <a:latin typeface="Verdana"/>
                <a:ea typeface="Verdana"/>
                <a:cs typeface="Verdana"/>
                <a:sym typeface="Verdana"/>
              </a:rPr>
              <a:t>Cooperative, competitive, or neither</a:t>
            </a:r>
            <a:endParaRPr sz="1600">
              <a:solidFill>
                <a:schemeClr val="dk1"/>
              </a:solidFill>
              <a:latin typeface="Verdana"/>
              <a:ea typeface="Verdana"/>
              <a:cs typeface="Verdana"/>
              <a:sym typeface="Verdana"/>
            </a:endParaRPr>
          </a:p>
          <a:p>
            <a:pPr indent="0" lvl="0" marL="0" rtl="0" algn="l">
              <a:lnSpc>
                <a:spcPct val="150000"/>
              </a:lnSpc>
              <a:spcBef>
                <a:spcPts val="600"/>
              </a:spcBef>
              <a:spcAft>
                <a:spcPts val="0"/>
              </a:spcAft>
              <a:buNone/>
            </a:pPr>
            <a:r>
              <a:t/>
            </a:r>
            <a:endParaRPr sz="1600">
              <a:solidFill>
                <a:schemeClr val="dk1"/>
              </a:solidFill>
              <a:latin typeface="Verdana"/>
              <a:ea typeface="Verdana"/>
              <a:cs typeface="Verdana"/>
              <a:sym typeface="Verdana"/>
            </a:endParaRPr>
          </a:p>
          <a:p>
            <a:pPr indent="0" lvl="0" marL="0" rtl="0" algn="l">
              <a:lnSpc>
                <a:spcPct val="150000"/>
              </a:lnSpc>
              <a:spcBef>
                <a:spcPts val="600"/>
              </a:spcBef>
              <a:spcAft>
                <a:spcPts val="0"/>
              </a:spcAft>
              <a:buNone/>
            </a:pPr>
            <a:r>
              <a:rPr b="1" lang="de-DE" sz="1600">
                <a:solidFill>
                  <a:schemeClr val="dk1"/>
                </a:solidFill>
                <a:latin typeface="Verdana"/>
                <a:ea typeface="Verdana"/>
                <a:cs typeface="Verdana"/>
                <a:sym typeface="Verdana"/>
              </a:rPr>
              <a:t>Challenges:</a:t>
            </a:r>
            <a:endParaRPr b="1" sz="1600">
              <a:solidFill>
                <a:schemeClr val="dk1"/>
              </a:solidFill>
              <a:latin typeface="Verdana"/>
              <a:ea typeface="Verdana"/>
              <a:cs typeface="Verdana"/>
              <a:sym typeface="Verdana"/>
            </a:endParaRPr>
          </a:p>
          <a:p>
            <a:pPr indent="-268287" lvl="0" marL="268287" rtl="0" algn="l">
              <a:lnSpc>
                <a:spcPct val="150000"/>
              </a:lnSpc>
              <a:spcBef>
                <a:spcPts val="600"/>
              </a:spcBef>
              <a:spcAft>
                <a:spcPts val="0"/>
              </a:spcAft>
              <a:buClr>
                <a:schemeClr val="accent1"/>
              </a:buClr>
              <a:buSzPts val="1600"/>
              <a:buFont typeface="Verdana"/>
              <a:buChar char="■"/>
            </a:pPr>
            <a:r>
              <a:rPr lang="de-DE" sz="1600">
                <a:solidFill>
                  <a:schemeClr val="dk1"/>
                </a:solidFill>
                <a:latin typeface="Verdana"/>
                <a:ea typeface="Verdana"/>
                <a:cs typeface="Verdana"/>
                <a:sym typeface="Verdana"/>
              </a:rPr>
              <a:t>Non-stationarity</a:t>
            </a:r>
            <a:endParaRPr sz="1600">
              <a:solidFill>
                <a:schemeClr val="dk1"/>
              </a:solidFill>
              <a:latin typeface="Verdana"/>
              <a:ea typeface="Verdana"/>
              <a:cs typeface="Verdana"/>
              <a:sym typeface="Verdana"/>
            </a:endParaRPr>
          </a:p>
          <a:p>
            <a:pPr indent="-268287" lvl="0" marL="268287" rtl="0" algn="l">
              <a:lnSpc>
                <a:spcPct val="150000"/>
              </a:lnSpc>
              <a:spcBef>
                <a:spcPts val="600"/>
              </a:spcBef>
              <a:spcAft>
                <a:spcPts val="0"/>
              </a:spcAft>
              <a:buClr>
                <a:schemeClr val="accent1"/>
              </a:buClr>
              <a:buSzPts val="1600"/>
              <a:buFont typeface="Verdana"/>
              <a:buChar char="■"/>
            </a:pPr>
            <a:r>
              <a:rPr lang="de-DE" sz="1600">
                <a:solidFill>
                  <a:schemeClr val="dk1"/>
                </a:solidFill>
                <a:latin typeface="Verdana"/>
                <a:ea typeface="Verdana"/>
                <a:cs typeface="Verdana"/>
                <a:sym typeface="Verdana"/>
              </a:rPr>
              <a:t>Coordination overhead</a:t>
            </a:r>
            <a:endParaRPr sz="1600">
              <a:solidFill>
                <a:schemeClr val="dk1"/>
              </a:solidFill>
              <a:latin typeface="Verdana"/>
              <a:ea typeface="Verdana"/>
              <a:cs typeface="Verdana"/>
              <a:sym typeface="Verdana"/>
            </a:endParaRPr>
          </a:p>
          <a:p>
            <a:pPr indent="-268287" lvl="0" marL="268287" rtl="0" algn="l">
              <a:lnSpc>
                <a:spcPct val="150000"/>
              </a:lnSpc>
              <a:spcBef>
                <a:spcPts val="600"/>
              </a:spcBef>
              <a:spcAft>
                <a:spcPts val="0"/>
              </a:spcAft>
              <a:buClr>
                <a:schemeClr val="accent1"/>
              </a:buClr>
              <a:buSzPts val="1600"/>
              <a:buFont typeface="Verdana"/>
              <a:buChar char="■"/>
            </a:pPr>
            <a:r>
              <a:rPr lang="de-DE" sz="1600">
                <a:solidFill>
                  <a:schemeClr val="dk1"/>
                </a:solidFill>
                <a:latin typeface="Verdana"/>
                <a:ea typeface="Verdana"/>
                <a:cs typeface="Verdana"/>
                <a:sym typeface="Verdana"/>
              </a:rPr>
              <a:t>Partial observability</a:t>
            </a:r>
            <a:endParaRPr sz="1600">
              <a:solidFill>
                <a:schemeClr val="dk1"/>
              </a:solidFill>
              <a:latin typeface="Verdana"/>
              <a:ea typeface="Verdana"/>
              <a:cs typeface="Verdana"/>
              <a:sym typeface="Verdana"/>
            </a:endParaRPr>
          </a:p>
        </p:txBody>
      </p:sp>
      <p:sp>
        <p:nvSpPr>
          <p:cNvPr id="307" name="Google Shape;307;p26"/>
          <p:cNvSpPr/>
          <p:nvPr/>
        </p:nvSpPr>
        <p:spPr>
          <a:xfrm>
            <a:off x="3648750" y="2115650"/>
            <a:ext cx="835500" cy="2991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a:off x="666000" y="1693125"/>
            <a:ext cx="1242300" cy="2991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a:off x="2187975" y="1239850"/>
            <a:ext cx="1139100" cy="2991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txBox="1"/>
          <p:nvPr/>
        </p:nvSpPr>
        <p:spPr>
          <a:xfrm>
            <a:off x="5581625" y="765600"/>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200"/>
              </a:spcBef>
              <a:spcAft>
                <a:spcPts val="200"/>
              </a:spcAft>
              <a:buNone/>
            </a:pPr>
            <a:r>
              <a:rPr lang="de-DE" sz="1050">
                <a:solidFill>
                  <a:schemeClr val="dk1"/>
                </a:solidFill>
                <a:latin typeface="Verdana"/>
                <a:ea typeface="Verdana"/>
                <a:cs typeface="Verdana"/>
                <a:sym typeface="Verdana"/>
              </a:rPr>
              <a:t>[Gronauer 21]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7"/>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317" name="Google Shape;317;p27"/>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318" name="Google Shape;318;p27"/>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
        <p:nvSpPr>
          <p:cNvPr id="319" name="Google Shape;319;p27"/>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State of the Art</a:t>
            </a:r>
            <a:endParaRPr/>
          </a:p>
          <a:p>
            <a:pPr indent="0" lvl="0" marL="0" rtl="0" algn="l">
              <a:spcBef>
                <a:spcPts val="0"/>
              </a:spcBef>
              <a:spcAft>
                <a:spcPts val="0"/>
              </a:spcAft>
              <a:buNone/>
            </a:pPr>
            <a:r>
              <a:rPr lang="de-DE" sz="2800"/>
              <a:t>Failure Propagation</a:t>
            </a:r>
            <a:endParaRPr sz="2800"/>
          </a:p>
        </p:txBody>
      </p:sp>
      <p:sp>
        <p:nvSpPr>
          <p:cNvPr id="320" name="Google Shape;320;p27"/>
          <p:cNvSpPr txBox="1"/>
          <p:nvPr/>
        </p:nvSpPr>
        <p:spPr>
          <a:xfrm>
            <a:off x="358775" y="1180425"/>
            <a:ext cx="7056600" cy="3383100"/>
          </a:xfrm>
          <a:prstGeom prst="rect">
            <a:avLst/>
          </a:prstGeom>
          <a:noFill/>
          <a:ln>
            <a:noFill/>
          </a:ln>
        </p:spPr>
        <p:txBody>
          <a:bodyPr anchorCtr="0" anchor="t" bIns="91425" lIns="91425" spcFirstLastPara="1" rIns="91425" wrap="square" tIns="91425">
            <a:spAutoFit/>
          </a:bodyPr>
          <a:lstStyle/>
          <a:p>
            <a:pPr indent="-249200" lvl="0" marL="248400" rtl="0" algn="l">
              <a:lnSpc>
                <a:spcPct val="150000"/>
              </a:lnSpc>
              <a:spcBef>
                <a:spcPts val="600"/>
              </a:spcBef>
              <a:spcAft>
                <a:spcPts val="0"/>
              </a:spcAft>
              <a:buClr>
                <a:schemeClr val="accent1"/>
              </a:buClr>
              <a:buSzPts val="1600"/>
              <a:buChar char="■"/>
            </a:pPr>
            <a:r>
              <a:rPr lang="de-DE" sz="1600">
                <a:solidFill>
                  <a:schemeClr val="dk1"/>
                </a:solidFill>
                <a:latin typeface="Verdana"/>
                <a:ea typeface="Verdana"/>
                <a:cs typeface="Verdana"/>
                <a:sym typeface="Verdana"/>
              </a:rPr>
              <a:t>Challenges for Root Cause Analysis (RCA)</a:t>
            </a:r>
            <a:endParaRPr sz="1600">
              <a:solidFill>
                <a:schemeClr val="dk1"/>
              </a:solidFill>
              <a:latin typeface="Verdana"/>
              <a:ea typeface="Verdana"/>
              <a:cs typeface="Verdana"/>
              <a:sym typeface="Verdana"/>
            </a:endParaRPr>
          </a:p>
          <a:p>
            <a:pPr indent="-298767" lvl="1" marL="536575" rtl="0" algn="l">
              <a:lnSpc>
                <a:spcPct val="115000"/>
              </a:lnSpc>
              <a:spcBef>
                <a:spcPts val="600"/>
              </a:spcBef>
              <a:spcAft>
                <a:spcPts val="0"/>
              </a:spcAft>
              <a:buClr>
                <a:schemeClr val="accent1"/>
              </a:buClr>
              <a:buSzPts val="1600"/>
              <a:buFont typeface="Verdana"/>
              <a:buChar char="□"/>
            </a:pPr>
            <a:r>
              <a:rPr lang="de-DE" sz="1600">
                <a:solidFill>
                  <a:schemeClr val="dk1"/>
                </a:solidFill>
                <a:latin typeface="Verdana"/>
                <a:ea typeface="Verdana"/>
                <a:cs typeface="Verdana"/>
                <a:sym typeface="Verdana"/>
              </a:rPr>
              <a:t>complexity of the dependencies</a:t>
            </a:r>
            <a:endParaRPr sz="1600">
              <a:solidFill>
                <a:schemeClr val="dk1"/>
              </a:solidFill>
              <a:latin typeface="Verdana"/>
              <a:ea typeface="Verdana"/>
              <a:cs typeface="Verdana"/>
              <a:sym typeface="Verdana"/>
            </a:endParaRPr>
          </a:p>
          <a:p>
            <a:pPr indent="0" lvl="0" marL="0" rtl="0" algn="l">
              <a:lnSpc>
                <a:spcPct val="115000"/>
              </a:lnSpc>
              <a:spcBef>
                <a:spcPts val="600"/>
              </a:spcBef>
              <a:spcAft>
                <a:spcPts val="0"/>
              </a:spcAft>
              <a:buNone/>
            </a:pPr>
            <a:r>
              <a:t/>
            </a:r>
            <a:endParaRPr sz="1600">
              <a:solidFill>
                <a:schemeClr val="dk1"/>
              </a:solidFill>
              <a:latin typeface="Verdana"/>
              <a:ea typeface="Verdana"/>
              <a:cs typeface="Verdana"/>
              <a:sym typeface="Verdana"/>
            </a:endParaRPr>
          </a:p>
          <a:p>
            <a:pPr indent="-249200" lvl="0" marL="248400" rtl="0" algn="l">
              <a:lnSpc>
                <a:spcPct val="150000"/>
              </a:lnSpc>
              <a:spcBef>
                <a:spcPts val="600"/>
              </a:spcBef>
              <a:spcAft>
                <a:spcPts val="0"/>
              </a:spcAft>
              <a:buClr>
                <a:schemeClr val="accent1"/>
              </a:buClr>
              <a:buSzPts val="1600"/>
              <a:buChar char="■"/>
            </a:pPr>
            <a:r>
              <a:rPr lang="de-DE" sz="1600">
                <a:solidFill>
                  <a:schemeClr val="dk1"/>
                </a:solidFill>
                <a:latin typeface="Verdana"/>
                <a:ea typeface="Verdana"/>
                <a:cs typeface="Verdana"/>
                <a:sym typeface="Verdana"/>
              </a:rPr>
              <a:t>Approaches:</a:t>
            </a:r>
            <a:endParaRPr sz="1600">
              <a:solidFill>
                <a:schemeClr val="dk1"/>
              </a:solidFill>
              <a:latin typeface="Verdana"/>
              <a:ea typeface="Verdana"/>
              <a:cs typeface="Verdana"/>
              <a:sym typeface="Verdana"/>
            </a:endParaRPr>
          </a:p>
          <a:p>
            <a:pPr indent="-298767" lvl="1" marL="536575" rtl="0" algn="l">
              <a:lnSpc>
                <a:spcPct val="150000"/>
              </a:lnSpc>
              <a:spcBef>
                <a:spcPts val="600"/>
              </a:spcBef>
              <a:spcAft>
                <a:spcPts val="0"/>
              </a:spcAft>
              <a:buClr>
                <a:schemeClr val="accent1"/>
              </a:buClr>
              <a:buSzPts val="1600"/>
              <a:buFont typeface="Verdana"/>
              <a:buChar char="□"/>
            </a:pPr>
            <a:r>
              <a:rPr lang="de-DE" sz="1600">
                <a:solidFill>
                  <a:schemeClr val="dk1"/>
                </a:solidFill>
                <a:latin typeface="Verdana"/>
                <a:ea typeface="Verdana"/>
                <a:cs typeface="Verdana"/>
                <a:sym typeface="Verdana"/>
              </a:rPr>
              <a:t>time series-based </a:t>
            </a:r>
            <a:r>
              <a:rPr lang="de-DE" sz="1200">
                <a:solidFill>
                  <a:schemeClr val="dk1"/>
                </a:solidFill>
                <a:latin typeface="Verdana"/>
                <a:ea typeface="Verdana"/>
                <a:cs typeface="Verdana"/>
                <a:sym typeface="Verdana"/>
              </a:rPr>
              <a:t>[Jeyakumar 19]</a:t>
            </a:r>
            <a:endParaRPr sz="1200">
              <a:solidFill>
                <a:schemeClr val="dk1"/>
              </a:solidFill>
              <a:latin typeface="Verdana"/>
              <a:ea typeface="Verdana"/>
              <a:cs typeface="Verdana"/>
              <a:sym typeface="Verdana"/>
            </a:endParaRPr>
          </a:p>
          <a:p>
            <a:pPr indent="-298767" lvl="1" marL="536575" rtl="0" algn="l">
              <a:lnSpc>
                <a:spcPct val="150000"/>
              </a:lnSpc>
              <a:spcBef>
                <a:spcPts val="600"/>
              </a:spcBef>
              <a:spcAft>
                <a:spcPts val="0"/>
              </a:spcAft>
              <a:buClr>
                <a:schemeClr val="accent1"/>
              </a:buClr>
              <a:buSzPts val="1600"/>
              <a:buFont typeface="Verdana"/>
              <a:buChar char="□"/>
            </a:pPr>
            <a:r>
              <a:rPr lang="de-DE" sz="1600">
                <a:solidFill>
                  <a:schemeClr val="dk1"/>
                </a:solidFill>
                <a:latin typeface="Verdana"/>
                <a:ea typeface="Verdana"/>
                <a:cs typeface="Verdana"/>
                <a:sym typeface="Verdana"/>
              </a:rPr>
              <a:t>graph traversal-based </a:t>
            </a:r>
            <a:r>
              <a:rPr lang="de-DE" sz="1200">
                <a:solidFill>
                  <a:schemeClr val="dk1"/>
                </a:solidFill>
                <a:latin typeface="Verdana"/>
                <a:ea typeface="Verdana"/>
                <a:cs typeface="Verdana"/>
                <a:sym typeface="Verdana"/>
              </a:rPr>
              <a:t>[Soldani 21]</a:t>
            </a:r>
            <a:endParaRPr sz="1600">
              <a:solidFill>
                <a:schemeClr val="dk1"/>
              </a:solidFill>
              <a:latin typeface="Verdana"/>
              <a:ea typeface="Verdana"/>
              <a:cs typeface="Verdana"/>
              <a:sym typeface="Verdana"/>
            </a:endParaRPr>
          </a:p>
          <a:p>
            <a:pPr indent="-298767" lvl="1" marL="536575" rtl="0" algn="l">
              <a:lnSpc>
                <a:spcPct val="150000"/>
              </a:lnSpc>
              <a:spcBef>
                <a:spcPts val="600"/>
              </a:spcBef>
              <a:spcAft>
                <a:spcPts val="0"/>
              </a:spcAft>
              <a:buClr>
                <a:schemeClr val="accent1"/>
              </a:buClr>
              <a:buSzPts val="1600"/>
              <a:buFont typeface="Verdana"/>
              <a:buChar char="□"/>
            </a:pPr>
            <a:r>
              <a:rPr lang="de-DE" sz="1600">
                <a:solidFill>
                  <a:schemeClr val="dk1"/>
                </a:solidFill>
                <a:latin typeface="Verdana"/>
                <a:ea typeface="Verdana"/>
                <a:cs typeface="Verdana"/>
                <a:sym typeface="Verdana"/>
              </a:rPr>
              <a:t>causal inference-based </a:t>
            </a:r>
            <a:r>
              <a:rPr lang="de-DE" sz="1200">
                <a:solidFill>
                  <a:schemeClr val="dk1"/>
                </a:solidFill>
                <a:latin typeface="Verdana"/>
                <a:ea typeface="Verdana"/>
                <a:cs typeface="Verdana"/>
                <a:sym typeface="Verdana"/>
              </a:rPr>
              <a:t>[Meng 20]</a:t>
            </a:r>
            <a:endParaRPr sz="1600">
              <a:solidFill>
                <a:schemeClr val="dk1"/>
              </a:solidFill>
              <a:latin typeface="Verdana"/>
              <a:ea typeface="Verdana"/>
              <a:cs typeface="Verdana"/>
              <a:sym typeface="Verdana"/>
            </a:endParaRPr>
          </a:p>
          <a:p>
            <a:pPr indent="-298767" lvl="1" marL="536575" rtl="0" algn="l">
              <a:lnSpc>
                <a:spcPct val="150000"/>
              </a:lnSpc>
              <a:spcBef>
                <a:spcPts val="600"/>
              </a:spcBef>
              <a:spcAft>
                <a:spcPts val="0"/>
              </a:spcAft>
              <a:buClr>
                <a:schemeClr val="accent1"/>
              </a:buClr>
              <a:buSzPts val="1600"/>
              <a:buFont typeface="Verdana"/>
              <a:buChar char="□"/>
            </a:pPr>
            <a:r>
              <a:rPr lang="de-DE" sz="1600">
                <a:solidFill>
                  <a:schemeClr val="dk1"/>
                </a:solidFill>
                <a:latin typeface="Verdana"/>
                <a:ea typeface="Verdana"/>
                <a:cs typeface="Verdana"/>
                <a:sym typeface="Verdana"/>
              </a:rPr>
              <a:t>deep learning methods </a:t>
            </a:r>
            <a:r>
              <a:rPr lang="de-DE" sz="1200">
                <a:solidFill>
                  <a:schemeClr val="dk1"/>
                </a:solidFill>
                <a:latin typeface="Verdana"/>
                <a:ea typeface="Verdana"/>
                <a:cs typeface="Verdana"/>
                <a:sym typeface="Verdana"/>
              </a:rPr>
              <a:t>[Feng 21]</a:t>
            </a:r>
            <a:endParaRPr sz="1600">
              <a:solidFill>
                <a:schemeClr val="dk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8"/>
          <p:cNvSpPr txBox="1"/>
          <p:nvPr>
            <p:ph type="ctrTitle"/>
          </p:nvPr>
        </p:nvSpPr>
        <p:spPr>
          <a:xfrm>
            <a:off x="358775" y="2932113"/>
            <a:ext cx="8421600" cy="1871700"/>
          </a:xfrm>
          <a:prstGeom prst="rect">
            <a:avLst/>
          </a:prstGeom>
        </p:spPr>
        <p:txBody>
          <a:bodyPr anchorCtr="0" anchor="ctr" bIns="252000" lIns="108000" spcFirstLastPara="1" rIns="108000" wrap="square" tIns="252000">
            <a:noAutofit/>
          </a:bodyPr>
          <a:lstStyle/>
          <a:p>
            <a:pPr indent="0" lvl="0" marL="0" rtl="0" algn="ctr">
              <a:spcBef>
                <a:spcPts val="0"/>
              </a:spcBef>
              <a:spcAft>
                <a:spcPts val="0"/>
              </a:spcAft>
              <a:buNone/>
            </a:pPr>
            <a:r>
              <a:rPr lang="de-DE"/>
              <a:t>Approach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9"/>
          <p:cNvSpPr txBox="1"/>
          <p:nvPr>
            <p:ph idx="1" type="body"/>
          </p:nvPr>
        </p:nvSpPr>
        <p:spPr>
          <a:xfrm>
            <a:off x="358775" y="1439700"/>
            <a:ext cx="7348800" cy="1241100"/>
          </a:xfrm>
          <a:prstGeom prst="rect">
            <a:avLst/>
          </a:prstGeom>
        </p:spPr>
        <p:txBody>
          <a:bodyPr anchorCtr="0" anchor="t" bIns="0" lIns="0" spcFirstLastPara="1" rIns="0" wrap="square" tIns="72000">
            <a:noAutofit/>
          </a:bodyPr>
          <a:lstStyle/>
          <a:p>
            <a:pPr indent="0" lvl="0" marL="0" rtl="0" algn="l">
              <a:lnSpc>
                <a:spcPct val="150000"/>
              </a:lnSpc>
              <a:spcBef>
                <a:spcPts val="300"/>
              </a:spcBef>
              <a:spcAft>
                <a:spcPts val="0"/>
              </a:spcAft>
              <a:buNone/>
            </a:pPr>
            <a:r>
              <a:rPr b="1" lang="de-DE" sz="1600"/>
              <a:t>Robustness</a:t>
            </a:r>
            <a:endParaRPr b="1" sz="1600"/>
          </a:p>
          <a:p>
            <a:pPr indent="-299720" lvl="0" marL="457200" rtl="0" algn="l">
              <a:lnSpc>
                <a:spcPct val="150000"/>
              </a:lnSpc>
              <a:spcBef>
                <a:spcPts val="300"/>
              </a:spcBef>
              <a:spcAft>
                <a:spcPts val="0"/>
              </a:spcAft>
              <a:buSzPts val="1120"/>
              <a:buChar char="■"/>
            </a:pPr>
            <a:r>
              <a:rPr lang="de-DE"/>
              <a:t>Agents should be robust to changes in how failures affect the environment</a:t>
            </a:r>
            <a:endParaRPr/>
          </a:p>
          <a:p>
            <a:pPr indent="-299720" lvl="0" marL="457200" rtl="0" algn="l">
              <a:lnSpc>
                <a:spcPct val="150000"/>
              </a:lnSpc>
              <a:spcBef>
                <a:spcPts val="0"/>
              </a:spcBef>
              <a:spcAft>
                <a:spcPts val="0"/>
              </a:spcAft>
              <a:buSzPts val="1120"/>
              <a:buChar char="■"/>
            </a:pPr>
            <a:r>
              <a:rPr lang="de-DE"/>
              <a:t>The behaviors of failures and their consequences should be more realistic</a:t>
            </a:r>
            <a:endParaRPr/>
          </a:p>
          <a:p>
            <a:pPr indent="0" lvl="0" marL="0" rtl="0" algn="l">
              <a:lnSpc>
                <a:spcPct val="100000"/>
              </a:lnSpc>
              <a:spcBef>
                <a:spcPts val="300"/>
              </a:spcBef>
              <a:spcAft>
                <a:spcPts val="0"/>
              </a:spcAft>
              <a:buNone/>
            </a:pPr>
            <a:r>
              <a:t/>
            </a:r>
            <a:endParaRPr/>
          </a:p>
          <a:p>
            <a:pPr indent="0" lvl="0" marL="457200" rtl="0" algn="l">
              <a:lnSpc>
                <a:spcPct val="100000"/>
              </a:lnSpc>
              <a:spcBef>
                <a:spcPts val="300"/>
              </a:spcBef>
              <a:spcAft>
                <a:spcPts val="300"/>
              </a:spcAft>
              <a:buNone/>
            </a:pPr>
            <a:r>
              <a:t/>
            </a:r>
            <a:endParaRPr/>
          </a:p>
        </p:txBody>
      </p:sp>
      <p:sp>
        <p:nvSpPr>
          <p:cNvPr id="333" name="Google Shape;333;p29"/>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334" name="Google Shape;334;p29"/>
          <p:cNvSpPr txBox="1"/>
          <p:nvPr/>
        </p:nvSpPr>
        <p:spPr>
          <a:xfrm>
            <a:off x="250925" y="3084900"/>
            <a:ext cx="7092900" cy="1777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300"/>
              </a:spcBef>
              <a:spcAft>
                <a:spcPts val="0"/>
              </a:spcAft>
              <a:buNone/>
            </a:pPr>
            <a:r>
              <a:rPr b="1" lang="de-DE" sz="1600">
                <a:solidFill>
                  <a:schemeClr val="dk1"/>
                </a:solidFill>
                <a:latin typeface="Verdana"/>
                <a:ea typeface="Verdana"/>
                <a:cs typeface="Verdana"/>
                <a:sym typeface="Verdana"/>
              </a:rPr>
              <a:t>Scalability</a:t>
            </a:r>
            <a:endParaRPr sz="1600">
              <a:solidFill>
                <a:schemeClr val="dk1"/>
              </a:solidFill>
              <a:latin typeface="Verdana"/>
              <a:ea typeface="Verdana"/>
              <a:cs typeface="Verdana"/>
              <a:sym typeface="Verdana"/>
            </a:endParaRPr>
          </a:p>
          <a:p>
            <a:pPr indent="-299720" lvl="0" marL="457200" rtl="0" algn="l">
              <a:lnSpc>
                <a:spcPct val="150000"/>
              </a:lnSpc>
              <a:spcBef>
                <a:spcPts val="300"/>
              </a:spcBef>
              <a:spcAft>
                <a:spcPts val="0"/>
              </a:spcAft>
              <a:buClr>
                <a:schemeClr val="accent1"/>
              </a:buClr>
              <a:buSzPts val="1120"/>
              <a:buChar char="■"/>
            </a:pPr>
            <a:r>
              <a:rPr lang="de-DE">
                <a:solidFill>
                  <a:schemeClr val="dk1"/>
                </a:solidFill>
                <a:latin typeface="Verdana"/>
                <a:ea typeface="Verdana"/>
                <a:cs typeface="Verdana"/>
                <a:sym typeface="Verdana"/>
              </a:rPr>
              <a:t>Multi-Agent workflow allows easier scaling by decreasing the workload of each agent</a:t>
            </a:r>
            <a:endParaRPr>
              <a:solidFill>
                <a:schemeClr val="dk1"/>
              </a:solidFill>
              <a:latin typeface="Verdana"/>
              <a:ea typeface="Verdana"/>
              <a:cs typeface="Verdana"/>
              <a:sym typeface="Verdana"/>
            </a:endParaRPr>
          </a:p>
          <a:p>
            <a:pPr indent="-299720" lvl="0" marL="457200" rtl="0" algn="l">
              <a:lnSpc>
                <a:spcPct val="150000"/>
              </a:lnSpc>
              <a:spcBef>
                <a:spcPts val="0"/>
              </a:spcBef>
              <a:spcAft>
                <a:spcPts val="0"/>
              </a:spcAft>
              <a:buClr>
                <a:schemeClr val="accent1"/>
              </a:buClr>
              <a:buSzPts val="1120"/>
              <a:buChar char="■"/>
            </a:pPr>
            <a:r>
              <a:rPr lang="de-DE">
                <a:solidFill>
                  <a:schemeClr val="dk1"/>
                </a:solidFill>
                <a:latin typeface="Verdana"/>
                <a:ea typeface="Verdana"/>
                <a:cs typeface="Verdana"/>
                <a:sym typeface="Verdana"/>
              </a:rPr>
              <a:t>More efficient communication allows for large observations to be sent more quickly</a:t>
            </a:r>
            <a:endParaRPr/>
          </a:p>
        </p:txBody>
      </p:sp>
      <p:sp>
        <p:nvSpPr>
          <p:cNvPr id="335" name="Google Shape;335;p29"/>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Approach</a:t>
            </a:r>
            <a:endParaRPr/>
          </a:p>
          <a:p>
            <a:pPr indent="0" lvl="0" marL="0" rtl="0" algn="l">
              <a:spcBef>
                <a:spcPts val="0"/>
              </a:spcBef>
              <a:spcAft>
                <a:spcPts val="0"/>
              </a:spcAft>
              <a:buNone/>
            </a:pPr>
            <a:r>
              <a:rPr lang="de-DE" sz="2800"/>
              <a:t>Goals and Requirements</a:t>
            </a:r>
            <a:endParaRPr sz="2800"/>
          </a:p>
        </p:txBody>
      </p:sp>
      <p:sp>
        <p:nvSpPr>
          <p:cNvPr id="336" name="Google Shape;336;p29"/>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337" name="Google Shape;337;p29"/>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0"/>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344" name="Google Shape;344;p30"/>
          <p:cNvSpPr/>
          <p:nvPr/>
        </p:nvSpPr>
        <p:spPr>
          <a:xfrm>
            <a:off x="179277" y="3265988"/>
            <a:ext cx="3243900" cy="431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DE">
                <a:solidFill>
                  <a:schemeClr val="lt1"/>
                </a:solidFill>
              </a:rPr>
              <a:t>Multi Agent Controller</a:t>
            </a:r>
            <a:endParaRPr b="1">
              <a:solidFill>
                <a:schemeClr val="lt1"/>
              </a:solidFill>
            </a:endParaRPr>
          </a:p>
        </p:txBody>
      </p:sp>
      <p:sp>
        <p:nvSpPr>
          <p:cNvPr id="345" name="Google Shape;345;p30"/>
          <p:cNvSpPr/>
          <p:nvPr/>
        </p:nvSpPr>
        <p:spPr>
          <a:xfrm>
            <a:off x="179290" y="2159575"/>
            <a:ext cx="3243900" cy="4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DE">
                <a:solidFill>
                  <a:schemeClr val="lt1"/>
                </a:solidFill>
              </a:rPr>
              <a:t>Mrubis Environment</a:t>
            </a:r>
            <a:endParaRPr b="1">
              <a:solidFill>
                <a:schemeClr val="lt1"/>
              </a:solidFill>
            </a:endParaRPr>
          </a:p>
        </p:txBody>
      </p:sp>
      <p:sp>
        <p:nvSpPr>
          <p:cNvPr id="346" name="Google Shape;346;p30"/>
          <p:cNvSpPr/>
          <p:nvPr/>
        </p:nvSpPr>
        <p:spPr>
          <a:xfrm>
            <a:off x="179402" y="1312600"/>
            <a:ext cx="3243900" cy="431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DE">
                <a:solidFill>
                  <a:schemeClr val="lt1"/>
                </a:solidFill>
              </a:rPr>
              <a:t>Mrubis</a:t>
            </a:r>
            <a:endParaRPr b="1">
              <a:solidFill>
                <a:schemeClr val="lt1"/>
              </a:solidFill>
            </a:endParaRPr>
          </a:p>
        </p:txBody>
      </p:sp>
      <p:grpSp>
        <p:nvGrpSpPr>
          <p:cNvPr id="347" name="Google Shape;347;p30"/>
          <p:cNvGrpSpPr/>
          <p:nvPr/>
        </p:nvGrpSpPr>
        <p:grpSpPr>
          <a:xfrm>
            <a:off x="179391" y="4372400"/>
            <a:ext cx="3243692" cy="431400"/>
            <a:chOff x="179400" y="3131050"/>
            <a:chExt cx="3656100" cy="431400"/>
          </a:xfrm>
        </p:grpSpPr>
        <p:sp>
          <p:nvSpPr>
            <p:cNvPr id="348" name="Google Shape;348;p30"/>
            <p:cNvSpPr/>
            <p:nvPr/>
          </p:nvSpPr>
          <p:spPr>
            <a:xfrm>
              <a:off x="179400" y="3131050"/>
              <a:ext cx="828000" cy="43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DE">
                  <a:solidFill>
                    <a:schemeClr val="lt1"/>
                  </a:solidFill>
                </a:rPr>
                <a:t>Agent</a:t>
              </a:r>
              <a:endParaRPr b="1">
                <a:solidFill>
                  <a:schemeClr val="lt1"/>
                </a:solidFill>
              </a:endParaRPr>
            </a:p>
          </p:txBody>
        </p:sp>
        <p:sp>
          <p:nvSpPr>
            <p:cNvPr id="349" name="Google Shape;349;p30"/>
            <p:cNvSpPr/>
            <p:nvPr/>
          </p:nvSpPr>
          <p:spPr>
            <a:xfrm>
              <a:off x="1111613" y="3131050"/>
              <a:ext cx="828000" cy="43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DE">
                  <a:solidFill>
                    <a:schemeClr val="lt1"/>
                  </a:solidFill>
                </a:rPr>
                <a:t>Agent</a:t>
              </a:r>
              <a:endParaRPr b="1">
                <a:solidFill>
                  <a:schemeClr val="lt1"/>
                </a:solidFill>
              </a:endParaRPr>
            </a:p>
          </p:txBody>
        </p:sp>
        <p:sp>
          <p:nvSpPr>
            <p:cNvPr id="350" name="Google Shape;350;p30"/>
            <p:cNvSpPr/>
            <p:nvPr/>
          </p:nvSpPr>
          <p:spPr>
            <a:xfrm>
              <a:off x="2059563" y="3131050"/>
              <a:ext cx="828000" cy="43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DE">
                  <a:solidFill>
                    <a:schemeClr val="lt1"/>
                  </a:solidFill>
                </a:rPr>
                <a:t>Agent</a:t>
              </a:r>
              <a:endParaRPr b="1">
                <a:solidFill>
                  <a:schemeClr val="lt1"/>
                </a:solidFill>
              </a:endParaRPr>
            </a:p>
          </p:txBody>
        </p:sp>
        <p:sp>
          <p:nvSpPr>
            <p:cNvPr id="351" name="Google Shape;351;p30"/>
            <p:cNvSpPr/>
            <p:nvPr/>
          </p:nvSpPr>
          <p:spPr>
            <a:xfrm>
              <a:off x="3007500" y="3131050"/>
              <a:ext cx="828000" cy="43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DE">
                  <a:solidFill>
                    <a:schemeClr val="lt1"/>
                  </a:solidFill>
                </a:rPr>
                <a:t>Agent</a:t>
              </a:r>
              <a:endParaRPr b="1">
                <a:solidFill>
                  <a:schemeClr val="lt1"/>
                </a:solidFill>
              </a:endParaRPr>
            </a:p>
          </p:txBody>
        </p:sp>
      </p:grpSp>
      <p:sp>
        <p:nvSpPr>
          <p:cNvPr id="352" name="Google Shape;352;p30"/>
          <p:cNvSpPr txBox="1"/>
          <p:nvPr/>
        </p:nvSpPr>
        <p:spPr>
          <a:xfrm>
            <a:off x="3681300" y="1312600"/>
            <a:ext cx="3770400" cy="28092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None/>
            </a:pPr>
            <a:r>
              <a:rPr b="1" lang="de-DE">
                <a:solidFill>
                  <a:schemeClr val="dk1"/>
                </a:solidFill>
                <a:latin typeface="Verdana"/>
                <a:ea typeface="Verdana"/>
                <a:cs typeface="Verdana"/>
                <a:sym typeface="Verdana"/>
              </a:rPr>
              <a:t>mRUBiS</a:t>
            </a:r>
            <a:r>
              <a:rPr lang="de-DE">
                <a:solidFill>
                  <a:schemeClr val="dk1"/>
                </a:solidFill>
                <a:latin typeface="Verdana"/>
                <a:ea typeface="Verdana"/>
                <a:cs typeface="Verdana"/>
                <a:sym typeface="Verdana"/>
              </a:rPr>
              <a:t>:</a:t>
            </a:r>
            <a:endParaRPr>
              <a:solidFill>
                <a:schemeClr val="dk1"/>
              </a:solidFill>
              <a:latin typeface="Verdana"/>
              <a:ea typeface="Verdana"/>
              <a:cs typeface="Verdana"/>
              <a:sym typeface="Verdana"/>
            </a:endParaRPr>
          </a:p>
          <a:p>
            <a:pPr indent="-299720" lvl="0" marL="457200" rtl="0" algn="l">
              <a:spcBef>
                <a:spcPts val="300"/>
              </a:spcBef>
              <a:spcAft>
                <a:spcPts val="0"/>
              </a:spcAft>
              <a:buClr>
                <a:schemeClr val="accent1"/>
              </a:buClr>
              <a:buSzPts val="1120"/>
              <a:buChar char="■"/>
            </a:pPr>
            <a:r>
              <a:rPr lang="de-DE">
                <a:solidFill>
                  <a:schemeClr val="dk1"/>
                </a:solidFill>
                <a:latin typeface="Verdana"/>
                <a:ea typeface="Verdana"/>
                <a:cs typeface="Verdana"/>
                <a:sym typeface="Verdana"/>
              </a:rPr>
              <a:t>E-commerce platform for online shops</a:t>
            </a:r>
            <a:endParaRPr>
              <a:solidFill>
                <a:schemeClr val="dk1"/>
              </a:solidFill>
              <a:latin typeface="Verdana"/>
              <a:ea typeface="Verdana"/>
              <a:cs typeface="Verdana"/>
              <a:sym typeface="Verdana"/>
            </a:endParaRPr>
          </a:p>
          <a:p>
            <a:pPr indent="-299720" lvl="0" marL="457200" rtl="0" algn="l">
              <a:spcBef>
                <a:spcPts val="0"/>
              </a:spcBef>
              <a:spcAft>
                <a:spcPts val="0"/>
              </a:spcAft>
              <a:buClr>
                <a:schemeClr val="accent1"/>
              </a:buClr>
              <a:buSzPts val="1120"/>
              <a:buChar char="■"/>
            </a:pPr>
            <a:r>
              <a:rPr i="1" lang="de-DE">
                <a:solidFill>
                  <a:schemeClr val="dk1"/>
                </a:solidFill>
                <a:latin typeface="Verdana"/>
                <a:ea typeface="Verdana"/>
                <a:cs typeface="Verdana"/>
                <a:sym typeface="Verdana"/>
              </a:rPr>
              <a:t>States/Observations</a:t>
            </a:r>
            <a:r>
              <a:rPr lang="de-DE">
                <a:solidFill>
                  <a:schemeClr val="dk1"/>
                </a:solidFill>
                <a:latin typeface="Verdana"/>
                <a:ea typeface="Verdana"/>
                <a:cs typeface="Verdana"/>
                <a:sym typeface="Verdana"/>
              </a:rPr>
              <a:t>: Component Failure Modes</a:t>
            </a:r>
            <a:endParaRPr>
              <a:solidFill>
                <a:schemeClr val="dk1"/>
              </a:solidFill>
              <a:latin typeface="Verdana"/>
              <a:ea typeface="Verdana"/>
              <a:cs typeface="Verdana"/>
              <a:sym typeface="Verdana"/>
            </a:endParaRPr>
          </a:p>
          <a:p>
            <a:pPr indent="-299720" lvl="0" marL="457200" rtl="0" algn="l">
              <a:spcBef>
                <a:spcPts val="0"/>
              </a:spcBef>
              <a:spcAft>
                <a:spcPts val="0"/>
              </a:spcAft>
              <a:buClr>
                <a:schemeClr val="accent1"/>
              </a:buClr>
              <a:buSzPts val="1120"/>
              <a:buChar char="■"/>
            </a:pPr>
            <a:r>
              <a:rPr i="1" lang="de-DE">
                <a:solidFill>
                  <a:schemeClr val="dk1"/>
                </a:solidFill>
                <a:latin typeface="Verdana"/>
                <a:ea typeface="Verdana"/>
                <a:cs typeface="Verdana"/>
                <a:sym typeface="Verdana"/>
              </a:rPr>
              <a:t>Actions</a:t>
            </a:r>
            <a:r>
              <a:rPr lang="de-DE">
                <a:solidFill>
                  <a:schemeClr val="dk1"/>
                </a:solidFill>
                <a:latin typeface="Verdana"/>
                <a:ea typeface="Verdana"/>
                <a:cs typeface="Verdana"/>
                <a:sym typeface="Verdana"/>
              </a:rPr>
              <a:t>: Self-Repair and Self-Optimization</a:t>
            </a:r>
            <a:endParaRPr>
              <a:solidFill>
                <a:schemeClr val="dk1"/>
              </a:solidFill>
              <a:latin typeface="Verdana"/>
              <a:ea typeface="Verdana"/>
              <a:cs typeface="Verdana"/>
              <a:sym typeface="Verdana"/>
            </a:endParaRPr>
          </a:p>
          <a:p>
            <a:pPr indent="-299720" lvl="0" marL="457200" rtl="0" algn="l">
              <a:spcBef>
                <a:spcPts val="0"/>
              </a:spcBef>
              <a:spcAft>
                <a:spcPts val="0"/>
              </a:spcAft>
              <a:buClr>
                <a:schemeClr val="accent1"/>
              </a:buClr>
              <a:buSzPts val="1120"/>
              <a:buChar char="■"/>
            </a:pPr>
            <a:r>
              <a:rPr i="1" lang="de-DE">
                <a:solidFill>
                  <a:schemeClr val="dk1"/>
                </a:solidFill>
                <a:latin typeface="Verdana"/>
                <a:ea typeface="Verdana"/>
                <a:cs typeface="Verdana"/>
                <a:sym typeface="Verdana"/>
              </a:rPr>
              <a:t>Challenges</a:t>
            </a:r>
            <a:r>
              <a:rPr lang="de-DE">
                <a:solidFill>
                  <a:schemeClr val="dk1"/>
                </a:solidFill>
                <a:latin typeface="Verdana"/>
                <a:ea typeface="Verdana"/>
                <a:cs typeface="Verdana"/>
                <a:sym typeface="Verdana"/>
              </a:rPr>
              <a:t>:</a:t>
            </a:r>
            <a:endParaRPr>
              <a:solidFill>
                <a:schemeClr val="dk1"/>
              </a:solidFill>
              <a:latin typeface="Verdana"/>
              <a:ea typeface="Verdana"/>
              <a:cs typeface="Verdana"/>
              <a:sym typeface="Verdana"/>
            </a:endParaRPr>
          </a:p>
          <a:p>
            <a:pPr indent="-299719" lvl="1" marL="914400" rtl="0" algn="l">
              <a:spcBef>
                <a:spcPts val="0"/>
              </a:spcBef>
              <a:spcAft>
                <a:spcPts val="0"/>
              </a:spcAft>
              <a:buClr>
                <a:schemeClr val="accent1"/>
              </a:buClr>
              <a:buSzPts val="1120"/>
              <a:buChar char="□"/>
            </a:pPr>
            <a:r>
              <a:rPr lang="de-DE">
                <a:solidFill>
                  <a:schemeClr val="dk1"/>
                </a:solidFill>
                <a:latin typeface="Verdana"/>
                <a:ea typeface="Verdana"/>
                <a:cs typeface="Verdana"/>
                <a:sym typeface="Verdana"/>
              </a:rPr>
              <a:t>unwieldy and inefficient communication</a:t>
            </a:r>
            <a:endParaRPr>
              <a:solidFill>
                <a:schemeClr val="dk1"/>
              </a:solidFill>
              <a:latin typeface="Verdana"/>
              <a:ea typeface="Verdana"/>
              <a:cs typeface="Verdana"/>
              <a:sym typeface="Verdana"/>
            </a:endParaRPr>
          </a:p>
          <a:p>
            <a:pPr indent="-299719" lvl="1" marL="914400" rtl="0" algn="l">
              <a:spcBef>
                <a:spcPts val="0"/>
              </a:spcBef>
              <a:spcAft>
                <a:spcPts val="0"/>
              </a:spcAft>
              <a:buClr>
                <a:schemeClr val="accent1"/>
              </a:buClr>
              <a:buSzPts val="1120"/>
              <a:buChar char="□"/>
            </a:pPr>
            <a:r>
              <a:rPr lang="de-DE">
                <a:solidFill>
                  <a:schemeClr val="dk1"/>
                </a:solidFill>
                <a:latin typeface="Verdana"/>
                <a:ea typeface="Verdana"/>
                <a:cs typeface="Verdana"/>
                <a:sym typeface="Verdana"/>
              </a:rPr>
              <a:t>not very easily scalable</a:t>
            </a:r>
            <a:endParaRPr>
              <a:solidFill>
                <a:schemeClr val="dk1"/>
              </a:solidFill>
              <a:latin typeface="Verdana"/>
              <a:ea typeface="Verdana"/>
              <a:cs typeface="Verdana"/>
              <a:sym typeface="Verdana"/>
            </a:endParaRPr>
          </a:p>
          <a:p>
            <a:pPr indent="-299719" lvl="1" marL="914400" rtl="0" algn="l">
              <a:spcBef>
                <a:spcPts val="0"/>
              </a:spcBef>
              <a:spcAft>
                <a:spcPts val="0"/>
              </a:spcAft>
              <a:buClr>
                <a:schemeClr val="accent1"/>
              </a:buClr>
              <a:buSzPts val="1120"/>
              <a:buChar char="□"/>
            </a:pPr>
            <a:r>
              <a:rPr lang="de-DE">
                <a:solidFill>
                  <a:schemeClr val="dk1"/>
                </a:solidFill>
                <a:latin typeface="Verdana"/>
                <a:ea typeface="Verdana"/>
                <a:cs typeface="Verdana"/>
                <a:sym typeface="Verdana"/>
              </a:rPr>
              <a:t>lack of robustness</a:t>
            </a:r>
            <a:endParaRPr i="1" sz="1200">
              <a:solidFill>
                <a:schemeClr val="dk1"/>
              </a:solidFill>
              <a:latin typeface="Verdana"/>
              <a:ea typeface="Verdana"/>
              <a:cs typeface="Verdana"/>
              <a:sym typeface="Verdana"/>
            </a:endParaRPr>
          </a:p>
        </p:txBody>
      </p:sp>
      <p:cxnSp>
        <p:nvCxnSpPr>
          <p:cNvPr id="353" name="Google Shape;353;p30"/>
          <p:cNvCxnSpPr>
            <a:stCxn id="346" idx="2"/>
            <a:endCxn id="345" idx="0"/>
          </p:cNvCxnSpPr>
          <p:nvPr/>
        </p:nvCxnSpPr>
        <p:spPr>
          <a:xfrm>
            <a:off x="1801352" y="1744000"/>
            <a:ext cx="0" cy="415500"/>
          </a:xfrm>
          <a:prstGeom prst="straightConnector1">
            <a:avLst/>
          </a:prstGeom>
          <a:noFill/>
          <a:ln cap="flat" cmpd="sng" w="9525">
            <a:solidFill>
              <a:schemeClr val="dk2"/>
            </a:solidFill>
            <a:prstDash val="dashDot"/>
            <a:round/>
            <a:headEnd len="med" w="med" type="none"/>
            <a:tailEnd len="med" w="med" type="none"/>
          </a:ln>
        </p:spPr>
      </p:cxnSp>
      <p:cxnSp>
        <p:nvCxnSpPr>
          <p:cNvPr id="354" name="Google Shape;354;p30"/>
          <p:cNvCxnSpPr>
            <a:stCxn id="345" idx="2"/>
            <a:endCxn id="344" idx="0"/>
          </p:cNvCxnSpPr>
          <p:nvPr/>
        </p:nvCxnSpPr>
        <p:spPr>
          <a:xfrm>
            <a:off x="1801240" y="2590975"/>
            <a:ext cx="0" cy="6750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30"/>
          <p:cNvCxnSpPr/>
          <p:nvPr/>
        </p:nvCxnSpPr>
        <p:spPr>
          <a:xfrm>
            <a:off x="546700" y="3708861"/>
            <a:ext cx="0" cy="6636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30"/>
          <p:cNvCxnSpPr/>
          <p:nvPr/>
        </p:nvCxnSpPr>
        <p:spPr>
          <a:xfrm>
            <a:off x="1373754" y="3720925"/>
            <a:ext cx="0" cy="6516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30"/>
          <p:cNvCxnSpPr/>
          <p:nvPr/>
        </p:nvCxnSpPr>
        <p:spPr>
          <a:xfrm>
            <a:off x="2214770" y="3697400"/>
            <a:ext cx="0" cy="6750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30"/>
          <p:cNvCxnSpPr/>
          <p:nvPr/>
        </p:nvCxnSpPr>
        <p:spPr>
          <a:xfrm>
            <a:off x="3055775" y="3697400"/>
            <a:ext cx="0" cy="675000"/>
          </a:xfrm>
          <a:prstGeom prst="straightConnector1">
            <a:avLst/>
          </a:prstGeom>
          <a:noFill/>
          <a:ln cap="flat" cmpd="sng" w="9525">
            <a:solidFill>
              <a:schemeClr val="dk2"/>
            </a:solidFill>
            <a:prstDash val="solid"/>
            <a:round/>
            <a:headEnd len="med" w="med" type="none"/>
            <a:tailEnd len="med" w="med" type="none"/>
          </a:ln>
        </p:spPr>
      </p:cxnSp>
      <p:sp>
        <p:nvSpPr>
          <p:cNvPr id="359" name="Google Shape;359;p30"/>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360" name="Google Shape;360;p30"/>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pic>
        <p:nvPicPr>
          <p:cNvPr id="361" name="Google Shape;361;p30"/>
          <p:cNvPicPr preferRelativeResize="0"/>
          <p:nvPr/>
        </p:nvPicPr>
        <p:blipFill rotWithShape="1">
          <a:blip r:embed="rId3">
            <a:alphaModFix amt="75000"/>
          </a:blip>
          <a:srcRect b="5225" l="1369" r="2826" t="1455"/>
          <a:stretch/>
        </p:blipFill>
        <p:spPr>
          <a:xfrm>
            <a:off x="131625" y="1744003"/>
            <a:ext cx="3440599" cy="3180099"/>
          </a:xfrm>
          <a:prstGeom prst="rect">
            <a:avLst/>
          </a:prstGeom>
          <a:noFill/>
          <a:ln>
            <a:noFill/>
          </a:ln>
        </p:spPr>
      </p:pic>
      <p:sp>
        <p:nvSpPr>
          <p:cNvPr id="362" name="Google Shape;362;p30"/>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de-DE" sz="2800"/>
              <a:t>Approach: mRUBiS</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animEffect filter="fade" transition="in">
                                      <p:cBhvr>
                                        <p:cTn dur="1"/>
                                        <p:tgtEl>
                                          <p:spTgt spid="3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1" st="1"/>
                                            </p:txEl>
                                          </p:spTgt>
                                        </p:tgtEl>
                                        <p:attrNameLst>
                                          <p:attrName>style.visibility</p:attrName>
                                        </p:attrNameLst>
                                      </p:cBhvr>
                                      <p:to>
                                        <p:strVal val="visible"/>
                                      </p:to>
                                    </p:set>
                                    <p:animEffect filter="fade" transition="in">
                                      <p:cBhvr>
                                        <p:cTn dur="1"/>
                                        <p:tgtEl>
                                          <p:spTgt spid="3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2" st="2"/>
                                            </p:txEl>
                                          </p:spTgt>
                                        </p:tgtEl>
                                        <p:attrNameLst>
                                          <p:attrName>style.visibility</p:attrName>
                                        </p:attrNameLst>
                                      </p:cBhvr>
                                      <p:to>
                                        <p:strVal val="visible"/>
                                      </p:to>
                                    </p:set>
                                    <p:animEffect filter="fade" transition="in">
                                      <p:cBhvr>
                                        <p:cTn dur="1"/>
                                        <p:tgtEl>
                                          <p:spTgt spid="3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3" st="3"/>
                                            </p:txEl>
                                          </p:spTgt>
                                        </p:tgtEl>
                                        <p:attrNameLst>
                                          <p:attrName>style.visibility</p:attrName>
                                        </p:attrNameLst>
                                      </p:cBhvr>
                                      <p:to>
                                        <p:strVal val="visible"/>
                                      </p:to>
                                    </p:set>
                                    <p:animEffect filter="fade" transition="in">
                                      <p:cBhvr>
                                        <p:cTn dur="1"/>
                                        <p:tgtEl>
                                          <p:spTgt spid="3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4" st="4"/>
                                            </p:txEl>
                                          </p:spTgt>
                                        </p:tgtEl>
                                        <p:attrNameLst>
                                          <p:attrName>style.visibility</p:attrName>
                                        </p:attrNameLst>
                                      </p:cBhvr>
                                      <p:to>
                                        <p:strVal val="visible"/>
                                      </p:to>
                                    </p:set>
                                    <p:animEffect filter="fade" transition="in">
                                      <p:cBhvr>
                                        <p:cTn dur="1"/>
                                        <p:tgtEl>
                                          <p:spTgt spid="3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5" st="5"/>
                                            </p:txEl>
                                          </p:spTgt>
                                        </p:tgtEl>
                                        <p:attrNameLst>
                                          <p:attrName>style.visibility</p:attrName>
                                        </p:attrNameLst>
                                      </p:cBhvr>
                                      <p:to>
                                        <p:strVal val="visible"/>
                                      </p:to>
                                    </p:set>
                                    <p:animEffect filter="fade" transition="in">
                                      <p:cBhvr>
                                        <p:cTn dur="1"/>
                                        <p:tgtEl>
                                          <p:spTgt spid="3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6" st="6"/>
                                            </p:txEl>
                                          </p:spTgt>
                                        </p:tgtEl>
                                        <p:attrNameLst>
                                          <p:attrName>style.visibility</p:attrName>
                                        </p:attrNameLst>
                                      </p:cBhvr>
                                      <p:to>
                                        <p:strVal val="visible"/>
                                      </p:to>
                                    </p:set>
                                    <p:animEffect filter="fade" transition="in">
                                      <p:cBhvr>
                                        <p:cTn dur="1"/>
                                        <p:tgtEl>
                                          <p:spTgt spid="3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7" st="7"/>
                                            </p:txEl>
                                          </p:spTgt>
                                        </p:tgtEl>
                                        <p:attrNameLst>
                                          <p:attrName>style.visibility</p:attrName>
                                        </p:attrNameLst>
                                      </p:cBhvr>
                                      <p:to>
                                        <p:strVal val="visible"/>
                                      </p:to>
                                    </p:set>
                                    <p:animEffect filter="fade" transition="in">
                                      <p:cBhvr>
                                        <p:cTn dur="1"/>
                                        <p:tgtEl>
                                          <p:spTgt spid="35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1"/>
          <p:cNvSpPr txBox="1"/>
          <p:nvPr>
            <p:ph idx="1" type="body"/>
          </p:nvPr>
        </p:nvSpPr>
        <p:spPr>
          <a:xfrm>
            <a:off x="358776" y="1239837"/>
            <a:ext cx="6877200" cy="3564000"/>
          </a:xfrm>
          <a:prstGeom prst="rect">
            <a:avLst/>
          </a:prstGeom>
        </p:spPr>
        <p:txBody>
          <a:bodyPr anchorCtr="0" anchor="t" bIns="0" lIns="0" spcFirstLastPara="1" rIns="0" wrap="square" tIns="72000">
            <a:noAutofit/>
          </a:bodyPr>
          <a:lstStyle/>
          <a:p>
            <a:pPr indent="-299720" lvl="0" marL="457200" rtl="0" algn="l">
              <a:lnSpc>
                <a:spcPct val="150000"/>
              </a:lnSpc>
              <a:spcBef>
                <a:spcPts val="300"/>
              </a:spcBef>
              <a:spcAft>
                <a:spcPts val="0"/>
              </a:spcAft>
              <a:buSzPts val="1120"/>
              <a:buChar char="■"/>
            </a:pPr>
            <a:r>
              <a:rPr b="1" lang="de-DE"/>
              <a:t>Decision</a:t>
            </a:r>
            <a:r>
              <a:rPr lang="de-DE"/>
              <a:t>: Send state in one message instead of many small ones</a:t>
            </a:r>
            <a:endParaRPr/>
          </a:p>
          <a:p>
            <a:pPr indent="-299720" lvl="0" marL="457200" rtl="0" algn="l">
              <a:lnSpc>
                <a:spcPct val="150000"/>
              </a:lnSpc>
              <a:spcBef>
                <a:spcPts val="0"/>
              </a:spcBef>
              <a:spcAft>
                <a:spcPts val="0"/>
              </a:spcAft>
              <a:buSzPts val="1120"/>
              <a:buChar char="■"/>
            </a:pPr>
            <a:r>
              <a:rPr b="1" lang="de-DE"/>
              <a:t>Issue</a:t>
            </a:r>
            <a:r>
              <a:rPr lang="de-DE"/>
              <a:t>: Character limit on socket</a:t>
            </a:r>
            <a:endParaRPr/>
          </a:p>
          <a:p>
            <a:pPr indent="-299720" lvl="0" marL="457200" rtl="0" algn="l">
              <a:lnSpc>
                <a:spcPct val="150000"/>
              </a:lnSpc>
              <a:spcBef>
                <a:spcPts val="0"/>
              </a:spcBef>
              <a:spcAft>
                <a:spcPts val="0"/>
              </a:spcAft>
              <a:buSzPts val="1120"/>
              <a:buChar char="■"/>
            </a:pPr>
            <a:r>
              <a:rPr b="1" lang="de-DE"/>
              <a:t>Solution</a:t>
            </a:r>
            <a:r>
              <a:rPr lang="de-DE"/>
              <a:t>: Chunked communication</a:t>
            </a:r>
            <a:endParaRPr/>
          </a:p>
        </p:txBody>
      </p:sp>
      <p:sp>
        <p:nvSpPr>
          <p:cNvPr id="369" name="Google Shape;369;p31"/>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370" name="Google Shape;370;p31"/>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Design Decisions:</a:t>
            </a:r>
            <a:br>
              <a:rPr lang="de-DE"/>
            </a:br>
            <a:r>
              <a:rPr lang="de-DE"/>
              <a:t>Communication</a:t>
            </a:r>
            <a:endParaRPr/>
          </a:p>
        </p:txBody>
      </p:sp>
      <p:pic>
        <p:nvPicPr>
          <p:cNvPr id="371" name="Google Shape;371;p31"/>
          <p:cNvPicPr preferRelativeResize="0"/>
          <p:nvPr/>
        </p:nvPicPr>
        <p:blipFill>
          <a:blip r:embed="rId3">
            <a:alphaModFix/>
          </a:blip>
          <a:stretch>
            <a:fillRect/>
          </a:stretch>
        </p:blipFill>
        <p:spPr>
          <a:xfrm>
            <a:off x="3259225" y="1472650"/>
            <a:ext cx="3976750" cy="3670850"/>
          </a:xfrm>
          <a:prstGeom prst="rect">
            <a:avLst/>
          </a:prstGeom>
          <a:noFill/>
          <a:ln>
            <a:noFill/>
          </a:ln>
        </p:spPr>
      </p:pic>
      <p:sp>
        <p:nvSpPr>
          <p:cNvPr id="372" name="Google Shape;372;p31"/>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373" name="Google Shape;373;p31"/>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2"/>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380" name="Google Shape;380;p32"/>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Design Decisions:</a:t>
            </a:r>
            <a:br>
              <a:rPr lang="de-DE"/>
            </a:br>
            <a:r>
              <a:rPr lang="de-DE"/>
              <a:t>Communication</a:t>
            </a:r>
            <a:endParaRPr/>
          </a:p>
        </p:txBody>
      </p:sp>
      <p:pic>
        <p:nvPicPr>
          <p:cNvPr id="381" name="Google Shape;381;p32"/>
          <p:cNvPicPr preferRelativeResize="0"/>
          <p:nvPr/>
        </p:nvPicPr>
        <p:blipFill>
          <a:blip r:embed="rId3">
            <a:alphaModFix/>
          </a:blip>
          <a:stretch>
            <a:fillRect/>
          </a:stretch>
        </p:blipFill>
        <p:spPr>
          <a:xfrm>
            <a:off x="304425" y="930975"/>
            <a:ext cx="6985902" cy="4366175"/>
          </a:xfrm>
          <a:prstGeom prst="rect">
            <a:avLst/>
          </a:prstGeom>
          <a:noFill/>
          <a:ln>
            <a:noFill/>
          </a:ln>
        </p:spPr>
      </p:pic>
      <p:sp>
        <p:nvSpPr>
          <p:cNvPr id="382" name="Google Shape;382;p32"/>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383" name="Google Shape;383;p32"/>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3"/>
          <p:cNvSpPr txBox="1"/>
          <p:nvPr>
            <p:ph idx="1" type="body"/>
          </p:nvPr>
        </p:nvSpPr>
        <p:spPr>
          <a:xfrm>
            <a:off x="131325" y="1238779"/>
            <a:ext cx="6877200" cy="684000"/>
          </a:xfrm>
          <a:prstGeom prst="rect">
            <a:avLst/>
          </a:prstGeom>
        </p:spPr>
        <p:txBody>
          <a:bodyPr anchorCtr="0" anchor="t" bIns="0" lIns="0" spcFirstLastPara="1" rIns="0" wrap="square" tIns="72000">
            <a:noAutofit/>
          </a:bodyPr>
          <a:lstStyle/>
          <a:p>
            <a:pPr indent="0" lvl="0" marL="457200" rtl="0" algn="l">
              <a:spcBef>
                <a:spcPts val="300"/>
              </a:spcBef>
              <a:spcAft>
                <a:spcPts val="0"/>
              </a:spcAft>
              <a:buNone/>
            </a:pPr>
            <a:r>
              <a:rPr b="1" lang="de-DE"/>
              <a:t>Changes needed to adapt for Multi-Agent Learning with Failure Propagation</a:t>
            </a:r>
            <a:endParaRPr/>
          </a:p>
          <a:p>
            <a:pPr indent="0" lvl="0" marL="0" rtl="0" algn="l">
              <a:spcBef>
                <a:spcPts val="300"/>
              </a:spcBef>
              <a:spcAft>
                <a:spcPts val="300"/>
              </a:spcAft>
              <a:buNone/>
            </a:pPr>
            <a:r>
              <a:t/>
            </a:r>
            <a:endParaRPr/>
          </a:p>
        </p:txBody>
      </p:sp>
      <p:sp>
        <p:nvSpPr>
          <p:cNvPr id="390" name="Google Shape;390;p33"/>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391" name="Google Shape;391;p33"/>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mRUBis</a:t>
            </a:r>
            <a:r>
              <a:rPr lang="de-DE"/>
              <a:t> Changes</a:t>
            </a:r>
            <a:endParaRPr/>
          </a:p>
        </p:txBody>
      </p:sp>
      <p:graphicFrame>
        <p:nvGraphicFramePr>
          <p:cNvPr id="392" name="Google Shape;392;p33"/>
          <p:cNvGraphicFramePr/>
          <p:nvPr/>
        </p:nvGraphicFramePr>
        <p:xfrm>
          <a:off x="131325" y="2416863"/>
          <a:ext cx="3000000" cy="3000000"/>
        </p:xfrm>
        <a:graphic>
          <a:graphicData uri="http://schemas.openxmlformats.org/drawingml/2006/table">
            <a:tbl>
              <a:tblPr>
                <a:noFill/>
                <a:tableStyleId>{8D8C1D2F-3684-4630-8C5B-81F810A06EDB}</a:tableStyleId>
              </a:tblPr>
              <a:tblGrid>
                <a:gridCol w="2413000"/>
                <a:gridCol w="2413000"/>
                <a:gridCol w="2413000"/>
              </a:tblGrid>
              <a:tr h="381000">
                <a:tc>
                  <a:txBody>
                    <a:bodyPr/>
                    <a:lstStyle/>
                    <a:p>
                      <a:pPr indent="0" lvl="0" marL="0" rtl="0" algn="l">
                        <a:spcBef>
                          <a:spcPts val="0"/>
                        </a:spcBef>
                        <a:spcAft>
                          <a:spcPts val="0"/>
                        </a:spcAft>
                        <a:buNone/>
                      </a:pPr>
                      <a:r>
                        <a:rPr i="1" lang="de-DE"/>
                        <a:t>Utilities</a:t>
                      </a:r>
                      <a:endParaRPr i="1"/>
                    </a:p>
                  </a:txBody>
                  <a:tcPr marT="91425" marB="91425" marR="91425" marL="91425"/>
                </a:tc>
                <a:tc>
                  <a:txBody>
                    <a:bodyPr/>
                    <a:lstStyle/>
                    <a:p>
                      <a:pPr indent="0" lvl="0" marL="0" rtl="0" algn="l">
                        <a:spcBef>
                          <a:spcPts val="0"/>
                        </a:spcBef>
                        <a:spcAft>
                          <a:spcPts val="0"/>
                        </a:spcAft>
                        <a:buNone/>
                      </a:pPr>
                      <a:r>
                        <a:rPr lang="de-DE"/>
                        <a:t>mRUBiS calculates all component utilities internally</a:t>
                      </a:r>
                      <a:endParaRPr/>
                    </a:p>
                  </a:txBody>
                  <a:tcPr marT="91425" marB="91425" marR="91425" marL="91425"/>
                </a:tc>
                <a:tc>
                  <a:txBody>
                    <a:bodyPr/>
                    <a:lstStyle/>
                    <a:p>
                      <a:pPr indent="0" lvl="0" marL="0" rtl="0" algn="l">
                        <a:spcBef>
                          <a:spcPts val="0"/>
                        </a:spcBef>
                        <a:spcAft>
                          <a:spcPts val="0"/>
                        </a:spcAft>
                        <a:buNone/>
                      </a:pPr>
                      <a:r>
                        <a:rPr lang="de-DE"/>
                        <a:t>Introduced global state dict for storing utilities</a:t>
                      </a:r>
                      <a:endParaRPr/>
                    </a:p>
                  </a:txBody>
                  <a:tcPr marT="91425" marB="91425" marR="91425" marL="91425"/>
                </a:tc>
              </a:tr>
            </a:tbl>
          </a:graphicData>
        </a:graphic>
      </p:graphicFrame>
      <p:graphicFrame>
        <p:nvGraphicFramePr>
          <p:cNvPr id="393" name="Google Shape;393;p33"/>
          <p:cNvGraphicFramePr/>
          <p:nvPr/>
        </p:nvGraphicFramePr>
        <p:xfrm>
          <a:off x="131325" y="1971713"/>
          <a:ext cx="3000000" cy="3000000"/>
        </p:xfrm>
        <a:graphic>
          <a:graphicData uri="http://schemas.openxmlformats.org/drawingml/2006/table">
            <a:tbl>
              <a:tblPr>
                <a:noFill/>
                <a:tableStyleId>{8D8C1D2F-3684-4630-8C5B-81F810A06EDB}</a:tableStyleId>
              </a:tblPr>
              <a:tblGrid>
                <a:gridCol w="2413000"/>
                <a:gridCol w="2413000"/>
                <a:gridCol w="2413000"/>
              </a:tblGrid>
              <a:tr h="381000">
                <a:tc>
                  <a:txBody>
                    <a:bodyPr/>
                    <a:lstStyle/>
                    <a:p>
                      <a:pPr indent="0" lvl="0" marL="0" rtl="0" algn="l">
                        <a:spcBef>
                          <a:spcPts val="0"/>
                        </a:spcBef>
                        <a:spcAft>
                          <a:spcPts val="0"/>
                        </a:spcAft>
                        <a:buNone/>
                      </a:pPr>
                      <a:r>
                        <a:rPr b="1" lang="de-DE"/>
                        <a:t>Topic</a:t>
                      </a:r>
                      <a:endParaRPr b="1"/>
                    </a:p>
                  </a:txBody>
                  <a:tcPr marT="91425" marB="91425" marR="91425" marL="91425"/>
                </a:tc>
                <a:tc>
                  <a:txBody>
                    <a:bodyPr/>
                    <a:lstStyle/>
                    <a:p>
                      <a:pPr indent="0" lvl="0" marL="0" rtl="0" algn="l">
                        <a:spcBef>
                          <a:spcPts val="0"/>
                        </a:spcBef>
                        <a:spcAft>
                          <a:spcPts val="0"/>
                        </a:spcAft>
                        <a:buNone/>
                      </a:pPr>
                      <a:r>
                        <a:rPr b="1" lang="de-DE"/>
                        <a:t>Before</a:t>
                      </a:r>
                      <a:endParaRPr b="1"/>
                    </a:p>
                  </a:txBody>
                  <a:tcPr marT="91425" marB="91425" marR="91425" marL="91425"/>
                </a:tc>
                <a:tc>
                  <a:txBody>
                    <a:bodyPr/>
                    <a:lstStyle/>
                    <a:p>
                      <a:pPr indent="0" lvl="0" marL="0" rtl="0" algn="l">
                        <a:spcBef>
                          <a:spcPts val="0"/>
                        </a:spcBef>
                        <a:spcAft>
                          <a:spcPts val="0"/>
                        </a:spcAft>
                        <a:buNone/>
                      </a:pPr>
                      <a:r>
                        <a:rPr b="1" lang="de-DE"/>
                        <a:t>After</a:t>
                      </a:r>
                      <a:endParaRPr b="1"/>
                    </a:p>
                  </a:txBody>
                  <a:tcPr marT="91425" marB="91425" marR="91425" marL="91425"/>
                </a:tc>
              </a:tr>
            </a:tbl>
          </a:graphicData>
        </a:graphic>
      </p:graphicFrame>
      <p:graphicFrame>
        <p:nvGraphicFramePr>
          <p:cNvPr id="394" name="Google Shape;394;p33"/>
          <p:cNvGraphicFramePr/>
          <p:nvPr/>
        </p:nvGraphicFramePr>
        <p:xfrm>
          <a:off x="131325" y="3288750"/>
          <a:ext cx="3000000" cy="3000000"/>
        </p:xfrm>
        <a:graphic>
          <a:graphicData uri="http://schemas.openxmlformats.org/drawingml/2006/table">
            <a:tbl>
              <a:tblPr>
                <a:noFill/>
                <a:tableStyleId>{8D8C1D2F-3684-4630-8C5B-81F810A06EDB}</a:tableStyleId>
              </a:tblPr>
              <a:tblGrid>
                <a:gridCol w="2413000"/>
                <a:gridCol w="2413000"/>
                <a:gridCol w="2413000"/>
              </a:tblGrid>
              <a:tr h="381000">
                <a:tc>
                  <a:txBody>
                    <a:bodyPr/>
                    <a:lstStyle/>
                    <a:p>
                      <a:pPr indent="0" lvl="0" marL="0" rtl="0" algn="l">
                        <a:spcBef>
                          <a:spcPts val="0"/>
                        </a:spcBef>
                        <a:spcAft>
                          <a:spcPts val="0"/>
                        </a:spcAft>
                        <a:buNone/>
                      </a:pPr>
                      <a:r>
                        <a:rPr i="1" lang="de-DE"/>
                        <a:t>Environment</a:t>
                      </a:r>
                      <a:endParaRPr i="1"/>
                    </a:p>
                  </a:txBody>
                  <a:tcPr marT="91425" marB="91425" marR="91425" marL="91425"/>
                </a:tc>
                <a:tc>
                  <a:txBody>
                    <a:bodyPr/>
                    <a:lstStyle/>
                    <a:p>
                      <a:pPr indent="0" lvl="0" marL="0" rtl="0" algn="l">
                        <a:spcBef>
                          <a:spcPts val="0"/>
                        </a:spcBef>
                        <a:spcAft>
                          <a:spcPts val="0"/>
                        </a:spcAft>
                        <a:buNone/>
                      </a:pPr>
                      <a:r>
                        <a:rPr lang="de-DE"/>
                        <a:t>Environment set once</a:t>
                      </a:r>
                      <a:endParaRPr/>
                    </a:p>
                  </a:txBody>
                  <a:tcPr marT="91425" marB="91425" marR="91425" marL="91425"/>
                </a:tc>
                <a:tc>
                  <a:txBody>
                    <a:bodyPr/>
                    <a:lstStyle/>
                    <a:p>
                      <a:pPr indent="0" lvl="0" marL="0" rtl="0" algn="l">
                        <a:spcBef>
                          <a:spcPts val="0"/>
                        </a:spcBef>
                        <a:spcAft>
                          <a:spcPts val="0"/>
                        </a:spcAft>
                        <a:buNone/>
                      </a:pPr>
                      <a:r>
                        <a:rPr lang="de-DE"/>
                        <a:t>Environment reset after every run</a:t>
                      </a:r>
                      <a:endParaRPr/>
                    </a:p>
                  </a:txBody>
                  <a:tcPr marT="91425" marB="91425" marR="91425" marL="91425"/>
                </a:tc>
              </a:tr>
            </a:tbl>
          </a:graphicData>
        </a:graphic>
      </p:graphicFrame>
      <p:graphicFrame>
        <p:nvGraphicFramePr>
          <p:cNvPr id="395" name="Google Shape;395;p33"/>
          <p:cNvGraphicFramePr/>
          <p:nvPr/>
        </p:nvGraphicFramePr>
        <p:xfrm>
          <a:off x="131325" y="3944525"/>
          <a:ext cx="3000000" cy="3000000"/>
        </p:xfrm>
        <a:graphic>
          <a:graphicData uri="http://schemas.openxmlformats.org/drawingml/2006/table">
            <a:tbl>
              <a:tblPr>
                <a:noFill/>
                <a:tableStyleId>{8D8C1D2F-3684-4630-8C5B-81F810A06EDB}</a:tableStyleId>
              </a:tblPr>
              <a:tblGrid>
                <a:gridCol w="2413000"/>
                <a:gridCol w="2413000"/>
                <a:gridCol w="2413000"/>
              </a:tblGrid>
              <a:tr h="381000">
                <a:tc>
                  <a:txBody>
                    <a:bodyPr/>
                    <a:lstStyle/>
                    <a:p>
                      <a:pPr indent="0" lvl="0" marL="0" rtl="0" algn="l">
                        <a:spcBef>
                          <a:spcPts val="0"/>
                        </a:spcBef>
                        <a:spcAft>
                          <a:spcPts val="0"/>
                        </a:spcAft>
                        <a:buNone/>
                      </a:pPr>
                      <a:r>
                        <a:rPr i="1" lang="de-DE"/>
                        <a:t>Multi-Agent-Training</a:t>
                      </a:r>
                      <a:endParaRPr i="1"/>
                    </a:p>
                  </a:txBody>
                  <a:tcPr marT="91425" marB="91425" marR="91425" marL="91425"/>
                </a:tc>
                <a:tc>
                  <a:txBody>
                    <a:bodyPr/>
                    <a:lstStyle/>
                    <a:p>
                      <a:pPr indent="0" lvl="0" marL="0" rtl="0" algn="l">
                        <a:spcBef>
                          <a:spcPts val="0"/>
                        </a:spcBef>
                        <a:spcAft>
                          <a:spcPts val="0"/>
                        </a:spcAft>
                        <a:buNone/>
                      </a:pPr>
                      <a:r>
                        <a:rPr lang="de-DE"/>
                        <a:t>mRUBIS was guaranteed to fix correct components</a:t>
                      </a:r>
                      <a:endParaRPr/>
                    </a:p>
                  </a:txBody>
                  <a:tcPr marT="91425" marB="91425" marR="91425" marL="91425"/>
                </a:tc>
                <a:tc>
                  <a:txBody>
                    <a:bodyPr/>
                    <a:lstStyle/>
                    <a:p>
                      <a:pPr indent="0" lvl="0" marL="0" rtl="0" algn="l">
                        <a:spcBef>
                          <a:spcPts val="0"/>
                        </a:spcBef>
                        <a:spcAft>
                          <a:spcPts val="0"/>
                        </a:spcAft>
                        <a:buNone/>
                      </a:pPr>
                      <a:r>
                        <a:rPr lang="de-DE"/>
                        <a:t>Introduced inner loop until correct components found</a:t>
                      </a:r>
                      <a:endParaRPr/>
                    </a:p>
                  </a:txBody>
                  <a:tcPr marT="91425" marB="91425" marR="91425" marL="91425"/>
                </a:tc>
              </a:tr>
            </a:tbl>
          </a:graphicData>
        </a:graphic>
      </p:graphicFrame>
      <p:sp>
        <p:nvSpPr>
          <p:cNvPr id="396" name="Google Shape;396;p33"/>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397" name="Google Shape;397;p33"/>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34"/>
          <p:cNvPicPr preferRelativeResize="0"/>
          <p:nvPr/>
        </p:nvPicPr>
        <p:blipFill>
          <a:blip r:embed="rId3">
            <a:alphaModFix/>
          </a:blip>
          <a:stretch>
            <a:fillRect/>
          </a:stretch>
        </p:blipFill>
        <p:spPr>
          <a:xfrm>
            <a:off x="168150" y="1116980"/>
            <a:ext cx="6877200" cy="3843345"/>
          </a:xfrm>
          <a:prstGeom prst="rect">
            <a:avLst/>
          </a:prstGeom>
          <a:noFill/>
          <a:ln>
            <a:noFill/>
          </a:ln>
        </p:spPr>
      </p:pic>
      <p:sp>
        <p:nvSpPr>
          <p:cNvPr id="404" name="Google Shape;404;p34"/>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405" name="Google Shape;405;p34"/>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Failure Propagation Example</a:t>
            </a:r>
            <a:endParaRPr/>
          </a:p>
        </p:txBody>
      </p:sp>
      <p:sp>
        <p:nvSpPr>
          <p:cNvPr id="406" name="Google Shape;406;p34"/>
          <p:cNvSpPr/>
          <p:nvPr/>
        </p:nvSpPr>
        <p:spPr>
          <a:xfrm>
            <a:off x="3106800" y="3128400"/>
            <a:ext cx="907200" cy="3312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
          <p:cNvSpPr/>
          <p:nvPr/>
        </p:nvSpPr>
        <p:spPr>
          <a:xfrm>
            <a:off x="1253425" y="3547175"/>
            <a:ext cx="928800" cy="3456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4"/>
          <p:cNvSpPr/>
          <p:nvPr/>
        </p:nvSpPr>
        <p:spPr>
          <a:xfrm>
            <a:off x="3038275" y="2111175"/>
            <a:ext cx="936000" cy="2742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4"/>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410" name="Google Shape;410;p34"/>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5"/>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417" name="Google Shape;417;p35"/>
          <p:cNvSpPr/>
          <p:nvPr/>
        </p:nvSpPr>
        <p:spPr>
          <a:xfrm>
            <a:off x="179277" y="3265988"/>
            <a:ext cx="3243900" cy="431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DE">
                <a:solidFill>
                  <a:schemeClr val="lt1"/>
                </a:solidFill>
              </a:rPr>
              <a:t>Multi Agent Controller</a:t>
            </a:r>
            <a:endParaRPr b="1">
              <a:solidFill>
                <a:schemeClr val="lt1"/>
              </a:solidFill>
            </a:endParaRPr>
          </a:p>
        </p:txBody>
      </p:sp>
      <p:sp>
        <p:nvSpPr>
          <p:cNvPr id="418" name="Google Shape;418;p35"/>
          <p:cNvSpPr/>
          <p:nvPr/>
        </p:nvSpPr>
        <p:spPr>
          <a:xfrm>
            <a:off x="179290" y="2159575"/>
            <a:ext cx="3243900" cy="4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DE">
                <a:solidFill>
                  <a:schemeClr val="lt1"/>
                </a:solidFill>
              </a:rPr>
              <a:t>Mrubis Environment</a:t>
            </a:r>
            <a:endParaRPr b="1">
              <a:solidFill>
                <a:schemeClr val="lt1"/>
              </a:solidFill>
            </a:endParaRPr>
          </a:p>
        </p:txBody>
      </p:sp>
      <p:sp>
        <p:nvSpPr>
          <p:cNvPr id="419" name="Google Shape;419;p35"/>
          <p:cNvSpPr/>
          <p:nvPr/>
        </p:nvSpPr>
        <p:spPr>
          <a:xfrm>
            <a:off x="179402" y="1312600"/>
            <a:ext cx="3243900" cy="431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DE">
                <a:solidFill>
                  <a:schemeClr val="lt1"/>
                </a:solidFill>
              </a:rPr>
              <a:t>Mrubis</a:t>
            </a:r>
            <a:endParaRPr b="1">
              <a:solidFill>
                <a:schemeClr val="lt1"/>
              </a:solidFill>
            </a:endParaRPr>
          </a:p>
        </p:txBody>
      </p:sp>
      <p:grpSp>
        <p:nvGrpSpPr>
          <p:cNvPr id="420" name="Google Shape;420;p35"/>
          <p:cNvGrpSpPr/>
          <p:nvPr/>
        </p:nvGrpSpPr>
        <p:grpSpPr>
          <a:xfrm>
            <a:off x="179391" y="4372400"/>
            <a:ext cx="3243692" cy="431400"/>
            <a:chOff x="179400" y="3131050"/>
            <a:chExt cx="3656100" cy="431400"/>
          </a:xfrm>
        </p:grpSpPr>
        <p:sp>
          <p:nvSpPr>
            <p:cNvPr id="421" name="Google Shape;421;p35"/>
            <p:cNvSpPr/>
            <p:nvPr/>
          </p:nvSpPr>
          <p:spPr>
            <a:xfrm>
              <a:off x="179400" y="3131050"/>
              <a:ext cx="828000" cy="43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DE">
                  <a:solidFill>
                    <a:schemeClr val="lt1"/>
                  </a:solidFill>
                </a:rPr>
                <a:t>Agent</a:t>
              </a:r>
              <a:endParaRPr b="1">
                <a:solidFill>
                  <a:schemeClr val="lt1"/>
                </a:solidFill>
              </a:endParaRPr>
            </a:p>
          </p:txBody>
        </p:sp>
        <p:sp>
          <p:nvSpPr>
            <p:cNvPr id="422" name="Google Shape;422;p35"/>
            <p:cNvSpPr/>
            <p:nvPr/>
          </p:nvSpPr>
          <p:spPr>
            <a:xfrm>
              <a:off x="1111613" y="3131050"/>
              <a:ext cx="828000" cy="43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DE">
                  <a:solidFill>
                    <a:schemeClr val="lt1"/>
                  </a:solidFill>
                </a:rPr>
                <a:t>Agent</a:t>
              </a:r>
              <a:endParaRPr b="1">
                <a:solidFill>
                  <a:schemeClr val="lt1"/>
                </a:solidFill>
              </a:endParaRPr>
            </a:p>
          </p:txBody>
        </p:sp>
        <p:sp>
          <p:nvSpPr>
            <p:cNvPr id="423" name="Google Shape;423;p35"/>
            <p:cNvSpPr/>
            <p:nvPr/>
          </p:nvSpPr>
          <p:spPr>
            <a:xfrm>
              <a:off x="2059563" y="3131050"/>
              <a:ext cx="828000" cy="43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DE">
                  <a:solidFill>
                    <a:schemeClr val="lt1"/>
                  </a:solidFill>
                </a:rPr>
                <a:t>Agent</a:t>
              </a:r>
              <a:endParaRPr b="1">
                <a:solidFill>
                  <a:schemeClr val="lt1"/>
                </a:solidFill>
              </a:endParaRPr>
            </a:p>
          </p:txBody>
        </p:sp>
        <p:sp>
          <p:nvSpPr>
            <p:cNvPr id="424" name="Google Shape;424;p35"/>
            <p:cNvSpPr/>
            <p:nvPr/>
          </p:nvSpPr>
          <p:spPr>
            <a:xfrm>
              <a:off x="3007500" y="3131050"/>
              <a:ext cx="828000" cy="43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DE">
                  <a:solidFill>
                    <a:schemeClr val="lt1"/>
                  </a:solidFill>
                </a:rPr>
                <a:t>Agent</a:t>
              </a:r>
              <a:endParaRPr b="1">
                <a:solidFill>
                  <a:schemeClr val="lt1"/>
                </a:solidFill>
              </a:endParaRPr>
            </a:p>
          </p:txBody>
        </p:sp>
      </p:grpSp>
      <p:sp>
        <p:nvSpPr>
          <p:cNvPr id="425" name="Google Shape;425;p35"/>
          <p:cNvSpPr txBox="1"/>
          <p:nvPr/>
        </p:nvSpPr>
        <p:spPr>
          <a:xfrm>
            <a:off x="3681300" y="1312600"/>
            <a:ext cx="3770400" cy="3771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600"/>
              </a:spcBef>
              <a:spcAft>
                <a:spcPts val="0"/>
              </a:spcAft>
              <a:buNone/>
            </a:pPr>
            <a:r>
              <a:t/>
            </a:r>
            <a:endParaRPr i="1" sz="1200">
              <a:solidFill>
                <a:schemeClr val="dk1"/>
              </a:solidFill>
              <a:latin typeface="Verdana"/>
              <a:ea typeface="Verdana"/>
              <a:cs typeface="Verdana"/>
              <a:sym typeface="Verdana"/>
            </a:endParaRPr>
          </a:p>
          <a:p>
            <a:pPr indent="0" lvl="0" marL="0" rtl="0" algn="l">
              <a:lnSpc>
                <a:spcPct val="100000"/>
              </a:lnSpc>
              <a:spcBef>
                <a:spcPts val="600"/>
              </a:spcBef>
              <a:spcAft>
                <a:spcPts val="0"/>
              </a:spcAft>
              <a:buNone/>
            </a:pPr>
            <a:r>
              <a:t/>
            </a:r>
            <a:endParaRPr sz="1200">
              <a:solidFill>
                <a:schemeClr val="dk1"/>
              </a:solidFill>
              <a:latin typeface="Verdana"/>
              <a:ea typeface="Verdana"/>
              <a:cs typeface="Verdana"/>
              <a:sym typeface="Verdana"/>
            </a:endParaRPr>
          </a:p>
          <a:p>
            <a:pPr indent="0" lvl="0" marL="0" rtl="0" algn="l">
              <a:lnSpc>
                <a:spcPct val="100000"/>
              </a:lnSpc>
              <a:spcBef>
                <a:spcPts val="600"/>
              </a:spcBef>
              <a:spcAft>
                <a:spcPts val="0"/>
              </a:spcAft>
              <a:buNone/>
            </a:pPr>
            <a:r>
              <a:t/>
            </a:r>
            <a:endParaRPr sz="1200">
              <a:solidFill>
                <a:schemeClr val="dk1"/>
              </a:solidFill>
              <a:latin typeface="Verdana"/>
              <a:ea typeface="Verdana"/>
              <a:cs typeface="Verdana"/>
              <a:sym typeface="Verdana"/>
            </a:endParaRPr>
          </a:p>
          <a:p>
            <a:pPr indent="0" lvl="0" marL="0" rtl="0" algn="l">
              <a:lnSpc>
                <a:spcPct val="100000"/>
              </a:lnSpc>
              <a:spcBef>
                <a:spcPts val="600"/>
              </a:spcBef>
              <a:spcAft>
                <a:spcPts val="0"/>
              </a:spcAft>
              <a:buNone/>
            </a:pPr>
            <a:r>
              <a:rPr b="1" lang="de-DE" sz="1200">
                <a:solidFill>
                  <a:schemeClr val="dk1"/>
                </a:solidFill>
                <a:latin typeface="Verdana"/>
                <a:ea typeface="Verdana"/>
                <a:cs typeface="Verdana"/>
                <a:sym typeface="Verdana"/>
              </a:rPr>
              <a:t>Multi Agent Architecture</a:t>
            </a:r>
            <a:endParaRPr b="1" sz="1200">
              <a:solidFill>
                <a:schemeClr val="dk1"/>
              </a:solidFill>
              <a:latin typeface="Verdana"/>
              <a:ea typeface="Verdana"/>
              <a:cs typeface="Verdana"/>
              <a:sym typeface="Verdana"/>
            </a:endParaRPr>
          </a:p>
          <a:p>
            <a:pPr indent="-273367" lvl="0" marL="268287" rtl="0" algn="l">
              <a:spcBef>
                <a:spcPts val="600"/>
              </a:spcBef>
              <a:spcAft>
                <a:spcPts val="0"/>
              </a:spcAft>
              <a:buClr>
                <a:schemeClr val="accent1"/>
              </a:buClr>
              <a:buSzPts val="1200"/>
              <a:buChar char="■"/>
            </a:pPr>
            <a:r>
              <a:rPr lang="de-DE" sz="1200">
                <a:solidFill>
                  <a:schemeClr val="dk1"/>
                </a:solidFill>
                <a:latin typeface="Verdana"/>
                <a:ea typeface="Verdana"/>
                <a:cs typeface="Verdana"/>
                <a:sym typeface="Verdana"/>
              </a:rPr>
              <a:t>Challenges:</a:t>
            </a:r>
            <a:endParaRPr sz="1200">
              <a:solidFill>
                <a:schemeClr val="dk1"/>
              </a:solidFill>
              <a:latin typeface="Verdana"/>
              <a:ea typeface="Verdana"/>
              <a:cs typeface="Verdana"/>
              <a:sym typeface="Verdana"/>
            </a:endParaRPr>
          </a:p>
          <a:p>
            <a:pPr indent="-273367" lvl="1" marL="536575" rtl="0" algn="l">
              <a:spcBef>
                <a:spcPts val="600"/>
              </a:spcBef>
              <a:spcAft>
                <a:spcPts val="0"/>
              </a:spcAft>
              <a:buClr>
                <a:schemeClr val="accent1"/>
              </a:buClr>
              <a:buSzPts val="1200"/>
              <a:buChar char="□"/>
            </a:pPr>
            <a:r>
              <a:rPr lang="de-DE" sz="1200">
                <a:solidFill>
                  <a:schemeClr val="dk1"/>
                </a:solidFill>
                <a:latin typeface="Verdana"/>
                <a:ea typeface="Verdana"/>
                <a:cs typeface="Verdana"/>
                <a:sym typeface="Verdana"/>
              </a:rPr>
              <a:t>Overfitting</a:t>
            </a:r>
            <a:endParaRPr sz="1200">
              <a:solidFill>
                <a:schemeClr val="dk1"/>
              </a:solidFill>
              <a:latin typeface="Verdana"/>
              <a:ea typeface="Verdana"/>
              <a:cs typeface="Verdana"/>
              <a:sym typeface="Verdana"/>
            </a:endParaRPr>
          </a:p>
          <a:p>
            <a:pPr indent="-273367" lvl="1" marL="536575" rtl="0" algn="l">
              <a:spcBef>
                <a:spcPts val="600"/>
              </a:spcBef>
              <a:spcAft>
                <a:spcPts val="0"/>
              </a:spcAft>
              <a:buClr>
                <a:schemeClr val="accent1"/>
              </a:buClr>
              <a:buSzPts val="1200"/>
              <a:buChar char="□"/>
            </a:pPr>
            <a:r>
              <a:rPr lang="de-DE" sz="1200">
                <a:solidFill>
                  <a:schemeClr val="dk1"/>
                </a:solidFill>
                <a:latin typeface="Verdana"/>
                <a:ea typeface="Verdana"/>
                <a:cs typeface="Verdana"/>
                <a:sym typeface="Verdana"/>
              </a:rPr>
              <a:t>Non-stationary</a:t>
            </a:r>
            <a:endParaRPr sz="1200">
              <a:solidFill>
                <a:schemeClr val="dk1"/>
              </a:solidFill>
              <a:latin typeface="Verdana"/>
              <a:ea typeface="Verdana"/>
              <a:cs typeface="Verdana"/>
              <a:sym typeface="Verdana"/>
            </a:endParaRPr>
          </a:p>
          <a:p>
            <a:pPr indent="-242887" lvl="0" marL="268287" rtl="0" algn="l">
              <a:lnSpc>
                <a:spcPct val="100000"/>
              </a:lnSpc>
              <a:spcBef>
                <a:spcPts val="600"/>
              </a:spcBef>
              <a:spcAft>
                <a:spcPts val="0"/>
              </a:spcAft>
              <a:buClr>
                <a:schemeClr val="accent1"/>
              </a:buClr>
              <a:buSzPts val="1200"/>
              <a:buChar char="■"/>
            </a:pPr>
            <a:r>
              <a:rPr lang="de-DE" sz="1200">
                <a:solidFill>
                  <a:schemeClr val="dk1"/>
                </a:solidFill>
                <a:latin typeface="Verdana"/>
                <a:ea typeface="Verdana"/>
                <a:cs typeface="Verdana"/>
                <a:sym typeface="Verdana"/>
              </a:rPr>
              <a:t>Two learning goals:</a:t>
            </a:r>
            <a:endParaRPr sz="1200">
              <a:solidFill>
                <a:schemeClr val="dk1"/>
              </a:solidFill>
              <a:latin typeface="Verdana"/>
              <a:ea typeface="Verdana"/>
              <a:cs typeface="Verdana"/>
              <a:sym typeface="Verdana"/>
            </a:endParaRPr>
          </a:p>
          <a:p>
            <a:pPr indent="-273367" lvl="1" marL="536575" rtl="0" algn="l">
              <a:spcBef>
                <a:spcPts val="600"/>
              </a:spcBef>
              <a:spcAft>
                <a:spcPts val="0"/>
              </a:spcAft>
              <a:buClr>
                <a:schemeClr val="accent1"/>
              </a:buClr>
              <a:buSzPts val="1200"/>
              <a:buChar char="□"/>
            </a:pPr>
            <a:r>
              <a:rPr lang="de-DE" sz="1200">
                <a:solidFill>
                  <a:schemeClr val="dk1"/>
                </a:solidFill>
                <a:latin typeface="Verdana"/>
                <a:ea typeface="Verdana"/>
                <a:cs typeface="Verdana"/>
                <a:sym typeface="Verdana"/>
              </a:rPr>
              <a:t>choose correct failing component</a:t>
            </a:r>
            <a:endParaRPr sz="1200">
              <a:solidFill>
                <a:schemeClr val="dk1"/>
              </a:solidFill>
              <a:latin typeface="Verdana"/>
              <a:ea typeface="Verdana"/>
              <a:cs typeface="Verdana"/>
              <a:sym typeface="Verdana"/>
            </a:endParaRPr>
          </a:p>
          <a:p>
            <a:pPr indent="-273367" lvl="1" marL="536575" rtl="0" algn="l">
              <a:lnSpc>
                <a:spcPct val="100000"/>
              </a:lnSpc>
              <a:spcBef>
                <a:spcPts val="600"/>
              </a:spcBef>
              <a:spcAft>
                <a:spcPts val="0"/>
              </a:spcAft>
              <a:buClr>
                <a:schemeClr val="accent1"/>
              </a:buClr>
              <a:buSzPts val="1200"/>
              <a:buChar char="□"/>
            </a:pPr>
            <a:r>
              <a:rPr lang="de-DE" sz="1200">
                <a:solidFill>
                  <a:schemeClr val="dk1"/>
                </a:solidFill>
                <a:latin typeface="Verdana"/>
                <a:ea typeface="Verdana"/>
                <a:cs typeface="Verdana"/>
                <a:sym typeface="Verdana"/>
              </a:rPr>
              <a:t>rank these components correctly</a:t>
            </a:r>
            <a:endParaRPr sz="1200">
              <a:solidFill>
                <a:schemeClr val="dk1"/>
              </a:solidFill>
              <a:latin typeface="Verdana"/>
              <a:ea typeface="Verdana"/>
              <a:cs typeface="Verdana"/>
              <a:sym typeface="Verdana"/>
            </a:endParaRPr>
          </a:p>
          <a:p>
            <a:pPr indent="-255587" lvl="0" marL="268287" rtl="0" algn="l">
              <a:spcBef>
                <a:spcPts val="600"/>
              </a:spcBef>
              <a:spcAft>
                <a:spcPts val="0"/>
              </a:spcAft>
              <a:buClr>
                <a:schemeClr val="accent1"/>
              </a:buClr>
              <a:buSzPts val="920"/>
              <a:buFont typeface="Verdana"/>
              <a:buChar char="➢"/>
            </a:pPr>
            <a:r>
              <a:rPr lang="de-DE" sz="1200">
                <a:solidFill>
                  <a:schemeClr val="dk1"/>
                </a:solidFill>
                <a:latin typeface="Verdana"/>
                <a:ea typeface="Verdana"/>
                <a:cs typeface="Verdana"/>
                <a:sym typeface="Verdana"/>
              </a:rPr>
              <a:t>Self-adaptive controller</a:t>
            </a:r>
            <a:endParaRPr sz="1200">
              <a:solidFill>
                <a:schemeClr val="dk1"/>
              </a:solidFill>
              <a:latin typeface="Verdana"/>
              <a:ea typeface="Verdana"/>
              <a:cs typeface="Verdana"/>
              <a:sym typeface="Verdana"/>
            </a:endParaRPr>
          </a:p>
          <a:p>
            <a:pPr indent="-273367" lvl="1" marL="536575" rtl="0" algn="l">
              <a:spcBef>
                <a:spcPts val="600"/>
              </a:spcBef>
              <a:spcAft>
                <a:spcPts val="0"/>
              </a:spcAft>
              <a:buClr>
                <a:schemeClr val="accent1"/>
              </a:buClr>
              <a:buSzPts val="1200"/>
              <a:buChar char="□"/>
            </a:pPr>
            <a:r>
              <a:rPr lang="de-DE" sz="1200">
                <a:solidFill>
                  <a:schemeClr val="dk1"/>
                </a:solidFill>
                <a:latin typeface="Verdana"/>
                <a:ea typeface="Verdana"/>
                <a:cs typeface="Verdana"/>
                <a:sym typeface="Verdana"/>
              </a:rPr>
              <a:t>Assign agents to tasks</a:t>
            </a:r>
            <a:endParaRPr sz="1200">
              <a:solidFill>
                <a:schemeClr val="dk1"/>
              </a:solidFill>
              <a:latin typeface="Verdana"/>
              <a:ea typeface="Verdana"/>
              <a:cs typeface="Verdana"/>
              <a:sym typeface="Verdana"/>
            </a:endParaRPr>
          </a:p>
          <a:p>
            <a:pPr indent="-273367" lvl="1" marL="536575" rtl="0" algn="l">
              <a:spcBef>
                <a:spcPts val="600"/>
              </a:spcBef>
              <a:spcAft>
                <a:spcPts val="0"/>
              </a:spcAft>
              <a:buClr>
                <a:schemeClr val="accent1"/>
              </a:buClr>
              <a:buSzPts val="1200"/>
              <a:buChar char="□"/>
            </a:pPr>
            <a:r>
              <a:rPr lang="de-DE" sz="1200">
                <a:solidFill>
                  <a:schemeClr val="dk1"/>
                </a:solidFill>
                <a:latin typeface="Verdana"/>
                <a:ea typeface="Verdana"/>
                <a:cs typeface="Verdana"/>
                <a:sym typeface="Verdana"/>
              </a:rPr>
              <a:t>Monitor behavior</a:t>
            </a:r>
            <a:endParaRPr sz="1200">
              <a:solidFill>
                <a:schemeClr val="dk1"/>
              </a:solidFill>
              <a:latin typeface="Verdana"/>
              <a:ea typeface="Verdana"/>
              <a:cs typeface="Verdana"/>
              <a:sym typeface="Verdana"/>
            </a:endParaRPr>
          </a:p>
          <a:p>
            <a:pPr indent="-273367" lvl="1" marL="536575" rtl="0" algn="l">
              <a:spcBef>
                <a:spcPts val="600"/>
              </a:spcBef>
              <a:spcAft>
                <a:spcPts val="0"/>
              </a:spcAft>
              <a:buClr>
                <a:schemeClr val="accent1"/>
              </a:buClr>
              <a:buSzPts val="1200"/>
              <a:buChar char="□"/>
            </a:pPr>
            <a:r>
              <a:rPr lang="de-DE" sz="1200">
                <a:solidFill>
                  <a:schemeClr val="dk1"/>
                </a:solidFill>
                <a:latin typeface="Verdana"/>
                <a:ea typeface="Verdana"/>
                <a:cs typeface="Verdana"/>
                <a:sym typeface="Verdana"/>
              </a:rPr>
              <a:t>Re-assign on breaches</a:t>
            </a:r>
            <a:endParaRPr sz="1200">
              <a:solidFill>
                <a:schemeClr val="dk1"/>
              </a:solidFill>
              <a:latin typeface="Verdana"/>
              <a:ea typeface="Verdana"/>
              <a:cs typeface="Verdana"/>
              <a:sym typeface="Verdana"/>
            </a:endParaRPr>
          </a:p>
        </p:txBody>
      </p:sp>
      <p:cxnSp>
        <p:nvCxnSpPr>
          <p:cNvPr id="426" name="Google Shape;426;p35"/>
          <p:cNvCxnSpPr>
            <a:stCxn id="419" idx="2"/>
            <a:endCxn id="418" idx="0"/>
          </p:cNvCxnSpPr>
          <p:nvPr/>
        </p:nvCxnSpPr>
        <p:spPr>
          <a:xfrm>
            <a:off x="1801352" y="1744000"/>
            <a:ext cx="0" cy="415500"/>
          </a:xfrm>
          <a:prstGeom prst="straightConnector1">
            <a:avLst/>
          </a:prstGeom>
          <a:noFill/>
          <a:ln cap="flat" cmpd="sng" w="9525">
            <a:solidFill>
              <a:schemeClr val="dk2"/>
            </a:solidFill>
            <a:prstDash val="dashDot"/>
            <a:round/>
            <a:headEnd len="med" w="med" type="none"/>
            <a:tailEnd len="med" w="med" type="none"/>
          </a:ln>
        </p:spPr>
      </p:cxnSp>
      <p:cxnSp>
        <p:nvCxnSpPr>
          <p:cNvPr id="427" name="Google Shape;427;p35"/>
          <p:cNvCxnSpPr>
            <a:stCxn id="418" idx="2"/>
            <a:endCxn id="417" idx="0"/>
          </p:cNvCxnSpPr>
          <p:nvPr/>
        </p:nvCxnSpPr>
        <p:spPr>
          <a:xfrm>
            <a:off x="1801240" y="2590975"/>
            <a:ext cx="0" cy="6750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35"/>
          <p:cNvCxnSpPr/>
          <p:nvPr/>
        </p:nvCxnSpPr>
        <p:spPr>
          <a:xfrm>
            <a:off x="546700" y="3708861"/>
            <a:ext cx="0" cy="6636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35"/>
          <p:cNvCxnSpPr/>
          <p:nvPr/>
        </p:nvCxnSpPr>
        <p:spPr>
          <a:xfrm>
            <a:off x="1373754" y="3720925"/>
            <a:ext cx="0" cy="65160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35"/>
          <p:cNvCxnSpPr/>
          <p:nvPr/>
        </p:nvCxnSpPr>
        <p:spPr>
          <a:xfrm>
            <a:off x="2214770" y="3697400"/>
            <a:ext cx="0" cy="6750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35"/>
          <p:cNvCxnSpPr/>
          <p:nvPr/>
        </p:nvCxnSpPr>
        <p:spPr>
          <a:xfrm>
            <a:off x="3055775" y="3697400"/>
            <a:ext cx="0" cy="675000"/>
          </a:xfrm>
          <a:prstGeom prst="straightConnector1">
            <a:avLst/>
          </a:prstGeom>
          <a:noFill/>
          <a:ln cap="flat" cmpd="sng" w="9525">
            <a:solidFill>
              <a:schemeClr val="dk2"/>
            </a:solidFill>
            <a:prstDash val="solid"/>
            <a:round/>
            <a:headEnd len="med" w="med" type="none"/>
            <a:tailEnd len="med" w="med" type="none"/>
          </a:ln>
        </p:spPr>
      </p:cxnSp>
      <p:sp>
        <p:nvSpPr>
          <p:cNvPr id="432" name="Google Shape;432;p35"/>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433" name="Google Shape;433;p35"/>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pic>
        <p:nvPicPr>
          <p:cNvPr id="434" name="Google Shape;434;p35"/>
          <p:cNvPicPr preferRelativeResize="0"/>
          <p:nvPr/>
        </p:nvPicPr>
        <p:blipFill rotWithShape="1">
          <a:blip r:embed="rId3">
            <a:alphaModFix amt="75000"/>
          </a:blip>
          <a:srcRect b="5225" l="1369" r="2826" t="1455"/>
          <a:stretch/>
        </p:blipFill>
        <p:spPr>
          <a:xfrm>
            <a:off x="145850" y="1090550"/>
            <a:ext cx="3440599" cy="1068948"/>
          </a:xfrm>
          <a:prstGeom prst="rect">
            <a:avLst/>
          </a:prstGeom>
          <a:noFill/>
          <a:ln>
            <a:noFill/>
          </a:ln>
        </p:spPr>
      </p:pic>
      <p:sp>
        <p:nvSpPr>
          <p:cNvPr id="435" name="Google Shape;435;p35"/>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de-DE" sz="2800"/>
              <a:t>Approach: Multi-Agent Architecture</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0" st="0"/>
                                            </p:txEl>
                                          </p:spTgt>
                                        </p:tgtEl>
                                        <p:attrNameLst>
                                          <p:attrName>style.visibility</p:attrName>
                                        </p:attrNameLst>
                                      </p:cBhvr>
                                      <p:to>
                                        <p:strVal val="visible"/>
                                      </p:to>
                                    </p:set>
                                    <p:animEffect filter="fade" transition="in">
                                      <p:cBhvr>
                                        <p:cTn dur="1"/>
                                        <p:tgtEl>
                                          <p:spTgt spid="4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1" st="1"/>
                                            </p:txEl>
                                          </p:spTgt>
                                        </p:tgtEl>
                                        <p:attrNameLst>
                                          <p:attrName>style.visibility</p:attrName>
                                        </p:attrNameLst>
                                      </p:cBhvr>
                                      <p:to>
                                        <p:strVal val="visible"/>
                                      </p:to>
                                    </p:set>
                                    <p:animEffect filter="fade" transition="in">
                                      <p:cBhvr>
                                        <p:cTn dur="1"/>
                                        <p:tgtEl>
                                          <p:spTgt spid="4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2" st="2"/>
                                            </p:txEl>
                                          </p:spTgt>
                                        </p:tgtEl>
                                        <p:attrNameLst>
                                          <p:attrName>style.visibility</p:attrName>
                                        </p:attrNameLst>
                                      </p:cBhvr>
                                      <p:to>
                                        <p:strVal val="visible"/>
                                      </p:to>
                                    </p:set>
                                    <p:animEffect filter="fade" transition="in">
                                      <p:cBhvr>
                                        <p:cTn dur="1"/>
                                        <p:tgtEl>
                                          <p:spTgt spid="4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3" st="3"/>
                                            </p:txEl>
                                          </p:spTgt>
                                        </p:tgtEl>
                                        <p:attrNameLst>
                                          <p:attrName>style.visibility</p:attrName>
                                        </p:attrNameLst>
                                      </p:cBhvr>
                                      <p:to>
                                        <p:strVal val="visible"/>
                                      </p:to>
                                    </p:set>
                                    <p:animEffect filter="fade" transition="in">
                                      <p:cBhvr>
                                        <p:cTn dur="1"/>
                                        <p:tgtEl>
                                          <p:spTgt spid="4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4" st="4"/>
                                            </p:txEl>
                                          </p:spTgt>
                                        </p:tgtEl>
                                        <p:attrNameLst>
                                          <p:attrName>style.visibility</p:attrName>
                                        </p:attrNameLst>
                                      </p:cBhvr>
                                      <p:to>
                                        <p:strVal val="visible"/>
                                      </p:to>
                                    </p:set>
                                    <p:animEffect filter="fade" transition="in">
                                      <p:cBhvr>
                                        <p:cTn dur="1"/>
                                        <p:tgtEl>
                                          <p:spTgt spid="4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5" st="5"/>
                                            </p:txEl>
                                          </p:spTgt>
                                        </p:tgtEl>
                                        <p:attrNameLst>
                                          <p:attrName>style.visibility</p:attrName>
                                        </p:attrNameLst>
                                      </p:cBhvr>
                                      <p:to>
                                        <p:strVal val="visible"/>
                                      </p:to>
                                    </p:set>
                                    <p:animEffect filter="fade" transition="in">
                                      <p:cBhvr>
                                        <p:cTn dur="1"/>
                                        <p:tgtEl>
                                          <p:spTgt spid="4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6" st="6"/>
                                            </p:txEl>
                                          </p:spTgt>
                                        </p:tgtEl>
                                        <p:attrNameLst>
                                          <p:attrName>style.visibility</p:attrName>
                                        </p:attrNameLst>
                                      </p:cBhvr>
                                      <p:to>
                                        <p:strVal val="visible"/>
                                      </p:to>
                                    </p:set>
                                    <p:animEffect filter="fade" transition="in">
                                      <p:cBhvr>
                                        <p:cTn dur="1"/>
                                        <p:tgtEl>
                                          <p:spTgt spid="42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7" st="7"/>
                                            </p:txEl>
                                          </p:spTgt>
                                        </p:tgtEl>
                                        <p:attrNameLst>
                                          <p:attrName>style.visibility</p:attrName>
                                        </p:attrNameLst>
                                      </p:cBhvr>
                                      <p:to>
                                        <p:strVal val="visible"/>
                                      </p:to>
                                    </p:set>
                                    <p:animEffect filter="fade" transition="in">
                                      <p:cBhvr>
                                        <p:cTn dur="1"/>
                                        <p:tgtEl>
                                          <p:spTgt spid="42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8" st="8"/>
                                            </p:txEl>
                                          </p:spTgt>
                                        </p:tgtEl>
                                        <p:attrNameLst>
                                          <p:attrName>style.visibility</p:attrName>
                                        </p:attrNameLst>
                                      </p:cBhvr>
                                      <p:to>
                                        <p:strVal val="visible"/>
                                      </p:to>
                                    </p:set>
                                    <p:animEffect filter="fade" transition="in">
                                      <p:cBhvr>
                                        <p:cTn dur="1"/>
                                        <p:tgtEl>
                                          <p:spTgt spid="42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9" st="9"/>
                                            </p:txEl>
                                          </p:spTgt>
                                        </p:tgtEl>
                                        <p:attrNameLst>
                                          <p:attrName>style.visibility</p:attrName>
                                        </p:attrNameLst>
                                      </p:cBhvr>
                                      <p:to>
                                        <p:strVal val="visible"/>
                                      </p:to>
                                    </p:set>
                                    <p:animEffect filter="fade" transition="in">
                                      <p:cBhvr>
                                        <p:cTn dur="1"/>
                                        <p:tgtEl>
                                          <p:spTgt spid="42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10" st="10"/>
                                            </p:txEl>
                                          </p:spTgt>
                                        </p:tgtEl>
                                        <p:attrNameLst>
                                          <p:attrName>style.visibility</p:attrName>
                                        </p:attrNameLst>
                                      </p:cBhvr>
                                      <p:to>
                                        <p:strVal val="visible"/>
                                      </p:to>
                                    </p:set>
                                    <p:animEffect filter="fade" transition="in">
                                      <p:cBhvr>
                                        <p:cTn dur="1"/>
                                        <p:tgtEl>
                                          <p:spTgt spid="42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11" st="11"/>
                                            </p:txEl>
                                          </p:spTgt>
                                        </p:tgtEl>
                                        <p:attrNameLst>
                                          <p:attrName>style.visibility</p:attrName>
                                        </p:attrNameLst>
                                      </p:cBhvr>
                                      <p:to>
                                        <p:strVal val="visible"/>
                                      </p:to>
                                    </p:set>
                                    <p:animEffect filter="fade" transition="in">
                                      <p:cBhvr>
                                        <p:cTn dur="1"/>
                                        <p:tgtEl>
                                          <p:spTgt spid="42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12" st="12"/>
                                            </p:txEl>
                                          </p:spTgt>
                                        </p:tgtEl>
                                        <p:attrNameLst>
                                          <p:attrName>style.visibility</p:attrName>
                                        </p:attrNameLst>
                                      </p:cBhvr>
                                      <p:to>
                                        <p:strVal val="visible"/>
                                      </p:to>
                                    </p:set>
                                    <p:animEffect filter="fade" transition="in">
                                      <p:cBhvr>
                                        <p:cTn dur="1"/>
                                        <p:tgtEl>
                                          <p:spTgt spid="42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13" st="13"/>
                                            </p:txEl>
                                          </p:spTgt>
                                        </p:tgtEl>
                                        <p:attrNameLst>
                                          <p:attrName>style.visibility</p:attrName>
                                        </p:attrNameLst>
                                      </p:cBhvr>
                                      <p:to>
                                        <p:strVal val="visible"/>
                                      </p:to>
                                    </p:set>
                                    <p:animEffect filter="fade" transition="in">
                                      <p:cBhvr>
                                        <p:cTn dur="1"/>
                                        <p:tgtEl>
                                          <p:spTgt spid="425">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8"/>
          <p:cNvSpPr txBox="1"/>
          <p:nvPr>
            <p:ph type="title"/>
          </p:nvPr>
        </p:nvSpPr>
        <p:spPr>
          <a:xfrm>
            <a:off x="358776" y="108001"/>
            <a:ext cx="6877051" cy="927588"/>
          </a:xfrm>
          <a:prstGeom prst="rect">
            <a:avLst/>
          </a:prstGeom>
          <a:noFill/>
          <a:ln>
            <a:noFill/>
          </a:ln>
        </p:spPr>
        <p:txBody>
          <a:bodyPr anchorCtr="0" anchor="b" bIns="180000" lIns="0" spcFirstLastPara="1" rIns="0" wrap="square" tIns="0">
            <a:noAutofit/>
          </a:bodyPr>
          <a:lstStyle/>
          <a:p>
            <a:pPr indent="0" lvl="0" marL="0" rtl="0" algn="l">
              <a:spcBef>
                <a:spcPts val="0"/>
              </a:spcBef>
              <a:spcAft>
                <a:spcPts val="0"/>
              </a:spcAft>
              <a:buClr>
                <a:schemeClr val="lt2"/>
              </a:buClr>
              <a:buSzPts val="2800"/>
              <a:buFont typeface="Verdana"/>
              <a:buNone/>
            </a:pPr>
            <a:r>
              <a:rPr lang="de-DE" sz="2800"/>
              <a:t>Agenda</a:t>
            </a:r>
            <a:endParaRPr sz="2800"/>
          </a:p>
        </p:txBody>
      </p:sp>
      <p:sp>
        <p:nvSpPr>
          <p:cNvPr id="220" name="Google Shape;220;p18"/>
          <p:cNvSpPr txBox="1"/>
          <p:nvPr>
            <p:ph idx="1" type="body"/>
          </p:nvPr>
        </p:nvSpPr>
        <p:spPr>
          <a:xfrm>
            <a:off x="358775" y="1239838"/>
            <a:ext cx="6877050" cy="3563938"/>
          </a:xfrm>
          <a:prstGeom prst="rect">
            <a:avLst/>
          </a:prstGeom>
          <a:noFill/>
          <a:ln>
            <a:noFill/>
          </a:ln>
        </p:spPr>
        <p:txBody>
          <a:bodyPr anchorCtr="0" anchor="t" bIns="0" lIns="0" spcFirstLastPara="1" rIns="0" wrap="square" tIns="72000">
            <a:noAutofit/>
          </a:bodyPr>
          <a:lstStyle/>
          <a:p>
            <a:pPr indent="-320675" lvl="0" marL="358775" rtl="0" algn="l">
              <a:lnSpc>
                <a:spcPct val="150000"/>
              </a:lnSpc>
              <a:spcBef>
                <a:spcPts val="0"/>
              </a:spcBef>
              <a:spcAft>
                <a:spcPts val="0"/>
              </a:spcAft>
              <a:buSzPts val="1400"/>
              <a:buAutoNum type="arabicPeriod"/>
            </a:pPr>
            <a:r>
              <a:rPr lang="de-DE"/>
              <a:t>Motivation</a:t>
            </a:r>
            <a:endParaRPr/>
          </a:p>
          <a:p>
            <a:pPr indent="-320675" lvl="0" marL="358775" rtl="0" algn="l">
              <a:lnSpc>
                <a:spcPct val="150000"/>
              </a:lnSpc>
              <a:spcBef>
                <a:spcPts val="0"/>
              </a:spcBef>
              <a:spcAft>
                <a:spcPts val="0"/>
              </a:spcAft>
              <a:buSzPts val="1400"/>
              <a:buAutoNum type="arabicPeriod"/>
            </a:pPr>
            <a:r>
              <a:rPr lang="de-DE"/>
              <a:t>State of the Art</a:t>
            </a:r>
            <a:endParaRPr/>
          </a:p>
          <a:p>
            <a:pPr indent="-320675" lvl="0" marL="358775" rtl="0" algn="l">
              <a:lnSpc>
                <a:spcPct val="150000"/>
              </a:lnSpc>
              <a:spcBef>
                <a:spcPts val="600"/>
              </a:spcBef>
              <a:spcAft>
                <a:spcPts val="0"/>
              </a:spcAft>
              <a:buSzPts val="1400"/>
              <a:buAutoNum type="arabicPeriod"/>
            </a:pPr>
            <a:r>
              <a:rPr lang="de-DE"/>
              <a:t>Approach</a:t>
            </a:r>
            <a:endParaRPr/>
          </a:p>
          <a:p>
            <a:pPr indent="-320675" lvl="0" marL="358775" rtl="0" algn="l">
              <a:lnSpc>
                <a:spcPct val="150000"/>
              </a:lnSpc>
              <a:spcBef>
                <a:spcPts val="600"/>
              </a:spcBef>
              <a:spcAft>
                <a:spcPts val="0"/>
              </a:spcAft>
              <a:buSzPts val="1400"/>
              <a:buAutoNum type="arabicPeriod"/>
            </a:pPr>
            <a:r>
              <a:rPr lang="de-DE"/>
              <a:t>Experiments</a:t>
            </a:r>
            <a:endParaRPr/>
          </a:p>
          <a:p>
            <a:pPr indent="-257299" lvl="1" marL="630000" rtl="0" algn="l">
              <a:lnSpc>
                <a:spcPct val="150000"/>
              </a:lnSpc>
              <a:spcBef>
                <a:spcPts val="600"/>
              </a:spcBef>
              <a:spcAft>
                <a:spcPts val="0"/>
              </a:spcAft>
              <a:buSzPts val="1200"/>
              <a:buChar char="■"/>
            </a:pPr>
            <a:r>
              <a:rPr lang="de-DE" sz="1200"/>
              <a:t>MAPE-K Robustness</a:t>
            </a:r>
            <a:endParaRPr sz="1200"/>
          </a:p>
          <a:p>
            <a:pPr indent="-257299" lvl="1" marL="630000" rtl="0" algn="l">
              <a:lnSpc>
                <a:spcPct val="150000"/>
              </a:lnSpc>
              <a:spcBef>
                <a:spcPts val="600"/>
              </a:spcBef>
              <a:spcAft>
                <a:spcPts val="0"/>
              </a:spcAft>
              <a:buSzPts val="1200"/>
              <a:buChar char="■"/>
            </a:pPr>
            <a:r>
              <a:rPr lang="de-DE" sz="1200"/>
              <a:t>Failure Propagation </a:t>
            </a:r>
            <a:r>
              <a:rPr lang="de-DE" sz="1200"/>
              <a:t>Robustness</a:t>
            </a:r>
            <a:endParaRPr sz="1200"/>
          </a:p>
          <a:p>
            <a:pPr indent="-257299" lvl="1" marL="630000" rtl="0" algn="l">
              <a:lnSpc>
                <a:spcPct val="150000"/>
              </a:lnSpc>
              <a:spcBef>
                <a:spcPts val="600"/>
              </a:spcBef>
              <a:spcAft>
                <a:spcPts val="0"/>
              </a:spcAft>
              <a:buSzPts val="1200"/>
              <a:buChar char="■"/>
            </a:pPr>
            <a:r>
              <a:rPr lang="de-DE" sz="1200"/>
              <a:t>Scalability</a:t>
            </a:r>
            <a:endParaRPr sz="1200"/>
          </a:p>
          <a:p>
            <a:pPr indent="-320675" lvl="0" marL="358775" rtl="0" algn="l">
              <a:lnSpc>
                <a:spcPct val="150000"/>
              </a:lnSpc>
              <a:spcBef>
                <a:spcPts val="600"/>
              </a:spcBef>
              <a:spcAft>
                <a:spcPts val="0"/>
              </a:spcAft>
              <a:buSzPts val="1400"/>
              <a:buAutoNum type="arabicPeriod"/>
            </a:pPr>
            <a:r>
              <a:rPr lang="de-DE"/>
              <a:t>Extensions</a:t>
            </a:r>
            <a:endParaRPr/>
          </a:p>
          <a:p>
            <a:pPr indent="-320675" lvl="0" marL="358775" rtl="0" algn="l">
              <a:lnSpc>
                <a:spcPct val="150000"/>
              </a:lnSpc>
              <a:spcBef>
                <a:spcPts val="600"/>
              </a:spcBef>
              <a:spcAft>
                <a:spcPts val="0"/>
              </a:spcAft>
              <a:buSzPts val="1400"/>
              <a:buAutoNum type="arabicPeriod"/>
            </a:pPr>
            <a:r>
              <a:rPr lang="de-DE"/>
              <a:t>Threats to Validity</a:t>
            </a:r>
            <a:endParaRPr/>
          </a:p>
          <a:p>
            <a:pPr indent="-320675" lvl="0" marL="358775" rtl="0" algn="l">
              <a:lnSpc>
                <a:spcPct val="150000"/>
              </a:lnSpc>
              <a:spcBef>
                <a:spcPts val="600"/>
              </a:spcBef>
              <a:spcAft>
                <a:spcPts val="0"/>
              </a:spcAft>
              <a:buSzPts val="1400"/>
              <a:buAutoNum type="arabicPeriod"/>
            </a:pPr>
            <a:r>
              <a:rPr lang="de-DE"/>
              <a:t>Conclusion &amp; Future Work</a:t>
            </a:r>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6"/>
          <p:cNvSpPr txBox="1"/>
          <p:nvPr>
            <p:ph idx="12" type="sldNum"/>
          </p:nvPr>
        </p:nvSpPr>
        <p:spPr>
          <a:xfrm>
            <a:off x="7416801" y="4623195"/>
            <a:ext cx="1547700" cy="1806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Chart </a:t>
            </a:r>
            <a:fld id="{00000000-1234-1234-1234-123412341234}" type="slidenum">
              <a:rPr b="1" lang="de-DE"/>
              <a:t>‹#›</a:t>
            </a:fld>
            <a:endParaRPr b="1"/>
          </a:p>
        </p:txBody>
      </p:sp>
      <p:pic>
        <p:nvPicPr>
          <p:cNvPr id="441" name="Google Shape;441;p36"/>
          <p:cNvPicPr preferRelativeResize="0"/>
          <p:nvPr/>
        </p:nvPicPr>
        <p:blipFill>
          <a:blip r:embed="rId3">
            <a:alphaModFix/>
          </a:blip>
          <a:stretch>
            <a:fillRect/>
          </a:stretch>
        </p:blipFill>
        <p:spPr>
          <a:xfrm>
            <a:off x="165175" y="1812239"/>
            <a:ext cx="7264400" cy="2671584"/>
          </a:xfrm>
          <a:prstGeom prst="rect">
            <a:avLst/>
          </a:prstGeom>
          <a:noFill/>
          <a:ln>
            <a:noFill/>
          </a:ln>
        </p:spPr>
      </p:pic>
      <p:sp>
        <p:nvSpPr>
          <p:cNvPr id="442" name="Google Shape;442;p36"/>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443" name="Google Shape;443;p36"/>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
        <p:nvSpPr>
          <p:cNvPr id="444" name="Google Shape;444;p36"/>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Approach: Multi-Agent Architecture</a:t>
            </a:r>
            <a:endParaRPr/>
          </a:p>
          <a:p>
            <a:pPr indent="0" lvl="0" marL="0" rtl="0" algn="l">
              <a:spcBef>
                <a:spcPts val="0"/>
              </a:spcBef>
              <a:spcAft>
                <a:spcPts val="0"/>
              </a:spcAft>
              <a:buNone/>
            </a:pPr>
            <a:r>
              <a:rPr lang="de-DE" sz="2800"/>
              <a:t>Implementation</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7"/>
          <p:cNvSpPr txBox="1"/>
          <p:nvPr>
            <p:ph idx="12" type="sldNum"/>
          </p:nvPr>
        </p:nvSpPr>
        <p:spPr>
          <a:xfrm>
            <a:off x="7416801" y="4623195"/>
            <a:ext cx="1547700" cy="1806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450" name="Google Shape;450;p37"/>
          <p:cNvSpPr txBox="1"/>
          <p:nvPr/>
        </p:nvSpPr>
        <p:spPr>
          <a:xfrm>
            <a:off x="179375" y="1180425"/>
            <a:ext cx="7236000" cy="3512400"/>
          </a:xfrm>
          <a:prstGeom prst="rect">
            <a:avLst/>
          </a:prstGeom>
          <a:noFill/>
          <a:ln>
            <a:noFill/>
          </a:ln>
        </p:spPr>
        <p:txBody>
          <a:bodyPr anchorCtr="0" anchor="t" bIns="91425" lIns="91425" spcFirstLastPara="1" rIns="91425" wrap="square" tIns="91425">
            <a:spAutoFit/>
          </a:bodyPr>
          <a:lstStyle/>
          <a:p>
            <a:pPr indent="-268287" lvl="0" marL="268287" rtl="0" algn="l">
              <a:lnSpc>
                <a:spcPct val="150000"/>
              </a:lnSpc>
              <a:spcBef>
                <a:spcPts val="600"/>
              </a:spcBef>
              <a:spcAft>
                <a:spcPts val="0"/>
              </a:spcAft>
              <a:buClr>
                <a:schemeClr val="accent1"/>
              </a:buClr>
              <a:buSzPts val="1600"/>
              <a:buChar char="■"/>
            </a:pPr>
            <a:r>
              <a:rPr b="1" lang="de-DE" sz="1600">
                <a:solidFill>
                  <a:schemeClr val="dk1"/>
                </a:solidFill>
                <a:latin typeface="Verdana"/>
                <a:ea typeface="Verdana"/>
                <a:cs typeface="Verdana"/>
                <a:sym typeface="Verdana"/>
              </a:rPr>
              <a:t>Hierarchical </a:t>
            </a:r>
            <a:r>
              <a:rPr lang="de-DE" sz="1600">
                <a:solidFill>
                  <a:schemeClr val="dk1"/>
                </a:solidFill>
                <a:latin typeface="Verdana"/>
                <a:ea typeface="Verdana"/>
                <a:cs typeface="Verdana"/>
                <a:sym typeface="Verdana"/>
              </a:rPr>
              <a:t>Learning Structure</a:t>
            </a:r>
            <a:endParaRPr sz="1000">
              <a:solidFill>
                <a:schemeClr val="dk1"/>
              </a:solidFill>
              <a:latin typeface="Verdana"/>
              <a:ea typeface="Verdana"/>
              <a:cs typeface="Verdana"/>
              <a:sym typeface="Verdana"/>
            </a:endParaRPr>
          </a:p>
          <a:p>
            <a:pPr indent="-298767" lvl="1" marL="536575" rtl="0" algn="l">
              <a:lnSpc>
                <a:spcPct val="115000"/>
              </a:lnSpc>
              <a:spcBef>
                <a:spcPts val="600"/>
              </a:spcBef>
              <a:spcAft>
                <a:spcPts val="0"/>
              </a:spcAft>
              <a:buClr>
                <a:schemeClr val="dk1"/>
              </a:buClr>
              <a:buSzPts val="1600"/>
              <a:buFont typeface="Verdana"/>
              <a:buChar char="□"/>
            </a:pPr>
            <a:r>
              <a:rPr i="1" lang="de-DE" sz="1600">
                <a:solidFill>
                  <a:schemeClr val="dk1"/>
                </a:solidFill>
                <a:latin typeface="Verdana"/>
                <a:ea typeface="Verdana"/>
                <a:cs typeface="Verdana"/>
                <a:sym typeface="Verdana"/>
              </a:rPr>
              <a:t>Coordinator</a:t>
            </a:r>
            <a:r>
              <a:rPr i="1" lang="de-DE" sz="1600">
                <a:solidFill>
                  <a:schemeClr val="dk1"/>
                </a:solidFill>
                <a:latin typeface="Verdana"/>
                <a:ea typeface="Verdana"/>
                <a:cs typeface="Verdana"/>
                <a:sym typeface="Verdana"/>
              </a:rPr>
              <a:t>:</a:t>
            </a:r>
            <a:endParaRPr i="1" sz="1600">
              <a:solidFill>
                <a:schemeClr val="dk1"/>
              </a:solidFill>
              <a:latin typeface="Verdana"/>
              <a:ea typeface="Verdana"/>
              <a:cs typeface="Verdana"/>
              <a:sym typeface="Verdana"/>
            </a:endParaRPr>
          </a:p>
          <a:p>
            <a:pPr indent="0" lvl="0" marL="457200" rtl="0" algn="l">
              <a:lnSpc>
                <a:spcPct val="115000"/>
              </a:lnSpc>
              <a:spcBef>
                <a:spcPts val="600"/>
              </a:spcBef>
              <a:spcAft>
                <a:spcPts val="0"/>
              </a:spcAft>
              <a:buNone/>
            </a:pPr>
            <a:r>
              <a:rPr i="1" lang="de-DE" sz="1600">
                <a:solidFill>
                  <a:schemeClr val="dk1"/>
                </a:solidFill>
                <a:latin typeface="Verdana"/>
                <a:ea typeface="Verdana"/>
                <a:cs typeface="Verdana"/>
                <a:sym typeface="Verdana"/>
              </a:rPr>
              <a:t>MultiAgentController</a:t>
            </a:r>
            <a:r>
              <a:rPr lang="de-DE" sz="1600">
                <a:solidFill>
                  <a:schemeClr val="dk1"/>
                </a:solidFill>
                <a:latin typeface="Verdana"/>
                <a:ea typeface="Verdana"/>
                <a:cs typeface="Verdana"/>
                <a:sym typeface="Verdana"/>
              </a:rPr>
              <a:t> coordinates observations, actions and rewards and breaks problems into subproblems</a:t>
            </a:r>
            <a:endParaRPr sz="1600">
              <a:solidFill>
                <a:schemeClr val="dk1"/>
              </a:solidFill>
              <a:latin typeface="Verdana"/>
              <a:ea typeface="Verdana"/>
              <a:cs typeface="Verdana"/>
              <a:sym typeface="Verdana"/>
            </a:endParaRPr>
          </a:p>
          <a:p>
            <a:pPr indent="-298767" lvl="1" marL="536575" rtl="0" algn="l">
              <a:lnSpc>
                <a:spcPct val="150000"/>
              </a:lnSpc>
              <a:spcBef>
                <a:spcPts val="600"/>
              </a:spcBef>
              <a:spcAft>
                <a:spcPts val="0"/>
              </a:spcAft>
              <a:buClr>
                <a:schemeClr val="accent1"/>
              </a:buClr>
              <a:buSzPts val="1600"/>
              <a:buChar char="□"/>
            </a:pPr>
            <a:r>
              <a:rPr i="1" lang="de-DE" sz="1600">
                <a:solidFill>
                  <a:schemeClr val="dk1"/>
                </a:solidFill>
                <a:latin typeface="Verdana"/>
                <a:ea typeface="Verdana"/>
                <a:cs typeface="Verdana"/>
                <a:sym typeface="Verdana"/>
              </a:rPr>
              <a:t>Learning Goals</a:t>
            </a:r>
            <a:r>
              <a:rPr i="1" lang="de-DE" sz="1600">
                <a:solidFill>
                  <a:schemeClr val="dk1"/>
                </a:solidFill>
                <a:latin typeface="Verdana"/>
                <a:ea typeface="Verdana"/>
                <a:cs typeface="Verdana"/>
                <a:sym typeface="Verdana"/>
              </a:rPr>
              <a:t>:</a:t>
            </a:r>
            <a:endParaRPr i="1" sz="1600">
              <a:solidFill>
                <a:schemeClr val="dk1"/>
              </a:solidFill>
              <a:latin typeface="Verdana"/>
              <a:ea typeface="Verdana"/>
              <a:cs typeface="Verdana"/>
              <a:sym typeface="Verdana"/>
            </a:endParaRPr>
          </a:p>
          <a:p>
            <a:pPr indent="0" lvl="0" marL="457200" rtl="0" algn="l">
              <a:lnSpc>
                <a:spcPct val="150000"/>
              </a:lnSpc>
              <a:spcBef>
                <a:spcPts val="600"/>
              </a:spcBef>
              <a:spcAft>
                <a:spcPts val="0"/>
              </a:spcAft>
              <a:buNone/>
            </a:pPr>
            <a:r>
              <a:rPr i="1" lang="de-DE" sz="1600">
                <a:solidFill>
                  <a:schemeClr val="dk1"/>
                </a:solidFill>
                <a:latin typeface="Verdana"/>
                <a:ea typeface="Verdana"/>
                <a:cs typeface="Verdana"/>
                <a:sym typeface="Verdana"/>
              </a:rPr>
              <a:t>(L1) </a:t>
            </a:r>
            <a:r>
              <a:rPr i="1" lang="de-DE" sz="1600">
                <a:solidFill>
                  <a:schemeClr val="dk1"/>
                </a:solidFill>
                <a:latin typeface="Verdana"/>
                <a:ea typeface="Verdana"/>
                <a:cs typeface="Verdana"/>
                <a:sym typeface="Verdana"/>
              </a:rPr>
              <a:t>Agents </a:t>
            </a:r>
            <a:r>
              <a:rPr lang="de-DE" sz="1600">
                <a:solidFill>
                  <a:schemeClr val="dk1"/>
                </a:solidFill>
                <a:latin typeface="Verdana"/>
                <a:ea typeface="Verdana"/>
                <a:cs typeface="Verdana"/>
                <a:sym typeface="Verdana"/>
              </a:rPr>
              <a:t>solve low-level problem of fixing their shops using an actor-critic method</a:t>
            </a:r>
            <a:endParaRPr sz="1600">
              <a:solidFill>
                <a:schemeClr val="dk1"/>
              </a:solidFill>
              <a:latin typeface="Verdana"/>
              <a:ea typeface="Verdana"/>
              <a:cs typeface="Verdana"/>
              <a:sym typeface="Verdana"/>
            </a:endParaRPr>
          </a:p>
          <a:p>
            <a:pPr indent="0" lvl="0" marL="457200" rtl="0" algn="l">
              <a:lnSpc>
                <a:spcPct val="150000"/>
              </a:lnSpc>
              <a:spcBef>
                <a:spcPts val="600"/>
              </a:spcBef>
              <a:spcAft>
                <a:spcPts val="0"/>
              </a:spcAft>
              <a:buNone/>
            </a:pPr>
            <a:r>
              <a:rPr i="1" lang="de-DE" sz="1600">
                <a:solidFill>
                  <a:schemeClr val="dk1"/>
                </a:solidFill>
                <a:latin typeface="Verdana"/>
                <a:ea typeface="Verdana"/>
                <a:cs typeface="Verdana"/>
                <a:sym typeface="Verdana"/>
              </a:rPr>
              <a:t>(L2) RankLearner</a:t>
            </a:r>
            <a:r>
              <a:rPr lang="de-DE" sz="1600">
                <a:solidFill>
                  <a:schemeClr val="dk1"/>
                </a:solidFill>
                <a:latin typeface="Verdana"/>
                <a:ea typeface="Verdana"/>
                <a:cs typeface="Verdana"/>
                <a:sym typeface="Verdana"/>
              </a:rPr>
              <a:t> uses predicted utility of ridge regression to sort fixes for sequential mRUBiS </a:t>
            </a:r>
            <a:endParaRPr sz="1600">
              <a:solidFill>
                <a:schemeClr val="dk1"/>
              </a:solidFill>
              <a:latin typeface="Verdana"/>
              <a:ea typeface="Verdana"/>
              <a:cs typeface="Verdana"/>
              <a:sym typeface="Verdana"/>
            </a:endParaRPr>
          </a:p>
        </p:txBody>
      </p:sp>
      <p:sp>
        <p:nvSpPr>
          <p:cNvPr id="451" name="Google Shape;451;p37"/>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452" name="Google Shape;452;p37"/>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grpSp>
        <p:nvGrpSpPr>
          <p:cNvPr id="453" name="Google Shape;453;p37"/>
          <p:cNvGrpSpPr/>
          <p:nvPr/>
        </p:nvGrpSpPr>
        <p:grpSpPr>
          <a:xfrm>
            <a:off x="7507158" y="1331627"/>
            <a:ext cx="1478691" cy="1205402"/>
            <a:chOff x="7507201" y="1331625"/>
            <a:chExt cx="1636806" cy="1334294"/>
          </a:xfrm>
        </p:grpSpPr>
        <p:sp>
          <p:nvSpPr>
            <p:cNvPr id="454" name="Google Shape;454;p37"/>
            <p:cNvSpPr/>
            <p:nvPr/>
          </p:nvSpPr>
          <p:spPr>
            <a:xfrm>
              <a:off x="7507201" y="1889899"/>
              <a:ext cx="1636800" cy="217800"/>
            </a:xfrm>
            <a:prstGeom prst="rect">
              <a:avLst/>
            </a:prstGeom>
            <a:solidFill>
              <a:schemeClr val="accent2"/>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Multi Agent Controller</a:t>
              </a:r>
              <a:endParaRPr sz="800">
                <a:solidFill>
                  <a:schemeClr val="lt1"/>
                </a:solidFill>
              </a:endParaRPr>
            </a:p>
          </p:txBody>
        </p:sp>
        <p:sp>
          <p:nvSpPr>
            <p:cNvPr id="455" name="Google Shape;455;p37"/>
            <p:cNvSpPr/>
            <p:nvPr/>
          </p:nvSpPr>
          <p:spPr>
            <a:xfrm>
              <a:off x="7507208" y="1331625"/>
              <a:ext cx="1636800" cy="217800"/>
            </a:xfrm>
            <a:prstGeom prst="rect">
              <a:avLst/>
            </a:prstGeom>
            <a:solidFill>
              <a:schemeClr val="accent1"/>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Mrubis Environment</a:t>
              </a:r>
              <a:endParaRPr sz="800">
                <a:solidFill>
                  <a:schemeClr val="lt1"/>
                </a:solidFill>
              </a:endParaRPr>
            </a:p>
          </p:txBody>
        </p:sp>
        <p:grpSp>
          <p:nvGrpSpPr>
            <p:cNvPr id="456" name="Google Shape;456;p37"/>
            <p:cNvGrpSpPr/>
            <p:nvPr/>
          </p:nvGrpSpPr>
          <p:grpSpPr>
            <a:xfrm>
              <a:off x="7507247" y="2448235"/>
              <a:ext cx="1636470" cy="217684"/>
              <a:chOff x="179400" y="3131050"/>
              <a:chExt cx="3656100" cy="431400"/>
            </a:xfrm>
          </p:grpSpPr>
          <p:sp>
            <p:nvSpPr>
              <p:cNvPr id="457" name="Google Shape;457;p37"/>
              <p:cNvSpPr/>
              <p:nvPr/>
            </p:nvSpPr>
            <p:spPr>
              <a:xfrm>
                <a:off x="179400" y="3131050"/>
                <a:ext cx="828000" cy="431400"/>
              </a:xfrm>
              <a:prstGeom prst="rect">
                <a:avLst/>
              </a:prstGeom>
              <a:solidFill>
                <a:schemeClr val="accent3"/>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Agent</a:t>
                </a:r>
                <a:endParaRPr sz="800">
                  <a:solidFill>
                    <a:schemeClr val="lt1"/>
                  </a:solidFill>
                </a:endParaRPr>
              </a:p>
            </p:txBody>
          </p:sp>
          <p:sp>
            <p:nvSpPr>
              <p:cNvPr id="458" name="Google Shape;458;p37"/>
              <p:cNvSpPr/>
              <p:nvPr/>
            </p:nvSpPr>
            <p:spPr>
              <a:xfrm>
                <a:off x="1111613" y="3131050"/>
                <a:ext cx="828000" cy="431400"/>
              </a:xfrm>
              <a:prstGeom prst="rect">
                <a:avLst/>
              </a:prstGeom>
              <a:solidFill>
                <a:schemeClr val="accent3"/>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Agent</a:t>
                </a:r>
                <a:endParaRPr sz="800">
                  <a:solidFill>
                    <a:schemeClr val="lt1"/>
                  </a:solidFill>
                </a:endParaRPr>
              </a:p>
            </p:txBody>
          </p:sp>
          <p:sp>
            <p:nvSpPr>
              <p:cNvPr id="459" name="Google Shape;459;p37"/>
              <p:cNvSpPr/>
              <p:nvPr/>
            </p:nvSpPr>
            <p:spPr>
              <a:xfrm>
                <a:off x="2059563" y="3131050"/>
                <a:ext cx="828000" cy="431400"/>
              </a:xfrm>
              <a:prstGeom prst="rect">
                <a:avLst/>
              </a:prstGeom>
              <a:solidFill>
                <a:schemeClr val="accent3"/>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Agent</a:t>
                </a:r>
                <a:endParaRPr sz="800">
                  <a:solidFill>
                    <a:schemeClr val="lt1"/>
                  </a:solidFill>
                </a:endParaRPr>
              </a:p>
            </p:txBody>
          </p:sp>
          <p:sp>
            <p:nvSpPr>
              <p:cNvPr id="460" name="Google Shape;460;p37"/>
              <p:cNvSpPr/>
              <p:nvPr/>
            </p:nvSpPr>
            <p:spPr>
              <a:xfrm>
                <a:off x="3007500" y="3131050"/>
                <a:ext cx="828000" cy="431400"/>
              </a:xfrm>
              <a:prstGeom prst="rect">
                <a:avLst/>
              </a:prstGeom>
              <a:solidFill>
                <a:schemeClr val="accent3"/>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Agent</a:t>
                </a:r>
                <a:endParaRPr sz="800">
                  <a:solidFill>
                    <a:schemeClr val="lt1"/>
                  </a:solidFill>
                </a:endParaRPr>
              </a:p>
            </p:txBody>
          </p:sp>
        </p:grpSp>
        <p:cxnSp>
          <p:nvCxnSpPr>
            <p:cNvPr id="461" name="Google Shape;461;p37"/>
            <p:cNvCxnSpPr>
              <a:stCxn id="455" idx="2"/>
              <a:endCxn id="454" idx="0"/>
            </p:cNvCxnSpPr>
            <p:nvPr/>
          </p:nvCxnSpPr>
          <p:spPr>
            <a:xfrm>
              <a:off x="8325608" y="1549425"/>
              <a:ext cx="0" cy="340500"/>
            </a:xfrm>
            <a:prstGeom prst="straightConnector1">
              <a:avLst/>
            </a:prstGeom>
            <a:noFill/>
            <a:ln cap="flat" cmpd="sng" w="9525">
              <a:solidFill>
                <a:schemeClr val="dk2"/>
              </a:solidFill>
              <a:prstDash val="solid"/>
              <a:round/>
              <a:headEnd len="med" w="med" type="none"/>
              <a:tailEnd len="med" w="med" type="none"/>
            </a:ln>
          </p:spPr>
        </p:cxnSp>
        <p:cxnSp>
          <p:nvCxnSpPr>
            <p:cNvPr id="462" name="Google Shape;462;p37"/>
            <p:cNvCxnSpPr/>
            <p:nvPr/>
          </p:nvCxnSpPr>
          <p:spPr>
            <a:xfrm>
              <a:off x="7692597" y="2113364"/>
              <a:ext cx="0" cy="334800"/>
            </a:xfrm>
            <a:prstGeom prst="straightConnector1">
              <a:avLst/>
            </a:prstGeom>
            <a:noFill/>
            <a:ln cap="flat" cmpd="sng" w="9525">
              <a:solidFill>
                <a:schemeClr val="dk2"/>
              </a:solidFill>
              <a:prstDash val="solid"/>
              <a:round/>
              <a:headEnd len="med" w="med" type="none"/>
              <a:tailEnd len="med" w="med" type="none"/>
            </a:ln>
          </p:spPr>
        </p:cxnSp>
        <p:cxnSp>
          <p:nvCxnSpPr>
            <p:cNvPr id="463" name="Google Shape;463;p37"/>
            <p:cNvCxnSpPr/>
            <p:nvPr/>
          </p:nvCxnSpPr>
          <p:spPr>
            <a:xfrm>
              <a:off x="8109914" y="2119451"/>
              <a:ext cx="0" cy="328800"/>
            </a:xfrm>
            <a:prstGeom prst="straightConnector1">
              <a:avLst/>
            </a:prstGeom>
            <a:noFill/>
            <a:ln cap="flat" cmpd="sng" w="9525">
              <a:solidFill>
                <a:schemeClr val="dk2"/>
              </a:solidFill>
              <a:prstDash val="solid"/>
              <a:round/>
              <a:headEnd len="med" w="med" type="none"/>
              <a:tailEnd len="med" w="med" type="none"/>
            </a:ln>
          </p:spPr>
        </p:cxnSp>
        <p:cxnSp>
          <p:nvCxnSpPr>
            <p:cNvPr id="464" name="Google Shape;464;p37"/>
            <p:cNvCxnSpPr/>
            <p:nvPr/>
          </p:nvCxnSpPr>
          <p:spPr>
            <a:xfrm>
              <a:off x="8534277" y="2107581"/>
              <a:ext cx="0" cy="340500"/>
            </a:xfrm>
            <a:prstGeom prst="straightConnector1">
              <a:avLst/>
            </a:prstGeom>
            <a:noFill/>
            <a:ln cap="flat" cmpd="sng" w="9525">
              <a:solidFill>
                <a:schemeClr val="dk2"/>
              </a:solidFill>
              <a:prstDash val="solid"/>
              <a:round/>
              <a:headEnd len="med" w="med" type="none"/>
              <a:tailEnd len="med" w="med" type="none"/>
            </a:ln>
          </p:spPr>
        </p:cxnSp>
        <p:cxnSp>
          <p:nvCxnSpPr>
            <p:cNvPr id="465" name="Google Shape;465;p37"/>
            <p:cNvCxnSpPr/>
            <p:nvPr/>
          </p:nvCxnSpPr>
          <p:spPr>
            <a:xfrm>
              <a:off x="8958634" y="2107581"/>
              <a:ext cx="0" cy="340500"/>
            </a:xfrm>
            <a:prstGeom prst="straightConnector1">
              <a:avLst/>
            </a:prstGeom>
            <a:noFill/>
            <a:ln cap="flat" cmpd="sng" w="9525">
              <a:solidFill>
                <a:schemeClr val="dk2"/>
              </a:solidFill>
              <a:prstDash val="solid"/>
              <a:round/>
              <a:headEnd len="med" w="med" type="none"/>
              <a:tailEnd len="med" w="med" type="none"/>
            </a:ln>
          </p:spPr>
        </p:cxnSp>
      </p:grpSp>
      <p:sp>
        <p:nvSpPr>
          <p:cNvPr id="466" name="Google Shape;466;p37"/>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Approach: Multi-Agent Architecture</a:t>
            </a:r>
            <a:endParaRPr/>
          </a:p>
          <a:p>
            <a:pPr indent="0" lvl="0" marL="0" rtl="0" algn="l">
              <a:spcBef>
                <a:spcPts val="0"/>
              </a:spcBef>
              <a:spcAft>
                <a:spcPts val="0"/>
              </a:spcAft>
              <a:buNone/>
            </a:pPr>
            <a:r>
              <a:rPr lang="de-DE" sz="2800"/>
              <a:t>Implementation</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0" st="0"/>
                                            </p:txEl>
                                          </p:spTgt>
                                        </p:tgtEl>
                                        <p:attrNameLst>
                                          <p:attrName>style.visibility</p:attrName>
                                        </p:attrNameLst>
                                      </p:cBhvr>
                                      <p:to>
                                        <p:strVal val="visible"/>
                                      </p:to>
                                    </p:set>
                                    <p:animEffect filter="fade" transition="in">
                                      <p:cBhvr>
                                        <p:cTn dur="1"/>
                                        <p:tgtEl>
                                          <p:spTgt spid="4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1" st="1"/>
                                            </p:txEl>
                                          </p:spTgt>
                                        </p:tgtEl>
                                        <p:attrNameLst>
                                          <p:attrName>style.visibility</p:attrName>
                                        </p:attrNameLst>
                                      </p:cBhvr>
                                      <p:to>
                                        <p:strVal val="visible"/>
                                      </p:to>
                                    </p:set>
                                    <p:animEffect filter="fade" transition="in">
                                      <p:cBhvr>
                                        <p:cTn dur="1"/>
                                        <p:tgtEl>
                                          <p:spTgt spid="4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2" st="2"/>
                                            </p:txEl>
                                          </p:spTgt>
                                        </p:tgtEl>
                                        <p:attrNameLst>
                                          <p:attrName>style.visibility</p:attrName>
                                        </p:attrNameLst>
                                      </p:cBhvr>
                                      <p:to>
                                        <p:strVal val="visible"/>
                                      </p:to>
                                    </p:set>
                                    <p:animEffect filter="fade" transition="in">
                                      <p:cBhvr>
                                        <p:cTn dur="1"/>
                                        <p:tgtEl>
                                          <p:spTgt spid="4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3" st="3"/>
                                            </p:txEl>
                                          </p:spTgt>
                                        </p:tgtEl>
                                        <p:attrNameLst>
                                          <p:attrName>style.visibility</p:attrName>
                                        </p:attrNameLst>
                                      </p:cBhvr>
                                      <p:to>
                                        <p:strVal val="visible"/>
                                      </p:to>
                                    </p:set>
                                    <p:animEffect filter="fade" transition="in">
                                      <p:cBhvr>
                                        <p:cTn dur="1"/>
                                        <p:tgtEl>
                                          <p:spTgt spid="4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4" st="4"/>
                                            </p:txEl>
                                          </p:spTgt>
                                        </p:tgtEl>
                                        <p:attrNameLst>
                                          <p:attrName>style.visibility</p:attrName>
                                        </p:attrNameLst>
                                      </p:cBhvr>
                                      <p:to>
                                        <p:strVal val="visible"/>
                                      </p:to>
                                    </p:set>
                                    <p:animEffect filter="fade" transition="in">
                                      <p:cBhvr>
                                        <p:cTn dur="1"/>
                                        <p:tgtEl>
                                          <p:spTgt spid="4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5" st="5"/>
                                            </p:txEl>
                                          </p:spTgt>
                                        </p:tgtEl>
                                        <p:attrNameLst>
                                          <p:attrName>style.visibility</p:attrName>
                                        </p:attrNameLst>
                                      </p:cBhvr>
                                      <p:to>
                                        <p:strVal val="visible"/>
                                      </p:to>
                                    </p:set>
                                    <p:animEffect filter="fade" transition="in">
                                      <p:cBhvr>
                                        <p:cTn dur="1"/>
                                        <p:tgtEl>
                                          <p:spTgt spid="45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8"/>
          <p:cNvSpPr txBox="1"/>
          <p:nvPr>
            <p:ph idx="12" type="sldNum"/>
          </p:nvPr>
        </p:nvSpPr>
        <p:spPr>
          <a:xfrm>
            <a:off x="7416801" y="4623195"/>
            <a:ext cx="1547700" cy="1806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Chart </a:t>
            </a:r>
            <a:fld id="{00000000-1234-1234-1234-123412341234}" type="slidenum">
              <a:rPr b="1" lang="de-DE"/>
              <a:t>‹#›</a:t>
            </a:fld>
            <a:endParaRPr b="1"/>
          </a:p>
        </p:txBody>
      </p:sp>
      <p:pic>
        <p:nvPicPr>
          <p:cNvPr id="472" name="Google Shape;472;p38"/>
          <p:cNvPicPr preferRelativeResize="0"/>
          <p:nvPr/>
        </p:nvPicPr>
        <p:blipFill>
          <a:blip r:embed="rId3">
            <a:alphaModFix amt="50000"/>
          </a:blip>
          <a:stretch>
            <a:fillRect/>
          </a:stretch>
        </p:blipFill>
        <p:spPr>
          <a:xfrm>
            <a:off x="165175" y="1812239"/>
            <a:ext cx="7264400" cy="2671584"/>
          </a:xfrm>
          <a:prstGeom prst="rect">
            <a:avLst/>
          </a:prstGeom>
          <a:noFill/>
          <a:ln>
            <a:noFill/>
          </a:ln>
        </p:spPr>
      </p:pic>
      <p:sp>
        <p:nvSpPr>
          <p:cNvPr id="473" name="Google Shape;473;p38"/>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474" name="Google Shape;474;p38"/>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pic>
        <p:nvPicPr>
          <p:cNvPr id="475" name="Google Shape;475;p38"/>
          <p:cNvPicPr preferRelativeResize="0"/>
          <p:nvPr/>
        </p:nvPicPr>
        <p:blipFill rotWithShape="1">
          <a:blip r:embed="rId3">
            <a:alphaModFix/>
          </a:blip>
          <a:srcRect b="5981" l="81663" r="0" t="33540"/>
          <a:stretch/>
        </p:blipFill>
        <p:spPr>
          <a:xfrm>
            <a:off x="6094050" y="2703700"/>
            <a:ext cx="1332026" cy="1615725"/>
          </a:xfrm>
          <a:prstGeom prst="rect">
            <a:avLst/>
          </a:prstGeom>
          <a:noFill/>
          <a:ln>
            <a:noFill/>
          </a:ln>
        </p:spPr>
      </p:pic>
      <p:sp>
        <p:nvSpPr>
          <p:cNvPr id="476" name="Google Shape;476;p38"/>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Approach: Multi-Agent Architecture</a:t>
            </a:r>
            <a:endParaRPr/>
          </a:p>
          <a:p>
            <a:pPr indent="0" lvl="0" marL="0" rtl="0" algn="l">
              <a:spcBef>
                <a:spcPts val="0"/>
              </a:spcBef>
              <a:spcAft>
                <a:spcPts val="0"/>
              </a:spcAft>
              <a:buNone/>
            </a:pPr>
            <a:r>
              <a:rPr lang="de-DE" sz="2800"/>
              <a:t>Implementation</a:t>
            </a:r>
            <a:endParaRPr sz="2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9"/>
          <p:cNvSpPr txBox="1"/>
          <p:nvPr>
            <p:ph idx="12" type="sldNum"/>
          </p:nvPr>
        </p:nvSpPr>
        <p:spPr>
          <a:xfrm>
            <a:off x="7416801" y="4623195"/>
            <a:ext cx="1547700" cy="1806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482" name="Google Shape;482;p39"/>
          <p:cNvSpPr txBox="1"/>
          <p:nvPr/>
        </p:nvSpPr>
        <p:spPr>
          <a:xfrm>
            <a:off x="179375" y="1180425"/>
            <a:ext cx="7236000" cy="877200"/>
          </a:xfrm>
          <a:prstGeom prst="rect">
            <a:avLst/>
          </a:prstGeom>
          <a:noFill/>
          <a:ln>
            <a:noFill/>
          </a:ln>
        </p:spPr>
        <p:txBody>
          <a:bodyPr anchorCtr="0" anchor="t" bIns="91425" lIns="91425" spcFirstLastPara="1" rIns="91425" wrap="square" tIns="91425">
            <a:spAutoFit/>
          </a:bodyPr>
          <a:lstStyle/>
          <a:p>
            <a:pPr indent="-299600" lvl="0" marL="298800" marR="0" rtl="0" algn="l">
              <a:lnSpc>
                <a:spcPct val="150000"/>
              </a:lnSpc>
              <a:spcBef>
                <a:spcPts val="600"/>
              </a:spcBef>
              <a:spcAft>
                <a:spcPts val="0"/>
              </a:spcAft>
              <a:buClr>
                <a:schemeClr val="accent1"/>
              </a:buClr>
              <a:buSzPts val="1600"/>
              <a:buChar char="■"/>
            </a:pPr>
            <a:r>
              <a:rPr lang="de-DE" sz="1600">
                <a:solidFill>
                  <a:schemeClr val="dk1"/>
                </a:solidFill>
                <a:latin typeface="Verdana"/>
                <a:ea typeface="Verdana"/>
                <a:cs typeface="Verdana"/>
                <a:sym typeface="Verdana"/>
              </a:rPr>
              <a:t>Based on the policy gradient theorem </a:t>
            </a:r>
            <a:r>
              <a:rPr i="1" lang="de-DE" sz="1000">
                <a:solidFill>
                  <a:srgbClr val="333333"/>
                </a:solidFill>
                <a:highlight>
                  <a:schemeClr val="lt1"/>
                </a:highlight>
              </a:rPr>
              <a:t>[Sutton and Barto, 2018] </a:t>
            </a:r>
            <a:endParaRPr sz="1600">
              <a:solidFill>
                <a:schemeClr val="dk1"/>
              </a:solidFill>
              <a:latin typeface="Verdana"/>
              <a:ea typeface="Verdana"/>
              <a:cs typeface="Verdana"/>
              <a:sym typeface="Verdana"/>
            </a:endParaRPr>
          </a:p>
          <a:p>
            <a:pPr indent="-299600" lvl="0" marL="298800" marR="0" rtl="0" algn="l">
              <a:lnSpc>
                <a:spcPct val="150000"/>
              </a:lnSpc>
              <a:spcBef>
                <a:spcPts val="600"/>
              </a:spcBef>
              <a:spcAft>
                <a:spcPts val="0"/>
              </a:spcAft>
              <a:buClr>
                <a:schemeClr val="accent1"/>
              </a:buClr>
              <a:buSzPts val="1600"/>
              <a:buChar char="■"/>
            </a:pPr>
            <a:r>
              <a:rPr lang="de-DE" sz="1600">
                <a:solidFill>
                  <a:schemeClr val="dk1"/>
                </a:solidFill>
                <a:latin typeface="Verdana"/>
                <a:ea typeface="Verdana"/>
                <a:cs typeface="Verdana"/>
                <a:sym typeface="Verdana"/>
              </a:rPr>
              <a:t>Memory extension to prevent the same mistakes</a:t>
            </a:r>
            <a:endParaRPr sz="1600">
              <a:solidFill>
                <a:schemeClr val="dk1"/>
              </a:solidFill>
              <a:latin typeface="Verdana"/>
              <a:ea typeface="Verdana"/>
              <a:cs typeface="Verdana"/>
              <a:sym typeface="Verdana"/>
            </a:endParaRPr>
          </a:p>
        </p:txBody>
      </p:sp>
      <p:pic>
        <p:nvPicPr>
          <p:cNvPr id="483" name="Google Shape;483;p39"/>
          <p:cNvPicPr preferRelativeResize="0"/>
          <p:nvPr/>
        </p:nvPicPr>
        <p:blipFill>
          <a:blip r:embed="rId3">
            <a:alphaModFix/>
          </a:blip>
          <a:stretch>
            <a:fillRect/>
          </a:stretch>
        </p:blipFill>
        <p:spPr>
          <a:xfrm>
            <a:off x="34938" y="2435350"/>
            <a:ext cx="3800475" cy="2152650"/>
          </a:xfrm>
          <a:prstGeom prst="rect">
            <a:avLst/>
          </a:prstGeom>
          <a:noFill/>
          <a:ln>
            <a:noFill/>
          </a:ln>
        </p:spPr>
      </p:pic>
      <p:pic>
        <p:nvPicPr>
          <p:cNvPr id="484" name="Google Shape;484;p39"/>
          <p:cNvPicPr preferRelativeResize="0"/>
          <p:nvPr/>
        </p:nvPicPr>
        <p:blipFill>
          <a:blip r:embed="rId4">
            <a:alphaModFix/>
          </a:blip>
          <a:stretch>
            <a:fillRect/>
          </a:stretch>
        </p:blipFill>
        <p:spPr>
          <a:xfrm>
            <a:off x="4495699" y="2365370"/>
            <a:ext cx="2886145" cy="2152650"/>
          </a:xfrm>
          <a:prstGeom prst="rect">
            <a:avLst/>
          </a:prstGeom>
          <a:noFill/>
          <a:ln>
            <a:noFill/>
          </a:ln>
        </p:spPr>
      </p:pic>
      <p:sp>
        <p:nvSpPr>
          <p:cNvPr id="485" name="Google Shape;485;p39"/>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
        <p:nvSpPr>
          <p:cNvPr id="486" name="Google Shape;486;p39"/>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cxnSp>
        <p:nvCxnSpPr>
          <p:cNvPr id="487" name="Google Shape;487;p39"/>
          <p:cNvCxnSpPr/>
          <p:nvPr/>
        </p:nvCxnSpPr>
        <p:spPr>
          <a:xfrm>
            <a:off x="3379550" y="3237625"/>
            <a:ext cx="1478700" cy="15237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39"/>
          <p:cNvCxnSpPr/>
          <p:nvPr/>
        </p:nvCxnSpPr>
        <p:spPr>
          <a:xfrm flipH="1" rot="10800000">
            <a:off x="3379550" y="2202450"/>
            <a:ext cx="1395300" cy="713700"/>
          </a:xfrm>
          <a:prstGeom prst="straightConnector1">
            <a:avLst/>
          </a:prstGeom>
          <a:noFill/>
          <a:ln cap="flat" cmpd="sng" w="9525">
            <a:solidFill>
              <a:schemeClr val="dk2"/>
            </a:solidFill>
            <a:prstDash val="solid"/>
            <a:round/>
            <a:headEnd len="med" w="med" type="none"/>
            <a:tailEnd len="med" w="med" type="none"/>
          </a:ln>
        </p:spPr>
      </p:cxnSp>
      <p:grpSp>
        <p:nvGrpSpPr>
          <p:cNvPr id="489" name="Google Shape;489;p39"/>
          <p:cNvGrpSpPr/>
          <p:nvPr/>
        </p:nvGrpSpPr>
        <p:grpSpPr>
          <a:xfrm>
            <a:off x="7507158" y="1331627"/>
            <a:ext cx="1478691" cy="1205402"/>
            <a:chOff x="7507201" y="1331625"/>
            <a:chExt cx="1636806" cy="1334294"/>
          </a:xfrm>
        </p:grpSpPr>
        <p:sp>
          <p:nvSpPr>
            <p:cNvPr id="490" name="Google Shape;490;p39"/>
            <p:cNvSpPr/>
            <p:nvPr/>
          </p:nvSpPr>
          <p:spPr>
            <a:xfrm>
              <a:off x="7507201" y="1889899"/>
              <a:ext cx="1636800" cy="217800"/>
            </a:xfrm>
            <a:prstGeom prst="rect">
              <a:avLst/>
            </a:prstGeom>
            <a:solidFill>
              <a:schemeClr val="accent2"/>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Multi Agent Controller</a:t>
              </a:r>
              <a:endParaRPr sz="800">
                <a:solidFill>
                  <a:schemeClr val="lt1"/>
                </a:solidFill>
              </a:endParaRPr>
            </a:p>
          </p:txBody>
        </p:sp>
        <p:sp>
          <p:nvSpPr>
            <p:cNvPr id="491" name="Google Shape;491;p39"/>
            <p:cNvSpPr/>
            <p:nvPr/>
          </p:nvSpPr>
          <p:spPr>
            <a:xfrm>
              <a:off x="7507208" y="1331625"/>
              <a:ext cx="1636800" cy="217800"/>
            </a:xfrm>
            <a:prstGeom prst="rect">
              <a:avLst/>
            </a:prstGeom>
            <a:solidFill>
              <a:schemeClr val="accent1"/>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Mrubis Environment</a:t>
              </a:r>
              <a:endParaRPr sz="800">
                <a:solidFill>
                  <a:schemeClr val="lt1"/>
                </a:solidFill>
              </a:endParaRPr>
            </a:p>
          </p:txBody>
        </p:sp>
        <p:grpSp>
          <p:nvGrpSpPr>
            <p:cNvPr id="492" name="Google Shape;492;p39"/>
            <p:cNvGrpSpPr/>
            <p:nvPr/>
          </p:nvGrpSpPr>
          <p:grpSpPr>
            <a:xfrm>
              <a:off x="7507247" y="2448235"/>
              <a:ext cx="1636470" cy="217684"/>
              <a:chOff x="179400" y="3131050"/>
              <a:chExt cx="3656100" cy="431400"/>
            </a:xfrm>
          </p:grpSpPr>
          <p:sp>
            <p:nvSpPr>
              <p:cNvPr id="493" name="Google Shape;493;p39"/>
              <p:cNvSpPr/>
              <p:nvPr/>
            </p:nvSpPr>
            <p:spPr>
              <a:xfrm>
                <a:off x="179400" y="3131050"/>
                <a:ext cx="828000" cy="431400"/>
              </a:xfrm>
              <a:prstGeom prst="rect">
                <a:avLst/>
              </a:prstGeom>
              <a:solidFill>
                <a:schemeClr val="accent3"/>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Agent</a:t>
                </a:r>
                <a:endParaRPr sz="800">
                  <a:solidFill>
                    <a:schemeClr val="lt1"/>
                  </a:solidFill>
                </a:endParaRPr>
              </a:p>
            </p:txBody>
          </p:sp>
          <p:sp>
            <p:nvSpPr>
              <p:cNvPr id="494" name="Google Shape;494;p39"/>
              <p:cNvSpPr/>
              <p:nvPr/>
            </p:nvSpPr>
            <p:spPr>
              <a:xfrm>
                <a:off x="1111613" y="3131050"/>
                <a:ext cx="828000" cy="431400"/>
              </a:xfrm>
              <a:prstGeom prst="rect">
                <a:avLst/>
              </a:prstGeom>
              <a:solidFill>
                <a:schemeClr val="accent3"/>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Agent</a:t>
                </a:r>
                <a:endParaRPr sz="800">
                  <a:solidFill>
                    <a:schemeClr val="lt1"/>
                  </a:solidFill>
                </a:endParaRPr>
              </a:p>
            </p:txBody>
          </p:sp>
          <p:sp>
            <p:nvSpPr>
              <p:cNvPr id="495" name="Google Shape;495;p39"/>
              <p:cNvSpPr/>
              <p:nvPr/>
            </p:nvSpPr>
            <p:spPr>
              <a:xfrm>
                <a:off x="2059563" y="3131050"/>
                <a:ext cx="828000" cy="431400"/>
              </a:xfrm>
              <a:prstGeom prst="rect">
                <a:avLst/>
              </a:prstGeom>
              <a:solidFill>
                <a:schemeClr val="accent3"/>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Agent</a:t>
                </a:r>
                <a:endParaRPr sz="800">
                  <a:solidFill>
                    <a:schemeClr val="lt1"/>
                  </a:solidFill>
                </a:endParaRPr>
              </a:p>
            </p:txBody>
          </p:sp>
          <p:sp>
            <p:nvSpPr>
              <p:cNvPr id="496" name="Google Shape;496;p39"/>
              <p:cNvSpPr/>
              <p:nvPr/>
            </p:nvSpPr>
            <p:spPr>
              <a:xfrm>
                <a:off x="3007500" y="3131050"/>
                <a:ext cx="828000" cy="431400"/>
              </a:xfrm>
              <a:prstGeom prst="rect">
                <a:avLst/>
              </a:prstGeom>
              <a:solidFill>
                <a:schemeClr val="accent3"/>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Agent</a:t>
                </a:r>
                <a:endParaRPr sz="800">
                  <a:solidFill>
                    <a:schemeClr val="lt1"/>
                  </a:solidFill>
                </a:endParaRPr>
              </a:p>
            </p:txBody>
          </p:sp>
        </p:grpSp>
        <p:cxnSp>
          <p:nvCxnSpPr>
            <p:cNvPr id="497" name="Google Shape;497;p39"/>
            <p:cNvCxnSpPr>
              <a:stCxn id="491" idx="2"/>
              <a:endCxn id="490" idx="0"/>
            </p:cNvCxnSpPr>
            <p:nvPr/>
          </p:nvCxnSpPr>
          <p:spPr>
            <a:xfrm>
              <a:off x="8325608" y="1549425"/>
              <a:ext cx="0" cy="340500"/>
            </a:xfrm>
            <a:prstGeom prst="straightConnector1">
              <a:avLst/>
            </a:prstGeom>
            <a:noFill/>
            <a:ln cap="flat" cmpd="sng" w="9525">
              <a:solidFill>
                <a:schemeClr val="dk2"/>
              </a:solidFill>
              <a:prstDash val="solid"/>
              <a:round/>
              <a:headEnd len="med" w="med" type="none"/>
              <a:tailEnd len="med" w="med" type="none"/>
            </a:ln>
          </p:spPr>
        </p:cxnSp>
        <p:cxnSp>
          <p:nvCxnSpPr>
            <p:cNvPr id="498" name="Google Shape;498;p39"/>
            <p:cNvCxnSpPr/>
            <p:nvPr/>
          </p:nvCxnSpPr>
          <p:spPr>
            <a:xfrm>
              <a:off x="7692597" y="2113364"/>
              <a:ext cx="0" cy="33480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39"/>
            <p:cNvCxnSpPr/>
            <p:nvPr/>
          </p:nvCxnSpPr>
          <p:spPr>
            <a:xfrm>
              <a:off x="8109914" y="2119451"/>
              <a:ext cx="0" cy="328800"/>
            </a:xfrm>
            <a:prstGeom prst="straightConnector1">
              <a:avLst/>
            </a:prstGeom>
            <a:noFill/>
            <a:ln cap="flat" cmpd="sng" w="9525">
              <a:solidFill>
                <a:schemeClr val="dk2"/>
              </a:solidFill>
              <a:prstDash val="solid"/>
              <a:round/>
              <a:headEnd len="med" w="med" type="none"/>
              <a:tailEnd len="med" w="med" type="none"/>
            </a:ln>
          </p:spPr>
        </p:cxnSp>
        <p:cxnSp>
          <p:nvCxnSpPr>
            <p:cNvPr id="500" name="Google Shape;500;p39"/>
            <p:cNvCxnSpPr/>
            <p:nvPr/>
          </p:nvCxnSpPr>
          <p:spPr>
            <a:xfrm>
              <a:off x="8534277" y="2107581"/>
              <a:ext cx="0" cy="34050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39"/>
            <p:cNvCxnSpPr/>
            <p:nvPr/>
          </p:nvCxnSpPr>
          <p:spPr>
            <a:xfrm>
              <a:off x="8958634" y="2107581"/>
              <a:ext cx="0" cy="340500"/>
            </a:xfrm>
            <a:prstGeom prst="straightConnector1">
              <a:avLst/>
            </a:prstGeom>
            <a:noFill/>
            <a:ln cap="flat" cmpd="sng" w="9525">
              <a:solidFill>
                <a:schemeClr val="dk2"/>
              </a:solidFill>
              <a:prstDash val="solid"/>
              <a:round/>
              <a:headEnd len="med" w="med" type="none"/>
              <a:tailEnd len="med" w="med" type="none"/>
            </a:ln>
          </p:spPr>
        </p:cxnSp>
      </p:grpSp>
      <p:pic>
        <p:nvPicPr>
          <p:cNvPr id="502" name="Google Shape;502;p39"/>
          <p:cNvPicPr preferRelativeResize="0"/>
          <p:nvPr/>
        </p:nvPicPr>
        <p:blipFill rotWithShape="1">
          <a:blip r:embed="rId5">
            <a:alphaModFix amt="75000"/>
          </a:blip>
          <a:srcRect b="5225" l="1369" r="2826" t="1455"/>
          <a:stretch/>
        </p:blipFill>
        <p:spPr>
          <a:xfrm>
            <a:off x="7507150" y="1285675"/>
            <a:ext cx="1514127" cy="1047649"/>
          </a:xfrm>
          <a:prstGeom prst="rect">
            <a:avLst/>
          </a:prstGeom>
          <a:noFill/>
          <a:ln>
            <a:noFill/>
          </a:ln>
        </p:spPr>
      </p:pic>
      <p:sp>
        <p:nvSpPr>
          <p:cNvPr id="503" name="Google Shape;503;p39"/>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Approach: Multi-Agent Architecture</a:t>
            </a:r>
            <a:endParaRPr/>
          </a:p>
          <a:p>
            <a:pPr indent="0" lvl="0" marL="0" rtl="0" algn="l">
              <a:spcBef>
                <a:spcPts val="0"/>
              </a:spcBef>
              <a:spcAft>
                <a:spcPts val="0"/>
              </a:spcAft>
              <a:buNone/>
            </a:pPr>
            <a:r>
              <a:rPr lang="de-DE" sz="2800"/>
              <a:t>Implementation: Actor-Critic Agent</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0" st="0"/>
                                            </p:txEl>
                                          </p:spTgt>
                                        </p:tgtEl>
                                        <p:attrNameLst>
                                          <p:attrName>style.visibility</p:attrName>
                                        </p:attrNameLst>
                                      </p:cBhvr>
                                      <p:to>
                                        <p:strVal val="visible"/>
                                      </p:to>
                                    </p:set>
                                    <p:animEffect filter="fade" transition="in">
                                      <p:cBhvr>
                                        <p:cTn dur="1"/>
                                        <p:tgtEl>
                                          <p:spTgt spid="4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1" st="1"/>
                                            </p:txEl>
                                          </p:spTgt>
                                        </p:tgtEl>
                                        <p:attrNameLst>
                                          <p:attrName>style.visibility</p:attrName>
                                        </p:attrNameLst>
                                      </p:cBhvr>
                                      <p:to>
                                        <p:strVal val="visible"/>
                                      </p:to>
                                    </p:set>
                                    <p:animEffect filter="fade" transition="in">
                                      <p:cBhvr>
                                        <p:cTn dur="1"/>
                                        <p:tgtEl>
                                          <p:spTgt spid="48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0"/>
          <p:cNvSpPr txBox="1"/>
          <p:nvPr>
            <p:ph idx="12" type="sldNum"/>
          </p:nvPr>
        </p:nvSpPr>
        <p:spPr>
          <a:xfrm>
            <a:off x="7416801" y="4623195"/>
            <a:ext cx="1547700" cy="1806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Chart </a:t>
            </a:r>
            <a:fld id="{00000000-1234-1234-1234-123412341234}" type="slidenum">
              <a:rPr b="1" lang="de-DE"/>
              <a:t>‹#›</a:t>
            </a:fld>
            <a:endParaRPr b="1"/>
          </a:p>
        </p:txBody>
      </p:sp>
      <p:pic>
        <p:nvPicPr>
          <p:cNvPr id="509" name="Google Shape;509;p40"/>
          <p:cNvPicPr preferRelativeResize="0"/>
          <p:nvPr/>
        </p:nvPicPr>
        <p:blipFill>
          <a:blip r:embed="rId3">
            <a:alphaModFix amt="50000"/>
          </a:blip>
          <a:stretch>
            <a:fillRect/>
          </a:stretch>
        </p:blipFill>
        <p:spPr>
          <a:xfrm>
            <a:off x="165175" y="1812239"/>
            <a:ext cx="7264400" cy="2671584"/>
          </a:xfrm>
          <a:prstGeom prst="rect">
            <a:avLst/>
          </a:prstGeom>
          <a:noFill/>
          <a:ln>
            <a:noFill/>
          </a:ln>
        </p:spPr>
      </p:pic>
      <p:sp>
        <p:nvSpPr>
          <p:cNvPr id="510" name="Google Shape;510;p40"/>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511" name="Google Shape;511;p40"/>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pic>
        <p:nvPicPr>
          <p:cNvPr id="512" name="Google Shape;512;p40"/>
          <p:cNvPicPr preferRelativeResize="0"/>
          <p:nvPr/>
        </p:nvPicPr>
        <p:blipFill rotWithShape="1">
          <a:blip r:embed="rId3">
            <a:alphaModFix/>
          </a:blip>
          <a:srcRect b="25104" l="0" r="81513" t="0"/>
          <a:stretch/>
        </p:blipFill>
        <p:spPr>
          <a:xfrm>
            <a:off x="152325" y="1812275"/>
            <a:ext cx="1342950" cy="2000825"/>
          </a:xfrm>
          <a:prstGeom prst="rect">
            <a:avLst/>
          </a:prstGeom>
          <a:noFill/>
          <a:ln>
            <a:noFill/>
          </a:ln>
        </p:spPr>
      </p:pic>
      <p:grpSp>
        <p:nvGrpSpPr>
          <p:cNvPr id="513" name="Google Shape;513;p40"/>
          <p:cNvGrpSpPr/>
          <p:nvPr/>
        </p:nvGrpSpPr>
        <p:grpSpPr>
          <a:xfrm>
            <a:off x="7507158" y="1331627"/>
            <a:ext cx="1478691" cy="1205402"/>
            <a:chOff x="7507201" y="1331625"/>
            <a:chExt cx="1636806" cy="1334294"/>
          </a:xfrm>
        </p:grpSpPr>
        <p:sp>
          <p:nvSpPr>
            <p:cNvPr id="514" name="Google Shape;514;p40"/>
            <p:cNvSpPr/>
            <p:nvPr/>
          </p:nvSpPr>
          <p:spPr>
            <a:xfrm>
              <a:off x="7507201" y="1889899"/>
              <a:ext cx="1636800" cy="217800"/>
            </a:xfrm>
            <a:prstGeom prst="rect">
              <a:avLst/>
            </a:prstGeom>
            <a:solidFill>
              <a:schemeClr val="accent2"/>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Multi Agent Controller</a:t>
              </a:r>
              <a:endParaRPr sz="800">
                <a:solidFill>
                  <a:schemeClr val="lt1"/>
                </a:solidFill>
              </a:endParaRPr>
            </a:p>
          </p:txBody>
        </p:sp>
        <p:sp>
          <p:nvSpPr>
            <p:cNvPr id="515" name="Google Shape;515;p40"/>
            <p:cNvSpPr/>
            <p:nvPr/>
          </p:nvSpPr>
          <p:spPr>
            <a:xfrm>
              <a:off x="7507208" y="1331625"/>
              <a:ext cx="1636800" cy="217800"/>
            </a:xfrm>
            <a:prstGeom prst="rect">
              <a:avLst/>
            </a:prstGeom>
            <a:solidFill>
              <a:schemeClr val="accent1"/>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Mrubis Environment</a:t>
              </a:r>
              <a:endParaRPr sz="800">
                <a:solidFill>
                  <a:schemeClr val="lt1"/>
                </a:solidFill>
              </a:endParaRPr>
            </a:p>
          </p:txBody>
        </p:sp>
        <p:grpSp>
          <p:nvGrpSpPr>
            <p:cNvPr id="516" name="Google Shape;516;p40"/>
            <p:cNvGrpSpPr/>
            <p:nvPr/>
          </p:nvGrpSpPr>
          <p:grpSpPr>
            <a:xfrm>
              <a:off x="7507247" y="2448235"/>
              <a:ext cx="1636470" cy="217684"/>
              <a:chOff x="179400" y="3131050"/>
              <a:chExt cx="3656100" cy="431400"/>
            </a:xfrm>
          </p:grpSpPr>
          <p:sp>
            <p:nvSpPr>
              <p:cNvPr id="517" name="Google Shape;517;p40"/>
              <p:cNvSpPr/>
              <p:nvPr/>
            </p:nvSpPr>
            <p:spPr>
              <a:xfrm>
                <a:off x="179400" y="3131050"/>
                <a:ext cx="828000" cy="431400"/>
              </a:xfrm>
              <a:prstGeom prst="rect">
                <a:avLst/>
              </a:prstGeom>
              <a:solidFill>
                <a:schemeClr val="accent3"/>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Agent</a:t>
                </a:r>
                <a:endParaRPr sz="800">
                  <a:solidFill>
                    <a:schemeClr val="lt1"/>
                  </a:solidFill>
                </a:endParaRPr>
              </a:p>
            </p:txBody>
          </p:sp>
          <p:sp>
            <p:nvSpPr>
              <p:cNvPr id="518" name="Google Shape;518;p40"/>
              <p:cNvSpPr/>
              <p:nvPr/>
            </p:nvSpPr>
            <p:spPr>
              <a:xfrm>
                <a:off x="1111613" y="3131050"/>
                <a:ext cx="828000" cy="431400"/>
              </a:xfrm>
              <a:prstGeom prst="rect">
                <a:avLst/>
              </a:prstGeom>
              <a:solidFill>
                <a:schemeClr val="accent3"/>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Agent</a:t>
                </a:r>
                <a:endParaRPr sz="800">
                  <a:solidFill>
                    <a:schemeClr val="lt1"/>
                  </a:solidFill>
                </a:endParaRPr>
              </a:p>
            </p:txBody>
          </p:sp>
          <p:sp>
            <p:nvSpPr>
              <p:cNvPr id="519" name="Google Shape;519;p40"/>
              <p:cNvSpPr/>
              <p:nvPr/>
            </p:nvSpPr>
            <p:spPr>
              <a:xfrm>
                <a:off x="2059563" y="3131050"/>
                <a:ext cx="828000" cy="431400"/>
              </a:xfrm>
              <a:prstGeom prst="rect">
                <a:avLst/>
              </a:prstGeom>
              <a:solidFill>
                <a:schemeClr val="accent3"/>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Agent</a:t>
                </a:r>
                <a:endParaRPr sz="800">
                  <a:solidFill>
                    <a:schemeClr val="lt1"/>
                  </a:solidFill>
                </a:endParaRPr>
              </a:p>
            </p:txBody>
          </p:sp>
          <p:sp>
            <p:nvSpPr>
              <p:cNvPr id="520" name="Google Shape;520;p40"/>
              <p:cNvSpPr/>
              <p:nvPr/>
            </p:nvSpPr>
            <p:spPr>
              <a:xfrm>
                <a:off x="3007500" y="3131050"/>
                <a:ext cx="828000" cy="431400"/>
              </a:xfrm>
              <a:prstGeom prst="rect">
                <a:avLst/>
              </a:prstGeom>
              <a:solidFill>
                <a:schemeClr val="accent3"/>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Agent</a:t>
                </a:r>
                <a:endParaRPr sz="800">
                  <a:solidFill>
                    <a:schemeClr val="lt1"/>
                  </a:solidFill>
                </a:endParaRPr>
              </a:p>
            </p:txBody>
          </p:sp>
        </p:grpSp>
        <p:cxnSp>
          <p:nvCxnSpPr>
            <p:cNvPr id="521" name="Google Shape;521;p40"/>
            <p:cNvCxnSpPr>
              <a:stCxn id="515" idx="2"/>
              <a:endCxn id="514" idx="0"/>
            </p:cNvCxnSpPr>
            <p:nvPr/>
          </p:nvCxnSpPr>
          <p:spPr>
            <a:xfrm>
              <a:off x="8325608" y="1549425"/>
              <a:ext cx="0" cy="340500"/>
            </a:xfrm>
            <a:prstGeom prst="straightConnector1">
              <a:avLst/>
            </a:prstGeom>
            <a:noFill/>
            <a:ln cap="flat" cmpd="sng" w="9525">
              <a:solidFill>
                <a:schemeClr val="dk2"/>
              </a:solidFill>
              <a:prstDash val="solid"/>
              <a:round/>
              <a:headEnd len="med" w="med" type="none"/>
              <a:tailEnd len="med" w="med" type="none"/>
            </a:ln>
          </p:spPr>
        </p:cxnSp>
        <p:cxnSp>
          <p:nvCxnSpPr>
            <p:cNvPr id="522" name="Google Shape;522;p40"/>
            <p:cNvCxnSpPr/>
            <p:nvPr/>
          </p:nvCxnSpPr>
          <p:spPr>
            <a:xfrm>
              <a:off x="7692597" y="2113364"/>
              <a:ext cx="0" cy="334800"/>
            </a:xfrm>
            <a:prstGeom prst="straightConnector1">
              <a:avLst/>
            </a:prstGeom>
            <a:noFill/>
            <a:ln cap="flat" cmpd="sng" w="9525">
              <a:solidFill>
                <a:schemeClr val="dk2"/>
              </a:solidFill>
              <a:prstDash val="solid"/>
              <a:round/>
              <a:headEnd len="med" w="med" type="none"/>
              <a:tailEnd len="med" w="med" type="none"/>
            </a:ln>
          </p:spPr>
        </p:cxnSp>
        <p:cxnSp>
          <p:nvCxnSpPr>
            <p:cNvPr id="523" name="Google Shape;523;p40"/>
            <p:cNvCxnSpPr/>
            <p:nvPr/>
          </p:nvCxnSpPr>
          <p:spPr>
            <a:xfrm>
              <a:off x="8109914" y="2119451"/>
              <a:ext cx="0" cy="328800"/>
            </a:xfrm>
            <a:prstGeom prst="straightConnector1">
              <a:avLst/>
            </a:prstGeom>
            <a:noFill/>
            <a:ln cap="flat" cmpd="sng" w="9525">
              <a:solidFill>
                <a:schemeClr val="dk2"/>
              </a:solidFill>
              <a:prstDash val="solid"/>
              <a:round/>
              <a:headEnd len="med" w="med" type="none"/>
              <a:tailEnd len="med" w="med" type="none"/>
            </a:ln>
          </p:spPr>
        </p:cxnSp>
        <p:cxnSp>
          <p:nvCxnSpPr>
            <p:cNvPr id="524" name="Google Shape;524;p40"/>
            <p:cNvCxnSpPr/>
            <p:nvPr/>
          </p:nvCxnSpPr>
          <p:spPr>
            <a:xfrm>
              <a:off x="8534277" y="2107581"/>
              <a:ext cx="0" cy="340500"/>
            </a:xfrm>
            <a:prstGeom prst="straightConnector1">
              <a:avLst/>
            </a:prstGeom>
            <a:noFill/>
            <a:ln cap="flat" cmpd="sng" w="9525">
              <a:solidFill>
                <a:schemeClr val="dk2"/>
              </a:solidFill>
              <a:prstDash val="solid"/>
              <a:round/>
              <a:headEnd len="med" w="med" type="none"/>
              <a:tailEnd len="med" w="med" type="none"/>
            </a:ln>
          </p:spPr>
        </p:cxnSp>
        <p:cxnSp>
          <p:nvCxnSpPr>
            <p:cNvPr id="525" name="Google Shape;525;p40"/>
            <p:cNvCxnSpPr/>
            <p:nvPr/>
          </p:nvCxnSpPr>
          <p:spPr>
            <a:xfrm>
              <a:off x="8958634" y="2107581"/>
              <a:ext cx="0" cy="340500"/>
            </a:xfrm>
            <a:prstGeom prst="straightConnector1">
              <a:avLst/>
            </a:prstGeom>
            <a:noFill/>
            <a:ln cap="flat" cmpd="sng" w="9525">
              <a:solidFill>
                <a:schemeClr val="dk2"/>
              </a:solidFill>
              <a:prstDash val="solid"/>
              <a:round/>
              <a:headEnd len="med" w="med" type="none"/>
              <a:tailEnd len="med" w="med" type="none"/>
            </a:ln>
          </p:spPr>
        </p:cxnSp>
      </p:grpSp>
      <p:pic>
        <p:nvPicPr>
          <p:cNvPr id="526" name="Google Shape;526;p40"/>
          <p:cNvPicPr preferRelativeResize="0"/>
          <p:nvPr/>
        </p:nvPicPr>
        <p:blipFill rotWithShape="1">
          <a:blip r:embed="rId4">
            <a:alphaModFix amt="75000"/>
          </a:blip>
          <a:srcRect b="5225" l="1369" r="2826" t="1455"/>
          <a:stretch/>
        </p:blipFill>
        <p:spPr>
          <a:xfrm>
            <a:off x="7507150" y="1285675"/>
            <a:ext cx="1514127" cy="547651"/>
          </a:xfrm>
          <a:prstGeom prst="rect">
            <a:avLst/>
          </a:prstGeom>
          <a:noFill/>
          <a:ln>
            <a:noFill/>
          </a:ln>
        </p:spPr>
      </p:pic>
      <p:pic>
        <p:nvPicPr>
          <p:cNvPr id="527" name="Google Shape;527;p40"/>
          <p:cNvPicPr preferRelativeResize="0"/>
          <p:nvPr/>
        </p:nvPicPr>
        <p:blipFill rotWithShape="1">
          <a:blip r:embed="rId4">
            <a:alphaModFix amt="75000"/>
          </a:blip>
          <a:srcRect b="5225" l="1369" r="2826" t="1455"/>
          <a:stretch/>
        </p:blipFill>
        <p:spPr>
          <a:xfrm>
            <a:off x="7489438" y="2021425"/>
            <a:ext cx="1514127" cy="547651"/>
          </a:xfrm>
          <a:prstGeom prst="rect">
            <a:avLst/>
          </a:prstGeom>
          <a:noFill/>
          <a:ln>
            <a:noFill/>
          </a:ln>
        </p:spPr>
      </p:pic>
      <p:sp>
        <p:nvSpPr>
          <p:cNvPr id="528" name="Google Shape;528;p40"/>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Approach: Multi-Agent Architecture</a:t>
            </a:r>
            <a:endParaRPr/>
          </a:p>
          <a:p>
            <a:pPr indent="0" lvl="0" marL="0" rtl="0" algn="l">
              <a:spcBef>
                <a:spcPts val="0"/>
              </a:spcBef>
              <a:spcAft>
                <a:spcPts val="0"/>
              </a:spcAft>
              <a:buNone/>
            </a:pPr>
            <a:r>
              <a:rPr lang="de-DE" sz="2800"/>
              <a:t>Implementation</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1"/>
          <p:cNvSpPr txBox="1"/>
          <p:nvPr>
            <p:ph idx="12" type="sldNum"/>
          </p:nvPr>
        </p:nvSpPr>
        <p:spPr>
          <a:xfrm>
            <a:off x="7416801" y="4623195"/>
            <a:ext cx="1547700" cy="1806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534" name="Google Shape;534;p41"/>
          <p:cNvSpPr txBox="1"/>
          <p:nvPr>
            <p:ph idx="1" type="body"/>
          </p:nvPr>
        </p:nvSpPr>
        <p:spPr>
          <a:xfrm>
            <a:off x="358775" y="1239825"/>
            <a:ext cx="7229400" cy="3564000"/>
          </a:xfrm>
          <a:prstGeom prst="rect">
            <a:avLst/>
          </a:prstGeom>
          <a:noFill/>
          <a:ln>
            <a:noFill/>
          </a:ln>
        </p:spPr>
        <p:txBody>
          <a:bodyPr anchorCtr="0" anchor="t" bIns="0" lIns="0" spcFirstLastPara="1" rIns="0" wrap="square" tIns="72000">
            <a:noAutofit/>
          </a:bodyPr>
          <a:lstStyle/>
          <a:p>
            <a:pPr indent="0" lvl="0" marL="0" rtl="0" algn="l">
              <a:lnSpc>
                <a:spcPct val="150000"/>
              </a:lnSpc>
              <a:spcBef>
                <a:spcPts val="600"/>
              </a:spcBef>
              <a:spcAft>
                <a:spcPts val="0"/>
              </a:spcAft>
              <a:buNone/>
            </a:pPr>
            <a:r>
              <a:rPr b="1" lang="de-DE" sz="1600"/>
              <a:t>MAPE-K </a:t>
            </a:r>
            <a:r>
              <a:rPr b="1" lang="de-DE" sz="800">
                <a:solidFill>
                  <a:srgbClr val="333333"/>
                </a:solidFill>
                <a:highlight>
                  <a:srgbClr val="FFFFFF"/>
                </a:highlight>
                <a:latin typeface="Arial"/>
                <a:ea typeface="Arial"/>
                <a:cs typeface="Arial"/>
                <a:sym typeface="Arial"/>
              </a:rPr>
              <a:t>[Arcaini, 2015]</a:t>
            </a:r>
            <a:endParaRPr/>
          </a:p>
        </p:txBody>
      </p:sp>
      <p:pic>
        <p:nvPicPr>
          <p:cNvPr id="535" name="Google Shape;535;p41"/>
          <p:cNvPicPr preferRelativeResize="0"/>
          <p:nvPr/>
        </p:nvPicPr>
        <p:blipFill>
          <a:blip r:embed="rId3">
            <a:alphaModFix/>
          </a:blip>
          <a:stretch>
            <a:fillRect/>
          </a:stretch>
        </p:blipFill>
        <p:spPr>
          <a:xfrm>
            <a:off x="2124075" y="1694697"/>
            <a:ext cx="3575775" cy="2571627"/>
          </a:xfrm>
          <a:prstGeom prst="rect">
            <a:avLst/>
          </a:prstGeom>
          <a:noFill/>
          <a:ln>
            <a:noFill/>
          </a:ln>
        </p:spPr>
      </p:pic>
      <p:sp>
        <p:nvSpPr>
          <p:cNvPr id="536" name="Google Shape;536;p41"/>
          <p:cNvSpPr txBox="1"/>
          <p:nvPr/>
        </p:nvSpPr>
        <p:spPr>
          <a:xfrm>
            <a:off x="4798525" y="4803825"/>
            <a:ext cx="1623600" cy="338700"/>
          </a:xfrm>
          <a:prstGeom prst="rect">
            <a:avLst/>
          </a:prstGeom>
          <a:noFill/>
          <a:ln>
            <a:noFill/>
          </a:ln>
        </p:spPr>
        <p:txBody>
          <a:bodyPr anchorCtr="0" anchor="t" bIns="91425" lIns="91425" spcFirstLastPara="1" rIns="91425" wrap="square" tIns="91425">
            <a:spAutoFit/>
          </a:bodyPr>
          <a:lstStyle/>
          <a:p>
            <a:pPr indent="0" lvl="0" marL="0" rtl="0" algn="l">
              <a:lnSpc>
                <a:spcPct val="91283"/>
              </a:lnSpc>
              <a:spcBef>
                <a:spcPts val="0"/>
              </a:spcBef>
              <a:spcAft>
                <a:spcPts val="1000"/>
              </a:spcAft>
              <a:buNone/>
            </a:pPr>
            <a:r>
              <a:rPr lang="de-DE" sz="1000"/>
              <a:t>[Kephart, 2003]</a:t>
            </a:r>
            <a:endParaRPr/>
          </a:p>
        </p:txBody>
      </p:sp>
      <p:sp>
        <p:nvSpPr>
          <p:cNvPr id="537" name="Google Shape;537;p41"/>
          <p:cNvSpPr txBox="1"/>
          <p:nvPr/>
        </p:nvSpPr>
        <p:spPr>
          <a:xfrm>
            <a:off x="801575" y="4246500"/>
            <a:ext cx="312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erdana"/>
              <a:ea typeface="Verdana"/>
              <a:cs typeface="Verdana"/>
              <a:sym typeface="Verdana"/>
            </a:endParaRPr>
          </a:p>
        </p:txBody>
      </p:sp>
      <p:sp>
        <p:nvSpPr>
          <p:cNvPr id="538" name="Google Shape;538;p41"/>
          <p:cNvSpPr txBox="1"/>
          <p:nvPr/>
        </p:nvSpPr>
        <p:spPr>
          <a:xfrm>
            <a:off x="209950" y="3260125"/>
            <a:ext cx="2223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i="1" lang="de-DE">
                <a:solidFill>
                  <a:schemeClr val="dk1"/>
                </a:solidFill>
                <a:latin typeface="Verdana"/>
                <a:ea typeface="Verdana"/>
                <a:cs typeface="Verdana"/>
                <a:sym typeface="Verdana"/>
              </a:rPr>
              <a:t>Monitor:</a:t>
            </a:r>
            <a:r>
              <a:rPr lang="de-DE">
                <a:solidFill>
                  <a:schemeClr val="dk1"/>
                </a:solidFill>
                <a:latin typeface="Verdana"/>
                <a:ea typeface="Verdana"/>
                <a:cs typeface="Verdana"/>
                <a:sym typeface="Verdana"/>
              </a:rPr>
              <a:t> history, agent metrics &amp; and counters</a:t>
            </a:r>
            <a:endParaRPr>
              <a:latin typeface="Verdana"/>
              <a:ea typeface="Verdana"/>
              <a:cs typeface="Verdana"/>
              <a:sym typeface="Verdana"/>
            </a:endParaRPr>
          </a:p>
        </p:txBody>
      </p:sp>
      <p:sp>
        <p:nvSpPr>
          <p:cNvPr id="539" name="Google Shape;539;p41"/>
          <p:cNvSpPr txBox="1"/>
          <p:nvPr/>
        </p:nvSpPr>
        <p:spPr>
          <a:xfrm>
            <a:off x="2885675" y="4266325"/>
            <a:ext cx="21756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i="1" lang="de-DE">
                <a:solidFill>
                  <a:schemeClr val="dk1"/>
                </a:solidFill>
                <a:latin typeface="Verdana"/>
                <a:ea typeface="Verdana"/>
                <a:cs typeface="Verdana"/>
                <a:sym typeface="Verdana"/>
              </a:rPr>
              <a:t>Knowledge</a:t>
            </a:r>
            <a:r>
              <a:rPr lang="de-DE">
                <a:solidFill>
                  <a:schemeClr val="dk1"/>
                </a:solidFill>
                <a:latin typeface="Verdana"/>
                <a:ea typeface="Verdana"/>
                <a:cs typeface="Verdana"/>
                <a:sym typeface="Verdana"/>
              </a:rPr>
              <a:t>: States &amp; weights of agents </a:t>
            </a:r>
            <a:endParaRPr>
              <a:latin typeface="Verdana"/>
              <a:ea typeface="Verdana"/>
              <a:cs typeface="Verdana"/>
              <a:sym typeface="Verdana"/>
            </a:endParaRPr>
          </a:p>
        </p:txBody>
      </p:sp>
      <p:sp>
        <p:nvSpPr>
          <p:cNvPr id="540" name="Google Shape;540;p41"/>
          <p:cNvSpPr txBox="1"/>
          <p:nvPr/>
        </p:nvSpPr>
        <p:spPr>
          <a:xfrm>
            <a:off x="5699850" y="3353700"/>
            <a:ext cx="19371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i="1" lang="de-DE">
                <a:solidFill>
                  <a:schemeClr val="dk1"/>
                </a:solidFill>
                <a:latin typeface="Verdana"/>
                <a:ea typeface="Verdana"/>
                <a:cs typeface="Verdana"/>
                <a:sym typeface="Verdana"/>
              </a:rPr>
              <a:t>Execute:</a:t>
            </a:r>
            <a:r>
              <a:rPr lang="de-DE">
                <a:solidFill>
                  <a:schemeClr val="dk1"/>
                </a:solidFill>
                <a:latin typeface="Verdana"/>
                <a:ea typeface="Verdana"/>
                <a:cs typeface="Verdana"/>
                <a:sym typeface="Verdana"/>
              </a:rPr>
              <a:t> </a:t>
            </a:r>
            <a:br>
              <a:rPr lang="de-DE">
                <a:solidFill>
                  <a:schemeClr val="dk1"/>
                </a:solidFill>
                <a:latin typeface="Verdana"/>
                <a:ea typeface="Verdana"/>
                <a:cs typeface="Verdana"/>
                <a:sym typeface="Verdana"/>
              </a:rPr>
            </a:br>
            <a:r>
              <a:rPr lang="de-DE">
                <a:solidFill>
                  <a:schemeClr val="dk1"/>
                </a:solidFill>
                <a:latin typeface="Verdana"/>
                <a:ea typeface="Verdana"/>
                <a:cs typeface="Verdana"/>
                <a:sym typeface="Verdana"/>
              </a:rPr>
              <a:t>Execute challenge &amp; overtake shops or retrain</a:t>
            </a:r>
            <a:endParaRPr>
              <a:latin typeface="Verdana"/>
              <a:ea typeface="Verdana"/>
              <a:cs typeface="Verdana"/>
              <a:sym typeface="Verdana"/>
            </a:endParaRPr>
          </a:p>
        </p:txBody>
      </p:sp>
      <p:sp>
        <p:nvSpPr>
          <p:cNvPr id="541" name="Google Shape;541;p41"/>
          <p:cNvSpPr txBox="1"/>
          <p:nvPr/>
        </p:nvSpPr>
        <p:spPr>
          <a:xfrm>
            <a:off x="5699850" y="1851125"/>
            <a:ext cx="2223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i="1" lang="de-DE">
                <a:solidFill>
                  <a:schemeClr val="dk1"/>
                </a:solidFill>
                <a:latin typeface="Verdana"/>
                <a:ea typeface="Verdana"/>
                <a:cs typeface="Verdana"/>
                <a:sym typeface="Verdana"/>
              </a:rPr>
              <a:t>Plan:</a:t>
            </a:r>
            <a:r>
              <a:rPr lang="de-DE">
                <a:solidFill>
                  <a:schemeClr val="dk1"/>
                </a:solidFill>
                <a:latin typeface="Verdana"/>
                <a:ea typeface="Verdana"/>
                <a:cs typeface="Verdana"/>
                <a:sym typeface="Verdana"/>
              </a:rPr>
              <a:t> </a:t>
            </a:r>
            <a:br>
              <a:rPr lang="de-DE">
                <a:solidFill>
                  <a:schemeClr val="dk1"/>
                </a:solidFill>
                <a:latin typeface="Verdana"/>
                <a:ea typeface="Verdana"/>
                <a:cs typeface="Verdana"/>
                <a:sym typeface="Verdana"/>
              </a:rPr>
            </a:br>
            <a:r>
              <a:rPr lang="de-DE">
                <a:solidFill>
                  <a:schemeClr val="dk1"/>
                </a:solidFill>
                <a:latin typeface="Verdana"/>
                <a:ea typeface="Verdana"/>
                <a:cs typeface="Verdana"/>
                <a:sym typeface="Verdana"/>
              </a:rPr>
              <a:t>Rank agents </a:t>
            </a:r>
            <a:br>
              <a:rPr lang="de-DE">
                <a:solidFill>
                  <a:schemeClr val="dk1"/>
                </a:solidFill>
                <a:latin typeface="Verdana"/>
                <a:ea typeface="Verdana"/>
                <a:cs typeface="Verdana"/>
                <a:sym typeface="Verdana"/>
              </a:rPr>
            </a:br>
            <a:r>
              <a:rPr lang="de-DE">
                <a:solidFill>
                  <a:schemeClr val="dk1"/>
                </a:solidFill>
                <a:latin typeface="Verdana"/>
                <a:ea typeface="Verdana"/>
                <a:cs typeface="Verdana"/>
                <a:sym typeface="Verdana"/>
              </a:rPr>
              <a:t>transfer challenges</a:t>
            </a:r>
            <a:endParaRPr>
              <a:latin typeface="Verdana"/>
              <a:ea typeface="Verdana"/>
              <a:cs typeface="Verdana"/>
              <a:sym typeface="Verdana"/>
            </a:endParaRPr>
          </a:p>
        </p:txBody>
      </p:sp>
      <p:sp>
        <p:nvSpPr>
          <p:cNvPr id="542" name="Google Shape;542;p41"/>
          <p:cNvSpPr txBox="1"/>
          <p:nvPr/>
        </p:nvSpPr>
        <p:spPr>
          <a:xfrm>
            <a:off x="209950" y="1727200"/>
            <a:ext cx="2328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i="1" lang="de-DE">
                <a:solidFill>
                  <a:schemeClr val="dk1"/>
                </a:solidFill>
                <a:latin typeface="Verdana"/>
                <a:ea typeface="Verdana"/>
                <a:cs typeface="Verdana"/>
                <a:sym typeface="Verdana"/>
              </a:rPr>
              <a:t>Analysis:</a:t>
            </a:r>
            <a:r>
              <a:rPr lang="de-DE">
                <a:solidFill>
                  <a:schemeClr val="dk1"/>
                </a:solidFill>
                <a:latin typeface="Verdana"/>
                <a:ea typeface="Verdana"/>
                <a:cs typeface="Verdana"/>
                <a:sym typeface="Verdana"/>
              </a:rPr>
              <a:t> </a:t>
            </a:r>
            <a:br>
              <a:rPr lang="de-DE">
                <a:solidFill>
                  <a:schemeClr val="dk1"/>
                </a:solidFill>
                <a:latin typeface="Verdana"/>
                <a:ea typeface="Verdana"/>
                <a:cs typeface="Verdana"/>
                <a:sym typeface="Verdana"/>
              </a:rPr>
            </a:br>
            <a:r>
              <a:rPr lang="de-DE">
                <a:solidFill>
                  <a:schemeClr val="dk1"/>
                </a:solidFill>
                <a:latin typeface="Verdana"/>
                <a:ea typeface="Verdana"/>
                <a:cs typeface="Verdana"/>
                <a:sym typeface="Verdana"/>
              </a:rPr>
              <a:t>Detect breaches of defined thresholds</a:t>
            </a:r>
            <a:endParaRPr>
              <a:latin typeface="Verdana"/>
              <a:ea typeface="Verdana"/>
              <a:cs typeface="Verdana"/>
              <a:sym typeface="Verdana"/>
            </a:endParaRPr>
          </a:p>
        </p:txBody>
      </p:sp>
      <p:sp>
        <p:nvSpPr>
          <p:cNvPr id="543" name="Google Shape;543;p41"/>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544" name="Google Shape;544;p41"/>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grpSp>
        <p:nvGrpSpPr>
          <p:cNvPr id="545" name="Google Shape;545;p41"/>
          <p:cNvGrpSpPr/>
          <p:nvPr/>
        </p:nvGrpSpPr>
        <p:grpSpPr>
          <a:xfrm>
            <a:off x="7507158" y="1331627"/>
            <a:ext cx="1478691" cy="1205402"/>
            <a:chOff x="7507201" y="1331625"/>
            <a:chExt cx="1636806" cy="1334294"/>
          </a:xfrm>
        </p:grpSpPr>
        <p:sp>
          <p:nvSpPr>
            <p:cNvPr id="546" name="Google Shape;546;p41"/>
            <p:cNvSpPr/>
            <p:nvPr/>
          </p:nvSpPr>
          <p:spPr>
            <a:xfrm>
              <a:off x="7507201" y="1889899"/>
              <a:ext cx="1636800" cy="217800"/>
            </a:xfrm>
            <a:prstGeom prst="rect">
              <a:avLst/>
            </a:prstGeom>
            <a:solidFill>
              <a:schemeClr val="accent2"/>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Multi Agent Controller</a:t>
              </a:r>
              <a:endParaRPr sz="800">
                <a:solidFill>
                  <a:schemeClr val="lt1"/>
                </a:solidFill>
              </a:endParaRPr>
            </a:p>
          </p:txBody>
        </p:sp>
        <p:sp>
          <p:nvSpPr>
            <p:cNvPr id="547" name="Google Shape;547;p41"/>
            <p:cNvSpPr/>
            <p:nvPr/>
          </p:nvSpPr>
          <p:spPr>
            <a:xfrm>
              <a:off x="7507208" y="1331625"/>
              <a:ext cx="1636800" cy="217800"/>
            </a:xfrm>
            <a:prstGeom prst="rect">
              <a:avLst/>
            </a:prstGeom>
            <a:solidFill>
              <a:schemeClr val="accent1"/>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Mrubis Environment</a:t>
              </a:r>
              <a:endParaRPr sz="800">
                <a:solidFill>
                  <a:schemeClr val="lt1"/>
                </a:solidFill>
              </a:endParaRPr>
            </a:p>
          </p:txBody>
        </p:sp>
        <p:grpSp>
          <p:nvGrpSpPr>
            <p:cNvPr id="548" name="Google Shape;548;p41"/>
            <p:cNvGrpSpPr/>
            <p:nvPr/>
          </p:nvGrpSpPr>
          <p:grpSpPr>
            <a:xfrm>
              <a:off x="7507247" y="2448235"/>
              <a:ext cx="1636470" cy="217684"/>
              <a:chOff x="179400" y="3131050"/>
              <a:chExt cx="3656100" cy="431400"/>
            </a:xfrm>
          </p:grpSpPr>
          <p:sp>
            <p:nvSpPr>
              <p:cNvPr id="549" name="Google Shape;549;p41"/>
              <p:cNvSpPr/>
              <p:nvPr/>
            </p:nvSpPr>
            <p:spPr>
              <a:xfrm>
                <a:off x="179400" y="3131050"/>
                <a:ext cx="828000" cy="431400"/>
              </a:xfrm>
              <a:prstGeom prst="rect">
                <a:avLst/>
              </a:prstGeom>
              <a:solidFill>
                <a:schemeClr val="accent3"/>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Agent</a:t>
                </a:r>
                <a:endParaRPr sz="800">
                  <a:solidFill>
                    <a:schemeClr val="lt1"/>
                  </a:solidFill>
                </a:endParaRPr>
              </a:p>
            </p:txBody>
          </p:sp>
          <p:sp>
            <p:nvSpPr>
              <p:cNvPr id="550" name="Google Shape;550;p41"/>
              <p:cNvSpPr/>
              <p:nvPr/>
            </p:nvSpPr>
            <p:spPr>
              <a:xfrm>
                <a:off x="1111613" y="3131050"/>
                <a:ext cx="828000" cy="431400"/>
              </a:xfrm>
              <a:prstGeom prst="rect">
                <a:avLst/>
              </a:prstGeom>
              <a:solidFill>
                <a:schemeClr val="accent3"/>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Agent</a:t>
                </a:r>
                <a:endParaRPr sz="800">
                  <a:solidFill>
                    <a:schemeClr val="lt1"/>
                  </a:solidFill>
                </a:endParaRPr>
              </a:p>
            </p:txBody>
          </p:sp>
          <p:sp>
            <p:nvSpPr>
              <p:cNvPr id="551" name="Google Shape;551;p41"/>
              <p:cNvSpPr/>
              <p:nvPr/>
            </p:nvSpPr>
            <p:spPr>
              <a:xfrm>
                <a:off x="2059563" y="3131050"/>
                <a:ext cx="828000" cy="431400"/>
              </a:xfrm>
              <a:prstGeom prst="rect">
                <a:avLst/>
              </a:prstGeom>
              <a:solidFill>
                <a:schemeClr val="accent3"/>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Agent</a:t>
                </a:r>
                <a:endParaRPr sz="800">
                  <a:solidFill>
                    <a:schemeClr val="lt1"/>
                  </a:solidFill>
                </a:endParaRPr>
              </a:p>
            </p:txBody>
          </p:sp>
          <p:sp>
            <p:nvSpPr>
              <p:cNvPr id="552" name="Google Shape;552;p41"/>
              <p:cNvSpPr/>
              <p:nvPr/>
            </p:nvSpPr>
            <p:spPr>
              <a:xfrm>
                <a:off x="3007500" y="3131050"/>
                <a:ext cx="828000" cy="431400"/>
              </a:xfrm>
              <a:prstGeom prst="rect">
                <a:avLst/>
              </a:prstGeom>
              <a:solidFill>
                <a:schemeClr val="accent3"/>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Agent</a:t>
                </a:r>
                <a:endParaRPr sz="800">
                  <a:solidFill>
                    <a:schemeClr val="lt1"/>
                  </a:solidFill>
                </a:endParaRPr>
              </a:p>
            </p:txBody>
          </p:sp>
        </p:grpSp>
        <p:cxnSp>
          <p:nvCxnSpPr>
            <p:cNvPr id="553" name="Google Shape;553;p41"/>
            <p:cNvCxnSpPr>
              <a:stCxn id="547" idx="2"/>
              <a:endCxn id="546" idx="0"/>
            </p:cNvCxnSpPr>
            <p:nvPr/>
          </p:nvCxnSpPr>
          <p:spPr>
            <a:xfrm>
              <a:off x="8325608" y="1549425"/>
              <a:ext cx="0" cy="340500"/>
            </a:xfrm>
            <a:prstGeom prst="straightConnector1">
              <a:avLst/>
            </a:prstGeom>
            <a:noFill/>
            <a:ln cap="flat" cmpd="sng" w="9525">
              <a:solidFill>
                <a:schemeClr val="dk2"/>
              </a:solidFill>
              <a:prstDash val="solid"/>
              <a:round/>
              <a:headEnd len="med" w="med" type="none"/>
              <a:tailEnd len="med" w="med" type="none"/>
            </a:ln>
          </p:spPr>
        </p:cxnSp>
        <p:cxnSp>
          <p:nvCxnSpPr>
            <p:cNvPr id="554" name="Google Shape;554;p41"/>
            <p:cNvCxnSpPr/>
            <p:nvPr/>
          </p:nvCxnSpPr>
          <p:spPr>
            <a:xfrm>
              <a:off x="7692597" y="2113364"/>
              <a:ext cx="0" cy="334800"/>
            </a:xfrm>
            <a:prstGeom prst="straightConnector1">
              <a:avLst/>
            </a:prstGeom>
            <a:noFill/>
            <a:ln cap="flat" cmpd="sng" w="9525">
              <a:solidFill>
                <a:schemeClr val="dk2"/>
              </a:solidFill>
              <a:prstDash val="solid"/>
              <a:round/>
              <a:headEnd len="med" w="med" type="none"/>
              <a:tailEnd len="med" w="med" type="none"/>
            </a:ln>
          </p:spPr>
        </p:cxnSp>
        <p:cxnSp>
          <p:nvCxnSpPr>
            <p:cNvPr id="555" name="Google Shape;555;p41"/>
            <p:cNvCxnSpPr/>
            <p:nvPr/>
          </p:nvCxnSpPr>
          <p:spPr>
            <a:xfrm>
              <a:off x="8109914" y="2119451"/>
              <a:ext cx="0" cy="328800"/>
            </a:xfrm>
            <a:prstGeom prst="straightConnector1">
              <a:avLst/>
            </a:prstGeom>
            <a:noFill/>
            <a:ln cap="flat" cmpd="sng" w="9525">
              <a:solidFill>
                <a:schemeClr val="dk2"/>
              </a:solidFill>
              <a:prstDash val="solid"/>
              <a:round/>
              <a:headEnd len="med" w="med" type="none"/>
              <a:tailEnd len="med" w="med" type="none"/>
            </a:ln>
          </p:spPr>
        </p:cxnSp>
        <p:cxnSp>
          <p:nvCxnSpPr>
            <p:cNvPr id="556" name="Google Shape;556;p41"/>
            <p:cNvCxnSpPr/>
            <p:nvPr/>
          </p:nvCxnSpPr>
          <p:spPr>
            <a:xfrm>
              <a:off x="8534277" y="2107581"/>
              <a:ext cx="0" cy="340500"/>
            </a:xfrm>
            <a:prstGeom prst="straightConnector1">
              <a:avLst/>
            </a:prstGeom>
            <a:noFill/>
            <a:ln cap="flat" cmpd="sng" w="9525">
              <a:solidFill>
                <a:schemeClr val="dk2"/>
              </a:solidFill>
              <a:prstDash val="solid"/>
              <a:round/>
              <a:headEnd len="med" w="med" type="none"/>
              <a:tailEnd len="med" w="med" type="none"/>
            </a:ln>
          </p:spPr>
        </p:cxnSp>
        <p:cxnSp>
          <p:nvCxnSpPr>
            <p:cNvPr id="557" name="Google Shape;557;p41"/>
            <p:cNvCxnSpPr/>
            <p:nvPr/>
          </p:nvCxnSpPr>
          <p:spPr>
            <a:xfrm>
              <a:off x="8958634" y="2107581"/>
              <a:ext cx="0" cy="340500"/>
            </a:xfrm>
            <a:prstGeom prst="straightConnector1">
              <a:avLst/>
            </a:prstGeom>
            <a:noFill/>
            <a:ln cap="flat" cmpd="sng" w="9525">
              <a:solidFill>
                <a:schemeClr val="dk2"/>
              </a:solidFill>
              <a:prstDash val="solid"/>
              <a:round/>
              <a:headEnd len="med" w="med" type="none"/>
              <a:tailEnd len="med" w="med" type="none"/>
            </a:ln>
          </p:spPr>
        </p:cxnSp>
      </p:grpSp>
      <p:pic>
        <p:nvPicPr>
          <p:cNvPr id="558" name="Google Shape;558;p41"/>
          <p:cNvPicPr preferRelativeResize="0"/>
          <p:nvPr/>
        </p:nvPicPr>
        <p:blipFill rotWithShape="1">
          <a:blip r:embed="rId4">
            <a:alphaModFix amt="75000"/>
          </a:blip>
          <a:srcRect b="5225" l="1369" r="2826" t="1455"/>
          <a:stretch/>
        </p:blipFill>
        <p:spPr>
          <a:xfrm>
            <a:off x="7507150" y="1285675"/>
            <a:ext cx="1514127" cy="547651"/>
          </a:xfrm>
          <a:prstGeom prst="rect">
            <a:avLst/>
          </a:prstGeom>
          <a:noFill/>
          <a:ln>
            <a:noFill/>
          </a:ln>
        </p:spPr>
      </p:pic>
      <p:pic>
        <p:nvPicPr>
          <p:cNvPr id="559" name="Google Shape;559;p41"/>
          <p:cNvPicPr preferRelativeResize="0"/>
          <p:nvPr/>
        </p:nvPicPr>
        <p:blipFill rotWithShape="1">
          <a:blip r:embed="rId4">
            <a:alphaModFix amt="75000"/>
          </a:blip>
          <a:srcRect b="5225" l="1369" r="2826" t="1455"/>
          <a:stretch/>
        </p:blipFill>
        <p:spPr>
          <a:xfrm>
            <a:off x="7489450" y="2021425"/>
            <a:ext cx="1514127" cy="547651"/>
          </a:xfrm>
          <a:prstGeom prst="rect">
            <a:avLst/>
          </a:prstGeom>
          <a:noFill/>
          <a:ln>
            <a:noFill/>
          </a:ln>
        </p:spPr>
      </p:pic>
      <p:sp>
        <p:nvSpPr>
          <p:cNvPr id="560" name="Google Shape;560;p41"/>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Approach: Multi-Agent Architecture</a:t>
            </a:r>
            <a:endParaRPr/>
          </a:p>
          <a:p>
            <a:pPr indent="0" lvl="0" marL="0" rtl="0" algn="l">
              <a:spcBef>
                <a:spcPts val="0"/>
              </a:spcBef>
              <a:spcAft>
                <a:spcPts val="0"/>
              </a:spcAft>
              <a:buNone/>
            </a:pPr>
            <a:r>
              <a:rPr lang="de-DE" sz="2800"/>
              <a:t>Implementation: Robustness</a:t>
            </a: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2"/>
          <p:cNvSpPr txBox="1"/>
          <p:nvPr>
            <p:ph idx="12" type="sldNum"/>
          </p:nvPr>
        </p:nvSpPr>
        <p:spPr>
          <a:xfrm>
            <a:off x="7416801" y="4623195"/>
            <a:ext cx="1547700" cy="1806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Chart </a:t>
            </a:r>
            <a:fld id="{00000000-1234-1234-1234-123412341234}" type="slidenum">
              <a:rPr b="1" lang="de-DE"/>
              <a:t>‹#›</a:t>
            </a:fld>
            <a:endParaRPr b="1"/>
          </a:p>
        </p:txBody>
      </p:sp>
      <p:pic>
        <p:nvPicPr>
          <p:cNvPr id="566" name="Google Shape;566;p42"/>
          <p:cNvPicPr preferRelativeResize="0"/>
          <p:nvPr/>
        </p:nvPicPr>
        <p:blipFill>
          <a:blip r:embed="rId3">
            <a:alphaModFix/>
          </a:blip>
          <a:stretch>
            <a:fillRect/>
          </a:stretch>
        </p:blipFill>
        <p:spPr>
          <a:xfrm>
            <a:off x="943675" y="1503800"/>
            <a:ext cx="5961250" cy="2856650"/>
          </a:xfrm>
          <a:prstGeom prst="rect">
            <a:avLst/>
          </a:prstGeom>
          <a:noFill/>
          <a:ln>
            <a:noFill/>
          </a:ln>
        </p:spPr>
      </p:pic>
      <p:sp>
        <p:nvSpPr>
          <p:cNvPr id="567" name="Google Shape;567;p42"/>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568" name="Google Shape;568;p42"/>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grpSp>
        <p:nvGrpSpPr>
          <p:cNvPr id="569" name="Google Shape;569;p42"/>
          <p:cNvGrpSpPr/>
          <p:nvPr/>
        </p:nvGrpSpPr>
        <p:grpSpPr>
          <a:xfrm>
            <a:off x="7507158" y="1331627"/>
            <a:ext cx="1478691" cy="1205402"/>
            <a:chOff x="7507201" y="1331625"/>
            <a:chExt cx="1636806" cy="1334294"/>
          </a:xfrm>
        </p:grpSpPr>
        <p:sp>
          <p:nvSpPr>
            <p:cNvPr id="570" name="Google Shape;570;p42"/>
            <p:cNvSpPr/>
            <p:nvPr/>
          </p:nvSpPr>
          <p:spPr>
            <a:xfrm>
              <a:off x="7507201" y="1889899"/>
              <a:ext cx="1636800" cy="217800"/>
            </a:xfrm>
            <a:prstGeom prst="rect">
              <a:avLst/>
            </a:prstGeom>
            <a:solidFill>
              <a:schemeClr val="accent2"/>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Multi Agent Controller</a:t>
              </a:r>
              <a:endParaRPr sz="800">
                <a:solidFill>
                  <a:schemeClr val="lt1"/>
                </a:solidFill>
              </a:endParaRPr>
            </a:p>
          </p:txBody>
        </p:sp>
        <p:sp>
          <p:nvSpPr>
            <p:cNvPr id="571" name="Google Shape;571;p42"/>
            <p:cNvSpPr/>
            <p:nvPr/>
          </p:nvSpPr>
          <p:spPr>
            <a:xfrm>
              <a:off x="7507208" y="1331625"/>
              <a:ext cx="1636800" cy="217800"/>
            </a:xfrm>
            <a:prstGeom prst="rect">
              <a:avLst/>
            </a:prstGeom>
            <a:solidFill>
              <a:schemeClr val="accent1"/>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Mrubis Environment</a:t>
              </a:r>
              <a:endParaRPr sz="800">
                <a:solidFill>
                  <a:schemeClr val="lt1"/>
                </a:solidFill>
              </a:endParaRPr>
            </a:p>
          </p:txBody>
        </p:sp>
        <p:grpSp>
          <p:nvGrpSpPr>
            <p:cNvPr id="572" name="Google Shape;572;p42"/>
            <p:cNvGrpSpPr/>
            <p:nvPr/>
          </p:nvGrpSpPr>
          <p:grpSpPr>
            <a:xfrm>
              <a:off x="7507247" y="2448235"/>
              <a:ext cx="1636470" cy="217684"/>
              <a:chOff x="179400" y="3131050"/>
              <a:chExt cx="3656100" cy="431400"/>
            </a:xfrm>
          </p:grpSpPr>
          <p:sp>
            <p:nvSpPr>
              <p:cNvPr id="573" name="Google Shape;573;p42"/>
              <p:cNvSpPr/>
              <p:nvPr/>
            </p:nvSpPr>
            <p:spPr>
              <a:xfrm>
                <a:off x="179400" y="3131050"/>
                <a:ext cx="828000" cy="431400"/>
              </a:xfrm>
              <a:prstGeom prst="rect">
                <a:avLst/>
              </a:prstGeom>
              <a:solidFill>
                <a:schemeClr val="accent3"/>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Agent</a:t>
                </a:r>
                <a:endParaRPr sz="800">
                  <a:solidFill>
                    <a:schemeClr val="lt1"/>
                  </a:solidFill>
                </a:endParaRPr>
              </a:p>
            </p:txBody>
          </p:sp>
          <p:sp>
            <p:nvSpPr>
              <p:cNvPr id="574" name="Google Shape;574;p42"/>
              <p:cNvSpPr/>
              <p:nvPr/>
            </p:nvSpPr>
            <p:spPr>
              <a:xfrm>
                <a:off x="1111613" y="3131050"/>
                <a:ext cx="828000" cy="431400"/>
              </a:xfrm>
              <a:prstGeom prst="rect">
                <a:avLst/>
              </a:prstGeom>
              <a:solidFill>
                <a:schemeClr val="accent3"/>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Agent</a:t>
                </a:r>
                <a:endParaRPr sz="800">
                  <a:solidFill>
                    <a:schemeClr val="lt1"/>
                  </a:solidFill>
                </a:endParaRPr>
              </a:p>
            </p:txBody>
          </p:sp>
          <p:sp>
            <p:nvSpPr>
              <p:cNvPr id="575" name="Google Shape;575;p42"/>
              <p:cNvSpPr/>
              <p:nvPr/>
            </p:nvSpPr>
            <p:spPr>
              <a:xfrm>
                <a:off x="2059563" y="3131050"/>
                <a:ext cx="828000" cy="431400"/>
              </a:xfrm>
              <a:prstGeom prst="rect">
                <a:avLst/>
              </a:prstGeom>
              <a:solidFill>
                <a:schemeClr val="accent3"/>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Agent</a:t>
                </a:r>
                <a:endParaRPr sz="800">
                  <a:solidFill>
                    <a:schemeClr val="lt1"/>
                  </a:solidFill>
                </a:endParaRPr>
              </a:p>
            </p:txBody>
          </p:sp>
          <p:sp>
            <p:nvSpPr>
              <p:cNvPr id="576" name="Google Shape;576;p42"/>
              <p:cNvSpPr/>
              <p:nvPr/>
            </p:nvSpPr>
            <p:spPr>
              <a:xfrm>
                <a:off x="3007500" y="3131050"/>
                <a:ext cx="828000" cy="431400"/>
              </a:xfrm>
              <a:prstGeom prst="rect">
                <a:avLst/>
              </a:prstGeom>
              <a:solidFill>
                <a:schemeClr val="accent3"/>
              </a:solidFill>
              <a:ln>
                <a:noFill/>
              </a:ln>
            </p:spPr>
            <p:txBody>
              <a:bodyPr anchorCtr="0" anchor="ctr" bIns="91425" lIns="18000" spcFirstLastPara="1" rIns="18000" wrap="square" tIns="91425">
                <a:noAutofit/>
              </a:bodyPr>
              <a:lstStyle/>
              <a:p>
                <a:pPr indent="0" lvl="0" marL="0" rtl="0" algn="ctr">
                  <a:spcBef>
                    <a:spcPts val="0"/>
                  </a:spcBef>
                  <a:spcAft>
                    <a:spcPts val="0"/>
                  </a:spcAft>
                  <a:buNone/>
                </a:pPr>
                <a:r>
                  <a:rPr lang="de-DE" sz="800">
                    <a:solidFill>
                      <a:schemeClr val="lt1"/>
                    </a:solidFill>
                  </a:rPr>
                  <a:t>Agent</a:t>
                </a:r>
                <a:endParaRPr sz="800">
                  <a:solidFill>
                    <a:schemeClr val="lt1"/>
                  </a:solidFill>
                </a:endParaRPr>
              </a:p>
            </p:txBody>
          </p:sp>
        </p:grpSp>
        <p:cxnSp>
          <p:nvCxnSpPr>
            <p:cNvPr id="577" name="Google Shape;577;p42"/>
            <p:cNvCxnSpPr>
              <a:stCxn id="571" idx="2"/>
              <a:endCxn id="570" idx="0"/>
            </p:cNvCxnSpPr>
            <p:nvPr/>
          </p:nvCxnSpPr>
          <p:spPr>
            <a:xfrm>
              <a:off x="8325608" y="1549425"/>
              <a:ext cx="0" cy="3405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42"/>
            <p:cNvCxnSpPr/>
            <p:nvPr/>
          </p:nvCxnSpPr>
          <p:spPr>
            <a:xfrm>
              <a:off x="7692597" y="2113364"/>
              <a:ext cx="0" cy="334800"/>
            </a:xfrm>
            <a:prstGeom prst="straightConnector1">
              <a:avLst/>
            </a:prstGeom>
            <a:noFill/>
            <a:ln cap="flat" cmpd="sng" w="9525">
              <a:solidFill>
                <a:schemeClr val="dk2"/>
              </a:solidFill>
              <a:prstDash val="solid"/>
              <a:round/>
              <a:headEnd len="med" w="med" type="none"/>
              <a:tailEnd len="med" w="med" type="none"/>
            </a:ln>
          </p:spPr>
        </p:cxnSp>
        <p:cxnSp>
          <p:nvCxnSpPr>
            <p:cNvPr id="579" name="Google Shape;579;p42"/>
            <p:cNvCxnSpPr/>
            <p:nvPr/>
          </p:nvCxnSpPr>
          <p:spPr>
            <a:xfrm>
              <a:off x="8109914" y="2119451"/>
              <a:ext cx="0" cy="3288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42"/>
            <p:cNvCxnSpPr/>
            <p:nvPr/>
          </p:nvCxnSpPr>
          <p:spPr>
            <a:xfrm>
              <a:off x="8534277" y="2107581"/>
              <a:ext cx="0" cy="3405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42"/>
            <p:cNvCxnSpPr/>
            <p:nvPr/>
          </p:nvCxnSpPr>
          <p:spPr>
            <a:xfrm>
              <a:off x="8958634" y="2107581"/>
              <a:ext cx="0" cy="340500"/>
            </a:xfrm>
            <a:prstGeom prst="straightConnector1">
              <a:avLst/>
            </a:prstGeom>
            <a:noFill/>
            <a:ln cap="flat" cmpd="sng" w="9525">
              <a:solidFill>
                <a:schemeClr val="dk2"/>
              </a:solidFill>
              <a:prstDash val="solid"/>
              <a:round/>
              <a:headEnd len="med" w="med" type="none"/>
              <a:tailEnd len="med" w="med" type="none"/>
            </a:ln>
          </p:spPr>
        </p:cxnSp>
      </p:grpSp>
      <p:pic>
        <p:nvPicPr>
          <p:cNvPr id="582" name="Google Shape;582;p42"/>
          <p:cNvPicPr preferRelativeResize="0"/>
          <p:nvPr/>
        </p:nvPicPr>
        <p:blipFill rotWithShape="1">
          <a:blip r:embed="rId4">
            <a:alphaModFix amt="75000"/>
          </a:blip>
          <a:srcRect b="5225" l="1369" r="2826" t="1455"/>
          <a:stretch/>
        </p:blipFill>
        <p:spPr>
          <a:xfrm>
            <a:off x="7507150" y="1285675"/>
            <a:ext cx="1514127" cy="547651"/>
          </a:xfrm>
          <a:prstGeom prst="rect">
            <a:avLst/>
          </a:prstGeom>
          <a:noFill/>
          <a:ln>
            <a:noFill/>
          </a:ln>
        </p:spPr>
      </p:pic>
      <p:pic>
        <p:nvPicPr>
          <p:cNvPr id="583" name="Google Shape;583;p42"/>
          <p:cNvPicPr preferRelativeResize="0"/>
          <p:nvPr/>
        </p:nvPicPr>
        <p:blipFill rotWithShape="1">
          <a:blip r:embed="rId4">
            <a:alphaModFix amt="75000"/>
          </a:blip>
          <a:srcRect b="5225" l="1369" r="2826" t="1455"/>
          <a:stretch/>
        </p:blipFill>
        <p:spPr>
          <a:xfrm>
            <a:off x="7489438" y="2021425"/>
            <a:ext cx="1514127" cy="547651"/>
          </a:xfrm>
          <a:prstGeom prst="rect">
            <a:avLst/>
          </a:prstGeom>
          <a:noFill/>
          <a:ln>
            <a:noFill/>
          </a:ln>
        </p:spPr>
      </p:pic>
      <p:sp>
        <p:nvSpPr>
          <p:cNvPr id="584" name="Google Shape;584;p42"/>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Approach: Multi-Agent Architecture</a:t>
            </a:r>
            <a:endParaRPr/>
          </a:p>
          <a:p>
            <a:pPr indent="0" lvl="0" marL="0" rtl="0" algn="l">
              <a:spcBef>
                <a:spcPts val="0"/>
              </a:spcBef>
              <a:spcAft>
                <a:spcPts val="0"/>
              </a:spcAft>
              <a:buNone/>
            </a:pPr>
            <a:r>
              <a:rPr lang="de-DE" sz="2800"/>
              <a:t>Implementation: Robustness</a:t>
            </a:r>
            <a:endParaRPr sz="2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3"/>
          <p:cNvSpPr txBox="1"/>
          <p:nvPr>
            <p:ph type="ctrTitle"/>
          </p:nvPr>
        </p:nvSpPr>
        <p:spPr>
          <a:xfrm>
            <a:off x="358775" y="2932113"/>
            <a:ext cx="8421600" cy="1871700"/>
          </a:xfrm>
          <a:prstGeom prst="rect">
            <a:avLst/>
          </a:prstGeom>
        </p:spPr>
        <p:txBody>
          <a:bodyPr anchorCtr="0" anchor="ctr" bIns="252000" lIns="108000" spcFirstLastPara="1" rIns="108000" wrap="square" tIns="252000">
            <a:noAutofit/>
          </a:bodyPr>
          <a:lstStyle/>
          <a:p>
            <a:pPr indent="0" lvl="0" marL="0" rtl="0" algn="ctr">
              <a:spcBef>
                <a:spcPts val="0"/>
              </a:spcBef>
              <a:spcAft>
                <a:spcPts val="0"/>
              </a:spcAft>
              <a:buNone/>
            </a:pPr>
            <a:r>
              <a:rPr lang="de-DE"/>
              <a:t>Experiments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4"/>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597" name="Google Shape;597;p44"/>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598" name="Google Shape;598;p44"/>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
        <p:nvSpPr>
          <p:cNvPr id="599" name="Google Shape;599;p44"/>
          <p:cNvSpPr txBox="1"/>
          <p:nvPr/>
        </p:nvSpPr>
        <p:spPr>
          <a:xfrm>
            <a:off x="179375" y="1180425"/>
            <a:ext cx="7236000" cy="400200"/>
          </a:xfrm>
          <a:prstGeom prst="rect">
            <a:avLst/>
          </a:prstGeom>
          <a:noFill/>
          <a:ln>
            <a:noFill/>
          </a:ln>
        </p:spPr>
        <p:txBody>
          <a:bodyPr anchorCtr="0" anchor="t" bIns="91425" lIns="91425" spcFirstLastPara="1" rIns="91425" wrap="square" tIns="91425">
            <a:spAutoFit/>
          </a:bodyPr>
          <a:lstStyle/>
          <a:p>
            <a:pPr indent="-255587" lvl="0" marL="268287" rtl="0" algn="l">
              <a:lnSpc>
                <a:spcPct val="150000"/>
              </a:lnSpc>
              <a:spcBef>
                <a:spcPts val="600"/>
              </a:spcBef>
              <a:spcAft>
                <a:spcPts val="0"/>
              </a:spcAft>
              <a:buClr>
                <a:schemeClr val="accent1"/>
              </a:buClr>
              <a:buSzPts val="1400"/>
              <a:buChar char="■"/>
            </a:pPr>
            <a:r>
              <a:rPr lang="de-DE">
                <a:solidFill>
                  <a:schemeClr val="dk1"/>
                </a:solidFill>
                <a:latin typeface="Verdana"/>
                <a:ea typeface="Verdana"/>
                <a:cs typeface="Verdana"/>
                <a:sym typeface="Verdana"/>
              </a:rPr>
              <a:t>Simulating the behavioral contagion effect across shops</a:t>
            </a:r>
            <a:endParaRPr>
              <a:solidFill>
                <a:schemeClr val="dk1"/>
              </a:solidFill>
              <a:latin typeface="Verdana"/>
              <a:ea typeface="Verdana"/>
              <a:cs typeface="Verdana"/>
              <a:sym typeface="Verdana"/>
            </a:endParaRPr>
          </a:p>
        </p:txBody>
      </p:sp>
      <p:pic>
        <p:nvPicPr>
          <p:cNvPr id="600" name="Google Shape;600;p44"/>
          <p:cNvPicPr preferRelativeResize="0"/>
          <p:nvPr/>
        </p:nvPicPr>
        <p:blipFill>
          <a:blip r:embed="rId3">
            <a:alphaModFix/>
          </a:blip>
          <a:stretch>
            <a:fillRect/>
          </a:stretch>
        </p:blipFill>
        <p:spPr>
          <a:xfrm>
            <a:off x="152400" y="2151675"/>
            <a:ext cx="7112001" cy="2539331"/>
          </a:xfrm>
          <a:prstGeom prst="rect">
            <a:avLst/>
          </a:prstGeom>
          <a:noFill/>
          <a:ln>
            <a:noFill/>
          </a:ln>
        </p:spPr>
      </p:pic>
      <p:sp>
        <p:nvSpPr>
          <p:cNvPr id="601" name="Google Shape;601;p44"/>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Evaluation: MAPE-K Robustness</a:t>
            </a:r>
            <a:endParaRPr/>
          </a:p>
          <a:p>
            <a:pPr indent="0" lvl="0" marL="0" rtl="0" algn="l">
              <a:spcBef>
                <a:spcPts val="0"/>
              </a:spcBef>
              <a:spcAft>
                <a:spcPts val="0"/>
              </a:spcAft>
              <a:buNone/>
            </a:pPr>
            <a:r>
              <a:rPr lang="de-DE" sz="2800"/>
              <a:t>Experimental Design</a:t>
            </a:r>
            <a:endParaRPr sz="2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5"/>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608" name="Google Shape;608;p45"/>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609" name="Google Shape;609;p45"/>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pic>
        <p:nvPicPr>
          <p:cNvPr id="610" name="Google Shape;610;p45"/>
          <p:cNvPicPr preferRelativeResize="0"/>
          <p:nvPr/>
        </p:nvPicPr>
        <p:blipFill>
          <a:blip r:embed="rId3">
            <a:alphaModFix/>
          </a:blip>
          <a:stretch>
            <a:fillRect/>
          </a:stretch>
        </p:blipFill>
        <p:spPr>
          <a:xfrm>
            <a:off x="3708412" y="1991606"/>
            <a:ext cx="3186375" cy="2401320"/>
          </a:xfrm>
          <a:prstGeom prst="rect">
            <a:avLst/>
          </a:prstGeom>
          <a:noFill/>
          <a:ln>
            <a:noFill/>
          </a:ln>
        </p:spPr>
      </p:pic>
      <p:pic>
        <p:nvPicPr>
          <p:cNvPr id="611" name="Google Shape;611;p45"/>
          <p:cNvPicPr preferRelativeResize="0"/>
          <p:nvPr/>
        </p:nvPicPr>
        <p:blipFill>
          <a:blip r:embed="rId4">
            <a:alphaModFix/>
          </a:blip>
          <a:stretch>
            <a:fillRect/>
          </a:stretch>
        </p:blipFill>
        <p:spPr>
          <a:xfrm>
            <a:off x="297950" y="1991600"/>
            <a:ext cx="3068975" cy="2312850"/>
          </a:xfrm>
          <a:prstGeom prst="rect">
            <a:avLst/>
          </a:prstGeom>
          <a:noFill/>
          <a:ln>
            <a:noFill/>
          </a:ln>
        </p:spPr>
      </p:pic>
      <p:sp>
        <p:nvSpPr>
          <p:cNvPr id="612" name="Google Shape;612;p45"/>
          <p:cNvSpPr txBox="1"/>
          <p:nvPr/>
        </p:nvSpPr>
        <p:spPr>
          <a:xfrm>
            <a:off x="179375" y="1180425"/>
            <a:ext cx="7236000" cy="4002000"/>
          </a:xfrm>
          <a:prstGeom prst="rect">
            <a:avLst/>
          </a:prstGeom>
          <a:noFill/>
          <a:ln>
            <a:noFill/>
          </a:ln>
        </p:spPr>
        <p:txBody>
          <a:bodyPr anchorCtr="0" anchor="t" bIns="91425" lIns="91425" spcFirstLastPara="1" rIns="91425" wrap="square" tIns="91425">
            <a:spAutoFit/>
          </a:bodyPr>
          <a:lstStyle/>
          <a:p>
            <a:pPr indent="-255587" lvl="0" marL="268287" rtl="0" algn="l">
              <a:lnSpc>
                <a:spcPct val="150000"/>
              </a:lnSpc>
              <a:spcBef>
                <a:spcPts val="600"/>
              </a:spcBef>
              <a:spcAft>
                <a:spcPts val="0"/>
              </a:spcAft>
              <a:buClr>
                <a:schemeClr val="accent1"/>
              </a:buClr>
              <a:buSzPts val="1400"/>
              <a:buChar char="■"/>
            </a:pPr>
            <a:r>
              <a:rPr lang="de-DE">
                <a:solidFill>
                  <a:schemeClr val="dk1"/>
                </a:solidFill>
                <a:latin typeface="Verdana"/>
                <a:ea typeface="Verdana"/>
                <a:cs typeface="Verdana"/>
                <a:sym typeface="Verdana"/>
              </a:rPr>
              <a:t>Phase 1:</a:t>
            </a:r>
            <a:endParaRPr>
              <a:solidFill>
                <a:schemeClr val="dk1"/>
              </a:solidFill>
              <a:latin typeface="Verdana"/>
              <a:ea typeface="Verdana"/>
              <a:cs typeface="Verdana"/>
              <a:sym typeface="Verdana"/>
            </a:endParaRPr>
          </a:p>
          <a:p>
            <a:pPr indent="-286067" lvl="1" marL="536575" rtl="0" algn="l">
              <a:lnSpc>
                <a:spcPct val="150000"/>
              </a:lnSpc>
              <a:spcBef>
                <a:spcPts val="600"/>
              </a:spcBef>
              <a:spcAft>
                <a:spcPts val="0"/>
              </a:spcAft>
              <a:buClr>
                <a:schemeClr val="accent1"/>
              </a:buClr>
              <a:buSzPts val="1400"/>
              <a:buChar char="□"/>
            </a:pPr>
            <a:r>
              <a:rPr lang="de-DE">
                <a:solidFill>
                  <a:schemeClr val="dk1"/>
                </a:solidFill>
                <a:latin typeface="Verdana"/>
                <a:ea typeface="Verdana"/>
                <a:cs typeface="Verdana"/>
                <a:sym typeface="Verdana"/>
              </a:rPr>
              <a:t>Train</a:t>
            </a:r>
            <a:r>
              <a:rPr lang="de-DE">
                <a:solidFill>
                  <a:schemeClr val="dk1"/>
                </a:solidFill>
                <a:latin typeface="Verdana"/>
                <a:ea typeface="Verdana"/>
                <a:cs typeface="Verdana"/>
                <a:sym typeface="Verdana"/>
              </a:rPr>
              <a:t> agents on 2 different failure graphs individually</a:t>
            </a:r>
            <a:endParaRPr>
              <a:solidFill>
                <a:schemeClr val="dk1"/>
              </a:solidFill>
              <a:latin typeface="Verdana"/>
              <a:ea typeface="Verdana"/>
              <a:cs typeface="Verdana"/>
              <a:sym typeface="Verdana"/>
            </a:endParaRPr>
          </a:p>
          <a:p>
            <a:pPr indent="0" lvl="0" marL="0" rtl="0" algn="l">
              <a:lnSpc>
                <a:spcPct val="150000"/>
              </a:lnSpc>
              <a:spcBef>
                <a:spcPts val="600"/>
              </a:spcBef>
              <a:spcAft>
                <a:spcPts val="0"/>
              </a:spcAft>
              <a:buNone/>
            </a:pPr>
            <a:r>
              <a:t/>
            </a:r>
            <a:endParaRPr>
              <a:solidFill>
                <a:schemeClr val="dk1"/>
              </a:solidFill>
              <a:latin typeface="Verdana"/>
              <a:ea typeface="Verdana"/>
              <a:cs typeface="Verdana"/>
              <a:sym typeface="Verdana"/>
            </a:endParaRPr>
          </a:p>
          <a:p>
            <a:pPr indent="0" lvl="0" marL="0" rtl="0" algn="l">
              <a:lnSpc>
                <a:spcPct val="150000"/>
              </a:lnSpc>
              <a:spcBef>
                <a:spcPts val="600"/>
              </a:spcBef>
              <a:spcAft>
                <a:spcPts val="0"/>
              </a:spcAft>
              <a:buNone/>
            </a:pPr>
            <a:r>
              <a:t/>
            </a:r>
            <a:endParaRPr>
              <a:solidFill>
                <a:schemeClr val="dk1"/>
              </a:solidFill>
              <a:latin typeface="Verdana"/>
              <a:ea typeface="Verdana"/>
              <a:cs typeface="Verdana"/>
              <a:sym typeface="Verdana"/>
            </a:endParaRPr>
          </a:p>
          <a:p>
            <a:pPr indent="0" lvl="0" marL="0" rtl="0" algn="l">
              <a:lnSpc>
                <a:spcPct val="150000"/>
              </a:lnSpc>
              <a:spcBef>
                <a:spcPts val="600"/>
              </a:spcBef>
              <a:spcAft>
                <a:spcPts val="0"/>
              </a:spcAft>
              <a:buNone/>
            </a:pPr>
            <a:r>
              <a:t/>
            </a:r>
            <a:endParaRPr>
              <a:solidFill>
                <a:schemeClr val="dk1"/>
              </a:solidFill>
              <a:latin typeface="Verdana"/>
              <a:ea typeface="Verdana"/>
              <a:cs typeface="Verdana"/>
              <a:sym typeface="Verdana"/>
            </a:endParaRPr>
          </a:p>
          <a:p>
            <a:pPr indent="0" lvl="0" marL="0" rtl="0" algn="l">
              <a:lnSpc>
                <a:spcPct val="150000"/>
              </a:lnSpc>
              <a:spcBef>
                <a:spcPts val="600"/>
              </a:spcBef>
              <a:spcAft>
                <a:spcPts val="0"/>
              </a:spcAft>
              <a:buNone/>
            </a:pPr>
            <a:r>
              <a:t/>
            </a:r>
            <a:endParaRPr>
              <a:solidFill>
                <a:schemeClr val="dk1"/>
              </a:solidFill>
              <a:latin typeface="Verdana"/>
              <a:ea typeface="Verdana"/>
              <a:cs typeface="Verdana"/>
              <a:sym typeface="Verdana"/>
            </a:endParaRPr>
          </a:p>
          <a:p>
            <a:pPr indent="0" lvl="0" marL="0" rtl="0" algn="l">
              <a:lnSpc>
                <a:spcPct val="150000"/>
              </a:lnSpc>
              <a:spcBef>
                <a:spcPts val="600"/>
              </a:spcBef>
              <a:spcAft>
                <a:spcPts val="0"/>
              </a:spcAft>
              <a:buNone/>
            </a:pPr>
            <a:r>
              <a:t/>
            </a:r>
            <a:endParaRPr>
              <a:solidFill>
                <a:schemeClr val="dk1"/>
              </a:solidFill>
              <a:latin typeface="Verdana"/>
              <a:ea typeface="Verdana"/>
              <a:cs typeface="Verdana"/>
              <a:sym typeface="Verdana"/>
            </a:endParaRPr>
          </a:p>
          <a:p>
            <a:pPr indent="0" lvl="0" marL="0" rtl="0" algn="l">
              <a:lnSpc>
                <a:spcPct val="150000"/>
              </a:lnSpc>
              <a:spcBef>
                <a:spcPts val="600"/>
              </a:spcBef>
              <a:spcAft>
                <a:spcPts val="0"/>
              </a:spcAft>
              <a:buNone/>
            </a:pPr>
            <a:r>
              <a:t/>
            </a:r>
            <a:endParaRPr>
              <a:solidFill>
                <a:schemeClr val="dk1"/>
              </a:solidFill>
              <a:latin typeface="Verdana"/>
              <a:ea typeface="Verdana"/>
              <a:cs typeface="Verdana"/>
              <a:sym typeface="Verdana"/>
            </a:endParaRPr>
          </a:p>
          <a:p>
            <a:pPr indent="-255587" lvl="0" marL="268287" rtl="0" algn="l">
              <a:lnSpc>
                <a:spcPct val="150000"/>
              </a:lnSpc>
              <a:spcBef>
                <a:spcPts val="600"/>
              </a:spcBef>
              <a:spcAft>
                <a:spcPts val="0"/>
              </a:spcAft>
              <a:buClr>
                <a:schemeClr val="accent1"/>
              </a:buClr>
              <a:buSzPts val="1400"/>
              <a:buChar char="■"/>
            </a:pPr>
            <a:r>
              <a:rPr lang="de-DE">
                <a:solidFill>
                  <a:schemeClr val="dk1"/>
                </a:solidFill>
                <a:latin typeface="Verdana"/>
                <a:ea typeface="Verdana"/>
                <a:cs typeface="Verdana"/>
                <a:sym typeface="Verdana"/>
              </a:rPr>
              <a:t>Phase 2: </a:t>
            </a:r>
            <a:endParaRPr>
              <a:solidFill>
                <a:schemeClr val="dk1"/>
              </a:solidFill>
              <a:latin typeface="Verdana"/>
              <a:ea typeface="Verdana"/>
              <a:cs typeface="Verdana"/>
              <a:sym typeface="Verdana"/>
            </a:endParaRPr>
          </a:p>
          <a:p>
            <a:pPr indent="-286067" lvl="1" marL="536575" rtl="0" algn="l">
              <a:lnSpc>
                <a:spcPct val="150000"/>
              </a:lnSpc>
              <a:spcBef>
                <a:spcPts val="600"/>
              </a:spcBef>
              <a:spcAft>
                <a:spcPts val="0"/>
              </a:spcAft>
              <a:buClr>
                <a:schemeClr val="accent1"/>
              </a:buClr>
              <a:buSzPts val="1400"/>
              <a:buChar char="□"/>
            </a:pPr>
            <a:r>
              <a:rPr lang="de-DE">
                <a:solidFill>
                  <a:schemeClr val="dk1"/>
                </a:solidFill>
                <a:latin typeface="Verdana"/>
                <a:ea typeface="Verdana"/>
                <a:cs typeface="Verdana"/>
                <a:sym typeface="Verdana"/>
              </a:rPr>
              <a:t>Train both agents on same system with failure graph 2</a:t>
            </a:r>
            <a:endParaRPr>
              <a:solidFill>
                <a:schemeClr val="dk1"/>
              </a:solidFill>
              <a:latin typeface="Verdana"/>
              <a:ea typeface="Verdana"/>
              <a:cs typeface="Verdana"/>
              <a:sym typeface="Verdana"/>
            </a:endParaRPr>
          </a:p>
        </p:txBody>
      </p:sp>
      <p:sp>
        <p:nvSpPr>
          <p:cNvPr id="613" name="Google Shape;613;p45"/>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Evaluation: MAPE-K Robustness</a:t>
            </a:r>
            <a:endParaRPr/>
          </a:p>
          <a:p>
            <a:pPr indent="0" lvl="0" marL="0" rtl="0" algn="l">
              <a:spcBef>
                <a:spcPts val="0"/>
              </a:spcBef>
              <a:spcAft>
                <a:spcPts val="0"/>
              </a:spcAft>
              <a:buNone/>
            </a:pPr>
            <a:r>
              <a:rPr lang="de-DE" sz="2800"/>
              <a:t>Experimental Design</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9"/>
          <p:cNvSpPr txBox="1"/>
          <p:nvPr>
            <p:ph type="ctrTitle"/>
          </p:nvPr>
        </p:nvSpPr>
        <p:spPr>
          <a:xfrm>
            <a:off x="358775" y="2932113"/>
            <a:ext cx="8421600" cy="1871700"/>
          </a:xfrm>
          <a:prstGeom prst="rect">
            <a:avLst/>
          </a:prstGeom>
        </p:spPr>
        <p:txBody>
          <a:bodyPr anchorCtr="0" anchor="ctr" bIns="252000" lIns="108000" spcFirstLastPara="1" rIns="108000" wrap="square" tIns="252000">
            <a:noAutofit/>
          </a:bodyPr>
          <a:lstStyle/>
          <a:p>
            <a:pPr indent="0" lvl="0" marL="0" rtl="0" algn="ctr">
              <a:spcBef>
                <a:spcPts val="0"/>
              </a:spcBef>
              <a:spcAft>
                <a:spcPts val="0"/>
              </a:spcAft>
              <a:buNone/>
            </a:pPr>
            <a:r>
              <a:rPr lang="de-DE"/>
              <a:t>Motivation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46"/>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620" name="Google Shape;620;p46"/>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621" name="Google Shape;621;p46"/>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
        <p:nvSpPr>
          <p:cNvPr id="622" name="Google Shape;622;p46"/>
          <p:cNvSpPr txBox="1"/>
          <p:nvPr/>
        </p:nvSpPr>
        <p:spPr>
          <a:xfrm>
            <a:off x="179375" y="1180425"/>
            <a:ext cx="3246600" cy="400200"/>
          </a:xfrm>
          <a:prstGeom prst="rect">
            <a:avLst/>
          </a:prstGeom>
          <a:noFill/>
          <a:ln>
            <a:noFill/>
          </a:ln>
        </p:spPr>
        <p:txBody>
          <a:bodyPr anchorCtr="0" anchor="t" bIns="91425" lIns="91425" spcFirstLastPara="1" rIns="91425" wrap="square" tIns="91425">
            <a:spAutoFit/>
          </a:bodyPr>
          <a:lstStyle/>
          <a:p>
            <a:pPr indent="-255587" lvl="0" marL="268287" rtl="0" algn="l">
              <a:lnSpc>
                <a:spcPct val="150000"/>
              </a:lnSpc>
              <a:spcBef>
                <a:spcPts val="600"/>
              </a:spcBef>
              <a:spcAft>
                <a:spcPts val="0"/>
              </a:spcAft>
              <a:buClr>
                <a:schemeClr val="accent1"/>
              </a:buClr>
              <a:buSzPts val="1400"/>
              <a:buChar char="■"/>
            </a:pPr>
            <a:r>
              <a:rPr lang="de-DE">
                <a:solidFill>
                  <a:schemeClr val="dk1"/>
                </a:solidFill>
                <a:latin typeface="Verdana"/>
                <a:ea typeface="Verdana"/>
                <a:cs typeface="Verdana"/>
                <a:sym typeface="Verdana"/>
              </a:rPr>
              <a:t>Without Robustness</a:t>
            </a:r>
            <a:endParaRPr>
              <a:solidFill>
                <a:schemeClr val="dk1"/>
              </a:solidFill>
              <a:latin typeface="Verdana"/>
              <a:ea typeface="Verdana"/>
              <a:cs typeface="Verdana"/>
              <a:sym typeface="Verdana"/>
            </a:endParaRPr>
          </a:p>
        </p:txBody>
      </p:sp>
      <p:pic>
        <p:nvPicPr>
          <p:cNvPr id="623" name="Google Shape;623;p46"/>
          <p:cNvPicPr preferRelativeResize="0"/>
          <p:nvPr/>
        </p:nvPicPr>
        <p:blipFill>
          <a:blip r:embed="rId3">
            <a:alphaModFix/>
          </a:blip>
          <a:stretch>
            <a:fillRect/>
          </a:stretch>
        </p:blipFill>
        <p:spPr>
          <a:xfrm>
            <a:off x="103175" y="1619035"/>
            <a:ext cx="3539681" cy="2667590"/>
          </a:xfrm>
          <a:prstGeom prst="rect">
            <a:avLst/>
          </a:prstGeom>
          <a:noFill/>
          <a:ln>
            <a:noFill/>
          </a:ln>
        </p:spPr>
      </p:pic>
      <p:sp>
        <p:nvSpPr>
          <p:cNvPr id="624" name="Google Shape;624;p46"/>
          <p:cNvSpPr txBox="1"/>
          <p:nvPr/>
        </p:nvSpPr>
        <p:spPr>
          <a:xfrm>
            <a:off x="3708400" y="1180425"/>
            <a:ext cx="3707100" cy="400200"/>
          </a:xfrm>
          <a:prstGeom prst="rect">
            <a:avLst/>
          </a:prstGeom>
          <a:noFill/>
          <a:ln>
            <a:noFill/>
          </a:ln>
        </p:spPr>
        <p:txBody>
          <a:bodyPr anchorCtr="0" anchor="t" bIns="91425" lIns="91425" spcFirstLastPara="1" rIns="91425" wrap="square" tIns="91425">
            <a:spAutoFit/>
          </a:bodyPr>
          <a:lstStyle/>
          <a:p>
            <a:pPr indent="-255587" lvl="0" marL="268287" rtl="0" algn="l">
              <a:lnSpc>
                <a:spcPct val="150000"/>
              </a:lnSpc>
              <a:spcBef>
                <a:spcPts val="600"/>
              </a:spcBef>
              <a:spcAft>
                <a:spcPts val="0"/>
              </a:spcAft>
              <a:buClr>
                <a:schemeClr val="accent1"/>
              </a:buClr>
              <a:buSzPts val="1400"/>
              <a:buChar char="■"/>
            </a:pPr>
            <a:r>
              <a:rPr lang="de-DE">
                <a:solidFill>
                  <a:schemeClr val="dk1"/>
                </a:solidFill>
                <a:latin typeface="Verdana"/>
                <a:ea typeface="Verdana"/>
                <a:cs typeface="Verdana"/>
                <a:sym typeface="Verdana"/>
              </a:rPr>
              <a:t>With Robustness</a:t>
            </a:r>
            <a:endParaRPr>
              <a:solidFill>
                <a:schemeClr val="dk1"/>
              </a:solidFill>
              <a:latin typeface="Verdana"/>
              <a:ea typeface="Verdana"/>
              <a:cs typeface="Verdana"/>
              <a:sym typeface="Verdana"/>
            </a:endParaRPr>
          </a:p>
        </p:txBody>
      </p:sp>
      <p:pic>
        <p:nvPicPr>
          <p:cNvPr id="625" name="Google Shape;625;p46"/>
          <p:cNvPicPr preferRelativeResize="0"/>
          <p:nvPr/>
        </p:nvPicPr>
        <p:blipFill>
          <a:blip r:embed="rId4">
            <a:alphaModFix/>
          </a:blip>
          <a:stretch>
            <a:fillRect/>
          </a:stretch>
        </p:blipFill>
        <p:spPr>
          <a:xfrm>
            <a:off x="3754444" y="1619025"/>
            <a:ext cx="3539681" cy="2667590"/>
          </a:xfrm>
          <a:prstGeom prst="rect">
            <a:avLst/>
          </a:prstGeom>
          <a:noFill/>
          <a:ln>
            <a:noFill/>
          </a:ln>
        </p:spPr>
      </p:pic>
      <p:sp>
        <p:nvSpPr>
          <p:cNvPr id="626" name="Google Shape;626;p46"/>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Evaluation: MAPE-K Robustness</a:t>
            </a:r>
            <a:endParaRPr/>
          </a:p>
          <a:p>
            <a:pPr indent="0" lvl="0" marL="0" rtl="0" algn="l">
              <a:spcBef>
                <a:spcPts val="0"/>
              </a:spcBef>
              <a:spcAft>
                <a:spcPts val="0"/>
              </a:spcAft>
              <a:buNone/>
            </a:pPr>
            <a:r>
              <a:rPr lang="de-DE" sz="2800"/>
              <a:t>Results</a:t>
            </a:r>
            <a:endParaRPr sz="2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1" name="Shape 631"/>
        <p:cNvGrpSpPr/>
        <p:nvPr/>
      </p:nvGrpSpPr>
      <p:grpSpPr>
        <a:xfrm>
          <a:off x="0" y="0"/>
          <a:ext cx="0" cy="0"/>
          <a:chOff x="0" y="0"/>
          <a:chExt cx="0" cy="0"/>
        </a:xfrm>
      </p:grpSpPr>
      <p:sp>
        <p:nvSpPr>
          <p:cNvPr id="632" name="Google Shape;632;p47"/>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633" name="Google Shape;633;p47"/>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634" name="Google Shape;634;p47"/>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
        <p:nvSpPr>
          <p:cNvPr id="635" name="Google Shape;635;p47"/>
          <p:cNvSpPr txBox="1"/>
          <p:nvPr/>
        </p:nvSpPr>
        <p:spPr>
          <a:xfrm>
            <a:off x="179375" y="1180425"/>
            <a:ext cx="3246600" cy="400200"/>
          </a:xfrm>
          <a:prstGeom prst="rect">
            <a:avLst/>
          </a:prstGeom>
          <a:noFill/>
          <a:ln>
            <a:noFill/>
          </a:ln>
        </p:spPr>
        <p:txBody>
          <a:bodyPr anchorCtr="0" anchor="t" bIns="91425" lIns="91425" spcFirstLastPara="1" rIns="91425" wrap="square" tIns="91425">
            <a:spAutoFit/>
          </a:bodyPr>
          <a:lstStyle/>
          <a:p>
            <a:pPr indent="-255587" lvl="0" marL="268287" rtl="0" algn="l">
              <a:lnSpc>
                <a:spcPct val="150000"/>
              </a:lnSpc>
              <a:spcBef>
                <a:spcPts val="600"/>
              </a:spcBef>
              <a:spcAft>
                <a:spcPts val="0"/>
              </a:spcAft>
              <a:buClr>
                <a:schemeClr val="accent1"/>
              </a:buClr>
              <a:buSzPts val="1400"/>
              <a:buChar char="■"/>
            </a:pPr>
            <a:r>
              <a:rPr lang="de-DE">
                <a:solidFill>
                  <a:schemeClr val="dk1"/>
                </a:solidFill>
                <a:latin typeface="Verdana"/>
                <a:ea typeface="Verdana"/>
                <a:cs typeface="Verdana"/>
                <a:sym typeface="Verdana"/>
              </a:rPr>
              <a:t>Without Robustness</a:t>
            </a:r>
            <a:endParaRPr>
              <a:solidFill>
                <a:schemeClr val="dk1"/>
              </a:solidFill>
              <a:latin typeface="Verdana"/>
              <a:ea typeface="Verdana"/>
              <a:cs typeface="Verdana"/>
              <a:sym typeface="Verdana"/>
            </a:endParaRPr>
          </a:p>
        </p:txBody>
      </p:sp>
      <p:sp>
        <p:nvSpPr>
          <p:cNvPr id="636" name="Google Shape;636;p47"/>
          <p:cNvSpPr txBox="1"/>
          <p:nvPr/>
        </p:nvSpPr>
        <p:spPr>
          <a:xfrm>
            <a:off x="3708400" y="1180425"/>
            <a:ext cx="3707100" cy="400200"/>
          </a:xfrm>
          <a:prstGeom prst="rect">
            <a:avLst/>
          </a:prstGeom>
          <a:noFill/>
          <a:ln>
            <a:noFill/>
          </a:ln>
        </p:spPr>
        <p:txBody>
          <a:bodyPr anchorCtr="0" anchor="t" bIns="91425" lIns="91425" spcFirstLastPara="1" rIns="91425" wrap="square" tIns="91425">
            <a:spAutoFit/>
          </a:bodyPr>
          <a:lstStyle/>
          <a:p>
            <a:pPr indent="-255587" lvl="0" marL="268287" rtl="0" algn="l">
              <a:lnSpc>
                <a:spcPct val="150000"/>
              </a:lnSpc>
              <a:spcBef>
                <a:spcPts val="600"/>
              </a:spcBef>
              <a:spcAft>
                <a:spcPts val="0"/>
              </a:spcAft>
              <a:buClr>
                <a:schemeClr val="accent1"/>
              </a:buClr>
              <a:buSzPts val="1400"/>
              <a:buChar char="■"/>
            </a:pPr>
            <a:r>
              <a:rPr lang="de-DE">
                <a:solidFill>
                  <a:schemeClr val="dk1"/>
                </a:solidFill>
                <a:latin typeface="Verdana"/>
                <a:ea typeface="Verdana"/>
                <a:cs typeface="Verdana"/>
                <a:sym typeface="Verdana"/>
              </a:rPr>
              <a:t>With Robustness</a:t>
            </a:r>
            <a:endParaRPr>
              <a:solidFill>
                <a:schemeClr val="dk1"/>
              </a:solidFill>
              <a:latin typeface="Verdana"/>
              <a:ea typeface="Verdana"/>
              <a:cs typeface="Verdana"/>
              <a:sym typeface="Verdana"/>
            </a:endParaRPr>
          </a:p>
        </p:txBody>
      </p:sp>
      <p:pic>
        <p:nvPicPr>
          <p:cNvPr id="637" name="Google Shape;637;p47"/>
          <p:cNvPicPr preferRelativeResize="0"/>
          <p:nvPr/>
        </p:nvPicPr>
        <p:blipFill>
          <a:blip r:embed="rId3">
            <a:alphaModFix/>
          </a:blip>
          <a:stretch>
            <a:fillRect/>
          </a:stretch>
        </p:blipFill>
        <p:spPr>
          <a:xfrm>
            <a:off x="3795256" y="1554075"/>
            <a:ext cx="3469144" cy="2601858"/>
          </a:xfrm>
          <a:prstGeom prst="rect">
            <a:avLst/>
          </a:prstGeom>
          <a:noFill/>
          <a:ln>
            <a:noFill/>
          </a:ln>
        </p:spPr>
      </p:pic>
      <p:pic>
        <p:nvPicPr>
          <p:cNvPr id="638" name="Google Shape;638;p47"/>
          <p:cNvPicPr preferRelativeResize="0"/>
          <p:nvPr/>
        </p:nvPicPr>
        <p:blipFill>
          <a:blip r:embed="rId4">
            <a:alphaModFix/>
          </a:blip>
          <a:stretch>
            <a:fillRect/>
          </a:stretch>
        </p:blipFill>
        <p:spPr>
          <a:xfrm>
            <a:off x="152400" y="1580625"/>
            <a:ext cx="3490456" cy="2617842"/>
          </a:xfrm>
          <a:prstGeom prst="rect">
            <a:avLst/>
          </a:prstGeom>
          <a:noFill/>
          <a:ln>
            <a:noFill/>
          </a:ln>
        </p:spPr>
      </p:pic>
      <p:sp>
        <p:nvSpPr>
          <p:cNvPr id="639" name="Google Shape;639;p47"/>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Evaluation: MAPE-K Robustness</a:t>
            </a:r>
            <a:endParaRPr/>
          </a:p>
          <a:p>
            <a:pPr indent="0" lvl="0" marL="0" rtl="0" algn="l">
              <a:spcBef>
                <a:spcPts val="0"/>
              </a:spcBef>
              <a:spcAft>
                <a:spcPts val="0"/>
              </a:spcAft>
              <a:buNone/>
            </a:pPr>
            <a:r>
              <a:rPr lang="de-DE" sz="2800"/>
              <a:t>Experimental Design</a:t>
            </a:r>
            <a:endParaRPr sz="2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48"/>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646" name="Google Shape;646;p48"/>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647" name="Google Shape;647;p48"/>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
        <p:nvSpPr>
          <p:cNvPr id="648" name="Google Shape;648;p48"/>
          <p:cNvSpPr txBox="1"/>
          <p:nvPr/>
        </p:nvSpPr>
        <p:spPr>
          <a:xfrm>
            <a:off x="179375" y="3331300"/>
            <a:ext cx="7237500" cy="1600800"/>
          </a:xfrm>
          <a:prstGeom prst="rect">
            <a:avLst/>
          </a:prstGeom>
          <a:noFill/>
          <a:ln>
            <a:noFill/>
          </a:ln>
        </p:spPr>
        <p:txBody>
          <a:bodyPr anchorCtr="0" anchor="t" bIns="91425" lIns="90000" spcFirstLastPara="1" rIns="91425" wrap="square" tIns="91425">
            <a:spAutoFit/>
          </a:bodyPr>
          <a:lstStyle/>
          <a:p>
            <a:pPr indent="-286900" lvl="0" marL="298800" rtl="0" algn="l">
              <a:lnSpc>
                <a:spcPct val="150000"/>
              </a:lnSpc>
              <a:spcBef>
                <a:spcPts val="600"/>
              </a:spcBef>
              <a:spcAft>
                <a:spcPts val="0"/>
              </a:spcAft>
              <a:buClr>
                <a:schemeClr val="accent1"/>
              </a:buClr>
              <a:buSzPts val="1400"/>
              <a:buChar char="■"/>
            </a:pPr>
            <a:r>
              <a:rPr lang="de-DE">
                <a:solidFill>
                  <a:schemeClr val="dk1"/>
                </a:solidFill>
                <a:latin typeface="Verdana"/>
                <a:ea typeface="Verdana"/>
                <a:cs typeface="Verdana"/>
                <a:sym typeface="Verdana"/>
              </a:rPr>
              <a:t>Phenomenon of spreading</a:t>
            </a:r>
            <a:r>
              <a:rPr lang="de-DE">
                <a:solidFill>
                  <a:schemeClr val="dk1"/>
                </a:solidFill>
                <a:latin typeface="Verdana"/>
                <a:ea typeface="Verdana"/>
                <a:cs typeface="Verdana"/>
                <a:sym typeface="Verdana"/>
              </a:rPr>
              <a:t> or recurring </a:t>
            </a:r>
            <a:r>
              <a:rPr lang="de-DE">
                <a:solidFill>
                  <a:schemeClr val="dk1"/>
                </a:solidFill>
                <a:latin typeface="Verdana"/>
                <a:ea typeface="Verdana"/>
                <a:cs typeface="Verdana"/>
                <a:sym typeface="Verdana"/>
              </a:rPr>
              <a:t>changes must exist</a:t>
            </a:r>
            <a:endParaRPr>
              <a:solidFill>
                <a:schemeClr val="dk1"/>
              </a:solidFill>
              <a:latin typeface="Verdana"/>
              <a:ea typeface="Verdana"/>
              <a:cs typeface="Verdana"/>
              <a:sym typeface="Verdana"/>
            </a:endParaRPr>
          </a:p>
          <a:p>
            <a:pPr indent="-268287" lvl="1" marL="536575" rtl="0" algn="l">
              <a:lnSpc>
                <a:spcPct val="150000"/>
              </a:lnSpc>
              <a:spcBef>
                <a:spcPts val="600"/>
              </a:spcBef>
              <a:spcAft>
                <a:spcPts val="0"/>
              </a:spcAft>
              <a:buClr>
                <a:schemeClr val="accent1"/>
              </a:buClr>
              <a:buSzPts val="1120"/>
              <a:buFont typeface="Verdana"/>
              <a:buChar char="□"/>
            </a:pPr>
            <a:r>
              <a:rPr lang="de-DE">
                <a:solidFill>
                  <a:schemeClr val="dk1"/>
                </a:solidFill>
                <a:latin typeface="Verdana"/>
                <a:ea typeface="Verdana"/>
                <a:cs typeface="Verdana"/>
                <a:sym typeface="Verdana"/>
              </a:rPr>
              <a:t>are present in (at least) human-driven data</a:t>
            </a:r>
            <a:endParaRPr>
              <a:solidFill>
                <a:schemeClr val="dk1"/>
              </a:solidFill>
              <a:latin typeface="Verdana"/>
              <a:ea typeface="Verdana"/>
              <a:cs typeface="Verdana"/>
              <a:sym typeface="Verdana"/>
            </a:endParaRPr>
          </a:p>
          <a:p>
            <a:pPr indent="-269875" lvl="2" marL="806450" rtl="0" algn="l">
              <a:lnSpc>
                <a:spcPct val="150000"/>
              </a:lnSpc>
              <a:spcBef>
                <a:spcPts val="600"/>
              </a:spcBef>
              <a:spcAft>
                <a:spcPts val="0"/>
              </a:spcAft>
              <a:buClr>
                <a:schemeClr val="accent1"/>
              </a:buClr>
              <a:buSzPts val="1120"/>
              <a:buFont typeface="Verdana"/>
              <a:buChar char="–"/>
            </a:pPr>
            <a:r>
              <a:rPr lang="de-DE">
                <a:solidFill>
                  <a:schemeClr val="dk1"/>
                </a:solidFill>
                <a:latin typeface="Verdana"/>
                <a:ea typeface="Verdana"/>
                <a:cs typeface="Verdana"/>
                <a:sym typeface="Verdana"/>
              </a:rPr>
              <a:t>e.g. behavioral contagion</a:t>
            </a:r>
            <a:endParaRPr>
              <a:solidFill>
                <a:schemeClr val="dk1"/>
              </a:solidFill>
              <a:latin typeface="Verdana"/>
              <a:ea typeface="Verdana"/>
              <a:cs typeface="Verdana"/>
              <a:sym typeface="Verdana"/>
            </a:endParaRPr>
          </a:p>
          <a:p>
            <a:pPr indent="-286900" lvl="0" marL="298800" rtl="0" algn="l">
              <a:lnSpc>
                <a:spcPct val="150000"/>
              </a:lnSpc>
              <a:spcBef>
                <a:spcPts val="600"/>
              </a:spcBef>
              <a:spcAft>
                <a:spcPts val="0"/>
              </a:spcAft>
              <a:buClr>
                <a:schemeClr val="accent1"/>
              </a:buClr>
              <a:buSzPts val="1400"/>
              <a:buChar char="■"/>
            </a:pPr>
            <a:r>
              <a:rPr lang="de-DE">
                <a:solidFill>
                  <a:schemeClr val="dk1"/>
                </a:solidFill>
                <a:latin typeface="Verdana"/>
                <a:ea typeface="Verdana"/>
                <a:cs typeface="Verdana"/>
                <a:sym typeface="Verdana"/>
              </a:rPr>
              <a:t>stepping stone for further research</a:t>
            </a:r>
            <a:endParaRPr>
              <a:solidFill>
                <a:schemeClr val="dk1"/>
              </a:solidFill>
              <a:latin typeface="Verdana"/>
              <a:ea typeface="Verdana"/>
              <a:cs typeface="Verdana"/>
              <a:sym typeface="Verdana"/>
            </a:endParaRPr>
          </a:p>
        </p:txBody>
      </p:sp>
      <p:pic>
        <p:nvPicPr>
          <p:cNvPr id="649" name="Google Shape;649;p48"/>
          <p:cNvPicPr preferRelativeResize="0"/>
          <p:nvPr/>
        </p:nvPicPr>
        <p:blipFill>
          <a:blip r:embed="rId3">
            <a:alphaModFix/>
          </a:blip>
          <a:stretch>
            <a:fillRect/>
          </a:stretch>
        </p:blipFill>
        <p:spPr>
          <a:xfrm>
            <a:off x="803875" y="1172183"/>
            <a:ext cx="2683743" cy="2022543"/>
          </a:xfrm>
          <a:prstGeom prst="rect">
            <a:avLst/>
          </a:prstGeom>
          <a:noFill/>
          <a:ln>
            <a:noFill/>
          </a:ln>
        </p:spPr>
      </p:pic>
      <p:pic>
        <p:nvPicPr>
          <p:cNvPr id="650" name="Google Shape;650;p48"/>
          <p:cNvPicPr preferRelativeResize="0"/>
          <p:nvPr/>
        </p:nvPicPr>
        <p:blipFill>
          <a:blip r:embed="rId4">
            <a:alphaModFix/>
          </a:blip>
          <a:stretch>
            <a:fillRect/>
          </a:stretch>
        </p:blipFill>
        <p:spPr>
          <a:xfrm>
            <a:off x="4108627" y="1172175"/>
            <a:ext cx="2683743" cy="2022543"/>
          </a:xfrm>
          <a:prstGeom prst="rect">
            <a:avLst/>
          </a:prstGeom>
          <a:noFill/>
          <a:ln>
            <a:noFill/>
          </a:ln>
        </p:spPr>
      </p:pic>
      <p:sp>
        <p:nvSpPr>
          <p:cNvPr id="651" name="Google Shape;651;p48"/>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Evaluation: MAPE-K Robustness</a:t>
            </a:r>
            <a:endParaRPr/>
          </a:p>
          <a:p>
            <a:pPr indent="0" lvl="0" marL="0" rtl="0" algn="l">
              <a:spcBef>
                <a:spcPts val="0"/>
              </a:spcBef>
              <a:spcAft>
                <a:spcPts val="0"/>
              </a:spcAft>
              <a:buNone/>
            </a:pPr>
            <a:r>
              <a:rPr lang="de-DE" sz="2800"/>
              <a:t>Discussion</a:t>
            </a:r>
            <a:endParaRPr sz="2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49"/>
          <p:cNvSpPr txBox="1"/>
          <p:nvPr>
            <p:ph idx="1" type="body"/>
          </p:nvPr>
        </p:nvSpPr>
        <p:spPr>
          <a:xfrm>
            <a:off x="358775" y="1239826"/>
            <a:ext cx="6877200" cy="1563000"/>
          </a:xfrm>
          <a:prstGeom prst="rect">
            <a:avLst/>
          </a:prstGeom>
        </p:spPr>
        <p:txBody>
          <a:bodyPr anchorCtr="0" anchor="t" bIns="0" lIns="0" spcFirstLastPara="1" rIns="0" wrap="square" tIns="72000">
            <a:noAutofit/>
          </a:bodyPr>
          <a:lstStyle/>
          <a:p>
            <a:pPr indent="-299720" lvl="0" marL="457200" rtl="0" algn="l">
              <a:spcBef>
                <a:spcPts val="300"/>
              </a:spcBef>
              <a:spcAft>
                <a:spcPts val="0"/>
              </a:spcAft>
              <a:buSzPts val="1120"/>
              <a:buChar char="■"/>
            </a:pPr>
            <a:r>
              <a:rPr lang="de-DE"/>
              <a:t>Test how robust the agents are to changes in the environment</a:t>
            </a:r>
            <a:endParaRPr/>
          </a:p>
          <a:p>
            <a:pPr indent="0" lvl="0" marL="457200" rtl="0" algn="l">
              <a:spcBef>
                <a:spcPts val="300"/>
              </a:spcBef>
              <a:spcAft>
                <a:spcPts val="0"/>
              </a:spcAft>
              <a:buNone/>
            </a:pPr>
            <a:r>
              <a:t/>
            </a:r>
            <a:endParaRPr/>
          </a:p>
          <a:p>
            <a:pPr indent="-299720" lvl="0" marL="457200" rtl="0" algn="l">
              <a:spcBef>
                <a:spcPts val="300"/>
              </a:spcBef>
              <a:spcAft>
                <a:spcPts val="0"/>
              </a:spcAft>
              <a:buSzPts val="1120"/>
              <a:buChar char="■"/>
            </a:pPr>
            <a:r>
              <a:rPr lang="de-DE"/>
              <a:t>Changes correspond to lengths of traces that the agent never saw</a:t>
            </a:r>
            <a:endParaRPr/>
          </a:p>
          <a:p>
            <a:pPr indent="0" lvl="0" marL="0" rtl="0" algn="l">
              <a:spcBef>
                <a:spcPts val="300"/>
              </a:spcBef>
              <a:spcAft>
                <a:spcPts val="0"/>
              </a:spcAft>
              <a:buNone/>
            </a:pPr>
            <a:r>
              <a:rPr lang="de-DE"/>
              <a:t> during training</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br>
              <a:rPr lang="de-DE"/>
            </a:br>
            <a:br>
              <a:rPr lang="de-DE"/>
            </a:br>
            <a:endParaRPr/>
          </a:p>
          <a:p>
            <a:pPr indent="0" lvl="0" marL="0" rtl="0" algn="l">
              <a:spcBef>
                <a:spcPts val="300"/>
              </a:spcBef>
              <a:spcAft>
                <a:spcPts val="0"/>
              </a:spcAft>
              <a:buNone/>
            </a:pPr>
            <a:r>
              <a:t/>
            </a:r>
            <a:endParaRPr/>
          </a:p>
          <a:p>
            <a:pPr indent="0" lvl="0" marL="0" rtl="0" algn="l">
              <a:spcBef>
                <a:spcPts val="300"/>
              </a:spcBef>
              <a:spcAft>
                <a:spcPts val="300"/>
              </a:spcAft>
              <a:buNone/>
            </a:pPr>
            <a:r>
              <a:t/>
            </a:r>
            <a:endParaRPr/>
          </a:p>
        </p:txBody>
      </p:sp>
      <p:sp>
        <p:nvSpPr>
          <p:cNvPr id="658" name="Google Shape;658;p49"/>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659" name="Google Shape;659;p49"/>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sz="2500"/>
              <a:t>Trace </a:t>
            </a:r>
            <a:r>
              <a:rPr lang="de-DE" sz="2500"/>
              <a:t>Robustness - Experimental Design</a:t>
            </a:r>
            <a:endParaRPr/>
          </a:p>
        </p:txBody>
      </p:sp>
      <p:sp>
        <p:nvSpPr>
          <p:cNvPr id="660" name="Google Shape;660;p49"/>
          <p:cNvSpPr/>
          <p:nvPr/>
        </p:nvSpPr>
        <p:spPr>
          <a:xfrm>
            <a:off x="485700" y="2723250"/>
            <a:ext cx="6877200" cy="1611600"/>
          </a:xfrm>
          <a:prstGeom prst="roundRect">
            <a:avLst>
              <a:gd fmla="val 16667" name="adj"/>
            </a:avLst>
          </a:prstGeom>
          <a:solidFill>
            <a:schemeClr val="lt1"/>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299720" lvl="0" marL="457200" rtl="0" algn="l">
              <a:spcBef>
                <a:spcPts val="300"/>
              </a:spcBef>
              <a:spcAft>
                <a:spcPts val="0"/>
              </a:spcAft>
              <a:buClr>
                <a:schemeClr val="accent1"/>
              </a:buClr>
              <a:buSzPts val="1120"/>
              <a:buChar char="■"/>
            </a:pPr>
            <a:r>
              <a:rPr lang="de-DE">
                <a:solidFill>
                  <a:schemeClr val="dk1"/>
                </a:solidFill>
                <a:latin typeface="Verdana"/>
                <a:ea typeface="Verdana"/>
                <a:cs typeface="Verdana"/>
                <a:sym typeface="Verdana"/>
              </a:rPr>
              <a:t>Phase 1:</a:t>
            </a:r>
            <a:endParaRPr>
              <a:solidFill>
                <a:schemeClr val="dk1"/>
              </a:solidFill>
              <a:latin typeface="Verdana"/>
              <a:ea typeface="Verdana"/>
              <a:cs typeface="Verdana"/>
              <a:sym typeface="Verdana"/>
            </a:endParaRPr>
          </a:p>
          <a:p>
            <a:pPr indent="-299719" lvl="1" marL="914400" rtl="0" algn="l">
              <a:spcBef>
                <a:spcPts val="0"/>
              </a:spcBef>
              <a:spcAft>
                <a:spcPts val="0"/>
              </a:spcAft>
              <a:buClr>
                <a:schemeClr val="accent1"/>
              </a:buClr>
              <a:buSzPts val="1120"/>
              <a:buChar char="□"/>
            </a:pPr>
            <a:r>
              <a:rPr lang="de-DE">
                <a:solidFill>
                  <a:schemeClr val="dk1"/>
                </a:solidFill>
                <a:latin typeface="Verdana"/>
                <a:ea typeface="Verdana"/>
                <a:cs typeface="Verdana"/>
                <a:sym typeface="Verdana"/>
              </a:rPr>
              <a:t>Train agents on different train sizes till convergence</a:t>
            </a:r>
            <a:endParaRPr>
              <a:solidFill>
                <a:schemeClr val="dk1"/>
              </a:solidFill>
              <a:latin typeface="Verdana"/>
              <a:ea typeface="Verdana"/>
              <a:cs typeface="Verdana"/>
              <a:sym typeface="Verdana"/>
            </a:endParaRPr>
          </a:p>
          <a:p>
            <a:pPr indent="0" lvl="0" marL="914400" rtl="0" algn="l">
              <a:spcBef>
                <a:spcPts val="300"/>
              </a:spcBef>
              <a:spcAft>
                <a:spcPts val="0"/>
              </a:spcAft>
              <a:buNone/>
            </a:pPr>
            <a:r>
              <a:t/>
            </a:r>
            <a:endParaRPr>
              <a:solidFill>
                <a:schemeClr val="dk1"/>
              </a:solidFill>
              <a:latin typeface="Verdana"/>
              <a:ea typeface="Verdana"/>
              <a:cs typeface="Verdana"/>
              <a:sym typeface="Verdana"/>
            </a:endParaRPr>
          </a:p>
          <a:p>
            <a:pPr indent="-299720" lvl="0" marL="457200" rtl="0" algn="l">
              <a:spcBef>
                <a:spcPts val="300"/>
              </a:spcBef>
              <a:spcAft>
                <a:spcPts val="0"/>
              </a:spcAft>
              <a:buClr>
                <a:schemeClr val="accent1"/>
              </a:buClr>
              <a:buSzPts val="1120"/>
              <a:buChar char="■"/>
            </a:pPr>
            <a:r>
              <a:rPr lang="de-DE">
                <a:solidFill>
                  <a:schemeClr val="dk1"/>
                </a:solidFill>
                <a:latin typeface="Verdana"/>
                <a:ea typeface="Verdana"/>
                <a:cs typeface="Verdana"/>
                <a:sym typeface="Verdana"/>
              </a:rPr>
              <a:t>Phase 2:</a:t>
            </a:r>
            <a:endParaRPr>
              <a:solidFill>
                <a:schemeClr val="dk1"/>
              </a:solidFill>
              <a:latin typeface="Verdana"/>
              <a:ea typeface="Verdana"/>
              <a:cs typeface="Verdana"/>
              <a:sym typeface="Verdana"/>
            </a:endParaRPr>
          </a:p>
          <a:p>
            <a:pPr indent="-299719" lvl="1" marL="914400" rtl="0" algn="l">
              <a:spcBef>
                <a:spcPts val="0"/>
              </a:spcBef>
              <a:spcAft>
                <a:spcPts val="0"/>
              </a:spcAft>
              <a:buClr>
                <a:schemeClr val="accent1"/>
              </a:buClr>
              <a:buSzPts val="1120"/>
              <a:buChar char="□"/>
            </a:pPr>
            <a:r>
              <a:rPr lang="de-DE">
                <a:solidFill>
                  <a:schemeClr val="dk1"/>
                </a:solidFill>
                <a:latin typeface="Verdana"/>
                <a:ea typeface="Verdana"/>
                <a:cs typeface="Verdana"/>
                <a:sym typeface="Verdana"/>
              </a:rPr>
              <a:t>Test agents on different sized traces</a:t>
            </a:r>
            <a:endParaRPr/>
          </a:p>
        </p:txBody>
      </p:sp>
      <p:sp>
        <p:nvSpPr>
          <p:cNvPr id="661" name="Google Shape;661;p49"/>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662" name="Google Shape;662;p49"/>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0"/>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669" name="Google Shape;669;p50"/>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sz="2500"/>
              <a:t>Trace Robustness - Experiment</a:t>
            </a:r>
            <a:endParaRPr/>
          </a:p>
        </p:txBody>
      </p:sp>
      <p:pic>
        <p:nvPicPr>
          <p:cNvPr id="670" name="Google Shape;670;p50"/>
          <p:cNvPicPr preferRelativeResize="0"/>
          <p:nvPr/>
        </p:nvPicPr>
        <p:blipFill>
          <a:blip r:embed="rId3">
            <a:alphaModFix/>
          </a:blip>
          <a:stretch>
            <a:fillRect/>
          </a:stretch>
        </p:blipFill>
        <p:spPr>
          <a:xfrm>
            <a:off x="360000" y="1800000"/>
            <a:ext cx="3467226" cy="2600426"/>
          </a:xfrm>
          <a:prstGeom prst="rect">
            <a:avLst/>
          </a:prstGeom>
          <a:noFill/>
          <a:ln>
            <a:noFill/>
          </a:ln>
        </p:spPr>
      </p:pic>
      <p:pic>
        <p:nvPicPr>
          <p:cNvPr id="671" name="Google Shape;671;p50"/>
          <p:cNvPicPr preferRelativeResize="0"/>
          <p:nvPr/>
        </p:nvPicPr>
        <p:blipFill>
          <a:blip r:embed="rId4">
            <a:alphaModFix/>
          </a:blip>
          <a:stretch>
            <a:fillRect/>
          </a:stretch>
        </p:blipFill>
        <p:spPr>
          <a:xfrm>
            <a:off x="3768750" y="1800018"/>
            <a:ext cx="3467226" cy="2600394"/>
          </a:xfrm>
          <a:prstGeom prst="rect">
            <a:avLst/>
          </a:prstGeom>
          <a:noFill/>
          <a:ln>
            <a:noFill/>
          </a:ln>
        </p:spPr>
      </p:pic>
      <p:sp>
        <p:nvSpPr>
          <p:cNvPr id="672" name="Google Shape;672;p50"/>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673" name="Google Shape;673;p50"/>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1"/>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680" name="Google Shape;680;p51"/>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sz="2500"/>
              <a:t>Trace Robustness - Experiment</a:t>
            </a:r>
            <a:endParaRPr/>
          </a:p>
        </p:txBody>
      </p:sp>
      <p:pic>
        <p:nvPicPr>
          <p:cNvPr id="681" name="Google Shape;681;p51"/>
          <p:cNvPicPr preferRelativeResize="0"/>
          <p:nvPr/>
        </p:nvPicPr>
        <p:blipFill>
          <a:blip r:embed="rId3">
            <a:alphaModFix/>
          </a:blip>
          <a:stretch>
            <a:fillRect/>
          </a:stretch>
        </p:blipFill>
        <p:spPr>
          <a:xfrm>
            <a:off x="360000" y="1800000"/>
            <a:ext cx="3507226" cy="2630426"/>
          </a:xfrm>
          <a:prstGeom prst="rect">
            <a:avLst/>
          </a:prstGeom>
          <a:noFill/>
          <a:ln>
            <a:noFill/>
          </a:ln>
        </p:spPr>
      </p:pic>
      <p:pic>
        <p:nvPicPr>
          <p:cNvPr id="682" name="Google Shape;682;p51"/>
          <p:cNvPicPr preferRelativeResize="0"/>
          <p:nvPr/>
        </p:nvPicPr>
        <p:blipFill>
          <a:blip r:embed="rId4">
            <a:alphaModFix/>
          </a:blip>
          <a:stretch>
            <a:fillRect/>
          </a:stretch>
        </p:blipFill>
        <p:spPr>
          <a:xfrm>
            <a:off x="3809425" y="1800000"/>
            <a:ext cx="3507226" cy="2630426"/>
          </a:xfrm>
          <a:prstGeom prst="rect">
            <a:avLst/>
          </a:prstGeom>
          <a:noFill/>
          <a:ln>
            <a:noFill/>
          </a:ln>
        </p:spPr>
      </p:pic>
      <p:sp>
        <p:nvSpPr>
          <p:cNvPr id="683" name="Google Shape;683;p51"/>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684" name="Google Shape;684;p51"/>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52"/>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691" name="Google Shape;691;p52"/>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sz="2500"/>
              <a:t>Trace Robustness - Experiment</a:t>
            </a:r>
            <a:endParaRPr/>
          </a:p>
        </p:txBody>
      </p:sp>
      <p:pic>
        <p:nvPicPr>
          <p:cNvPr id="692" name="Google Shape;692;p52"/>
          <p:cNvPicPr preferRelativeResize="0"/>
          <p:nvPr/>
        </p:nvPicPr>
        <p:blipFill>
          <a:blip r:embed="rId3">
            <a:alphaModFix/>
          </a:blip>
          <a:stretch>
            <a:fillRect/>
          </a:stretch>
        </p:blipFill>
        <p:spPr>
          <a:xfrm>
            <a:off x="1384413" y="1239825"/>
            <a:ext cx="4825916" cy="1803625"/>
          </a:xfrm>
          <a:prstGeom prst="rect">
            <a:avLst/>
          </a:prstGeom>
          <a:noFill/>
          <a:ln>
            <a:noFill/>
          </a:ln>
        </p:spPr>
      </p:pic>
      <p:pic>
        <p:nvPicPr>
          <p:cNvPr id="693" name="Google Shape;693;p52"/>
          <p:cNvPicPr preferRelativeResize="0"/>
          <p:nvPr/>
        </p:nvPicPr>
        <p:blipFill>
          <a:blip r:embed="rId4">
            <a:alphaModFix/>
          </a:blip>
          <a:stretch>
            <a:fillRect/>
          </a:stretch>
        </p:blipFill>
        <p:spPr>
          <a:xfrm>
            <a:off x="1384425" y="3043456"/>
            <a:ext cx="4825900" cy="1803619"/>
          </a:xfrm>
          <a:prstGeom prst="rect">
            <a:avLst/>
          </a:prstGeom>
          <a:noFill/>
          <a:ln>
            <a:noFill/>
          </a:ln>
        </p:spPr>
      </p:pic>
      <p:sp>
        <p:nvSpPr>
          <p:cNvPr id="694" name="Google Shape;694;p52"/>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695" name="Google Shape;695;p52"/>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
        <p:nvSpPr>
          <p:cNvPr id="696" name="Google Shape;696;p52"/>
          <p:cNvSpPr txBox="1"/>
          <p:nvPr/>
        </p:nvSpPr>
        <p:spPr>
          <a:xfrm rot="-5400000">
            <a:off x="275000" y="1941538"/>
            <a:ext cx="121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Verdana"/>
                <a:ea typeface="Verdana"/>
                <a:cs typeface="Verdana"/>
                <a:sym typeface="Verdana"/>
              </a:rPr>
              <a:t>Best Model</a:t>
            </a:r>
            <a:endParaRPr>
              <a:latin typeface="Verdana"/>
              <a:ea typeface="Verdana"/>
              <a:cs typeface="Verdana"/>
              <a:sym typeface="Verdana"/>
            </a:endParaRPr>
          </a:p>
        </p:txBody>
      </p:sp>
      <p:sp>
        <p:nvSpPr>
          <p:cNvPr id="697" name="Google Shape;697;p52"/>
          <p:cNvSpPr txBox="1"/>
          <p:nvPr/>
        </p:nvSpPr>
        <p:spPr>
          <a:xfrm rot="-5400000">
            <a:off x="275000" y="3637463"/>
            <a:ext cx="121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Verdana"/>
                <a:ea typeface="Verdana"/>
                <a:cs typeface="Verdana"/>
                <a:sym typeface="Verdana"/>
              </a:rPr>
              <a:t>Not converged</a:t>
            </a:r>
            <a:endParaRPr>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53"/>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704" name="Google Shape;704;p53"/>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sz="2500"/>
              <a:t>Trace Robustness - Experiment</a:t>
            </a:r>
            <a:endParaRPr/>
          </a:p>
        </p:txBody>
      </p:sp>
      <p:pic>
        <p:nvPicPr>
          <p:cNvPr id="705" name="Google Shape;705;p53"/>
          <p:cNvPicPr preferRelativeResize="0"/>
          <p:nvPr/>
        </p:nvPicPr>
        <p:blipFill>
          <a:blip r:embed="rId3">
            <a:alphaModFix/>
          </a:blip>
          <a:stretch>
            <a:fillRect/>
          </a:stretch>
        </p:blipFill>
        <p:spPr>
          <a:xfrm>
            <a:off x="1095375" y="1239813"/>
            <a:ext cx="5657850" cy="1571625"/>
          </a:xfrm>
          <a:prstGeom prst="rect">
            <a:avLst/>
          </a:prstGeom>
          <a:noFill/>
          <a:ln>
            <a:noFill/>
          </a:ln>
        </p:spPr>
      </p:pic>
      <p:pic>
        <p:nvPicPr>
          <p:cNvPr id="706" name="Google Shape;706;p53"/>
          <p:cNvPicPr preferRelativeResize="0"/>
          <p:nvPr/>
        </p:nvPicPr>
        <p:blipFill>
          <a:blip r:embed="rId4">
            <a:alphaModFix/>
          </a:blip>
          <a:stretch>
            <a:fillRect/>
          </a:stretch>
        </p:blipFill>
        <p:spPr>
          <a:xfrm>
            <a:off x="1095375" y="3051563"/>
            <a:ext cx="5657850" cy="1571625"/>
          </a:xfrm>
          <a:prstGeom prst="rect">
            <a:avLst/>
          </a:prstGeom>
          <a:noFill/>
          <a:ln>
            <a:noFill/>
          </a:ln>
        </p:spPr>
      </p:pic>
      <p:sp>
        <p:nvSpPr>
          <p:cNvPr id="707" name="Google Shape;707;p53"/>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708" name="Google Shape;708;p53"/>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
        <p:nvSpPr>
          <p:cNvPr id="709" name="Google Shape;709;p53"/>
          <p:cNvSpPr txBox="1"/>
          <p:nvPr/>
        </p:nvSpPr>
        <p:spPr>
          <a:xfrm rot="-5400000">
            <a:off x="52525" y="1825525"/>
            <a:ext cx="121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Verdana"/>
                <a:ea typeface="Verdana"/>
                <a:cs typeface="Verdana"/>
                <a:sym typeface="Verdana"/>
              </a:rPr>
              <a:t>Best Model</a:t>
            </a:r>
            <a:endParaRPr>
              <a:latin typeface="Verdana"/>
              <a:ea typeface="Verdana"/>
              <a:cs typeface="Verdana"/>
              <a:sym typeface="Verdana"/>
            </a:endParaRPr>
          </a:p>
        </p:txBody>
      </p:sp>
      <p:sp>
        <p:nvSpPr>
          <p:cNvPr id="710" name="Google Shape;710;p53"/>
          <p:cNvSpPr txBox="1"/>
          <p:nvPr/>
        </p:nvSpPr>
        <p:spPr>
          <a:xfrm rot="-5400000">
            <a:off x="52525" y="3529575"/>
            <a:ext cx="121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Verdana"/>
                <a:ea typeface="Verdana"/>
                <a:cs typeface="Verdana"/>
                <a:sym typeface="Verdana"/>
              </a:rPr>
              <a:t>Not converged</a:t>
            </a:r>
            <a:endParaRPr>
              <a:latin typeface="Verdana"/>
              <a:ea typeface="Verdana"/>
              <a:cs typeface="Verdana"/>
              <a:sym typeface="Verdan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4"/>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717" name="Google Shape;717;p54"/>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sz="2500"/>
              <a:t>Trace Robustness - Experiment</a:t>
            </a:r>
            <a:endParaRPr/>
          </a:p>
        </p:txBody>
      </p:sp>
      <p:pic>
        <p:nvPicPr>
          <p:cNvPr id="718" name="Google Shape;718;p54"/>
          <p:cNvPicPr preferRelativeResize="0"/>
          <p:nvPr/>
        </p:nvPicPr>
        <p:blipFill>
          <a:blip r:embed="rId3">
            <a:alphaModFix/>
          </a:blip>
          <a:stretch>
            <a:fillRect/>
          </a:stretch>
        </p:blipFill>
        <p:spPr>
          <a:xfrm>
            <a:off x="179400" y="1493125"/>
            <a:ext cx="3622776" cy="2717074"/>
          </a:xfrm>
          <a:prstGeom prst="rect">
            <a:avLst/>
          </a:prstGeom>
          <a:noFill/>
          <a:ln>
            <a:noFill/>
          </a:ln>
        </p:spPr>
      </p:pic>
      <p:pic>
        <p:nvPicPr>
          <p:cNvPr id="719" name="Google Shape;719;p54"/>
          <p:cNvPicPr preferRelativeResize="0"/>
          <p:nvPr/>
        </p:nvPicPr>
        <p:blipFill>
          <a:blip r:embed="rId4">
            <a:alphaModFix/>
          </a:blip>
          <a:stretch>
            <a:fillRect/>
          </a:stretch>
        </p:blipFill>
        <p:spPr>
          <a:xfrm>
            <a:off x="3724600" y="1493125"/>
            <a:ext cx="3622776" cy="2717075"/>
          </a:xfrm>
          <a:prstGeom prst="rect">
            <a:avLst/>
          </a:prstGeom>
          <a:noFill/>
          <a:ln>
            <a:noFill/>
          </a:ln>
        </p:spPr>
      </p:pic>
      <p:sp>
        <p:nvSpPr>
          <p:cNvPr id="720" name="Google Shape;720;p54"/>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721" name="Google Shape;721;p54"/>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55"/>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728" name="Google Shape;728;p55"/>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sz="2500"/>
              <a:t>Trace Robustness - Experiment</a:t>
            </a:r>
            <a:endParaRPr/>
          </a:p>
        </p:txBody>
      </p:sp>
      <p:pic>
        <p:nvPicPr>
          <p:cNvPr id="729" name="Google Shape;729;p55"/>
          <p:cNvPicPr preferRelativeResize="0"/>
          <p:nvPr/>
        </p:nvPicPr>
        <p:blipFill>
          <a:blip r:embed="rId3">
            <a:alphaModFix/>
          </a:blip>
          <a:stretch>
            <a:fillRect/>
          </a:stretch>
        </p:blipFill>
        <p:spPr>
          <a:xfrm>
            <a:off x="180000" y="1494000"/>
            <a:ext cx="3625126" cy="2718851"/>
          </a:xfrm>
          <a:prstGeom prst="rect">
            <a:avLst/>
          </a:prstGeom>
          <a:noFill/>
          <a:ln>
            <a:noFill/>
          </a:ln>
        </p:spPr>
      </p:pic>
      <p:pic>
        <p:nvPicPr>
          <p:cNvPr id="730" name="Google Shape;730;p55"/>
          <p:cNvPicPr preferRelativeResize="0"/>
          <p:nvPr/>
        </p:nvPicPr>
        <p:blipFill>
          <a:blip r:embed="rId4">
            <a:alphaModFix/>
          </a:blip>
          <a:stretch>
            <a:fillRect/>
          </a:stretch>
        </p:blipFill>
        <p:spPr>
          <a:xfrm>
            <a:off x="3726000" y="1494000"/>
            <a:ext cx="3625124" cy="2718845"/>
          </a:xfrm>
          <a:prstGeom prst="rect">
            <a:avLst/>
          </a:prstGeom>
          <a:noFill/>
          <a:ln>
            <a:noFill/>
          </a:ln>
        </p:spPr>
      </p:pic>
      <p:sp>
        <p:nvSpPr>
          <p:cNvPr id="731" name="Google Shape;731;p55"/>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732" name="Google Shape;732;p55"/>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0"/>
          <p:cNvSpPr txBox="1"/>
          <p:nvPr>
            <p:ph idx="1" type="body"/>
          </p:nvPr>
        </p:nvSpPr>
        <p:spPr>
          <a:xfrm>
            <a:off x="358775" y="1860925"/>
            <a:ext cx="6877200" cy="402900"/>
          </a:xfrm>
          <a:prstGeom prst="rect">
            <a:avLst/>
          </a:prstGeom>
        </p:spPr>
        <p:txBody>
          <a:bodyPr anchorCtr="0" anchor="t" bIns="0" lIns="0" spcFirstLastPara="1" rIns="0" wrap="square" tIns="72000">
            <a:noAutofit/>
          </a:bodyPr>
          <a:lstStyle/>
          <a:p>
            <a:pPr indent="0" lvl="0" marL="0" rtl="0" algn="l">
              <a:spcBef>
                <a:spcPts val="300"/>
              </a:spcBef>
              <a:spcAft>
                <a:spcPts val="300"/>
              </a:spcAft>
              <a:buNone/>
            </a:pPr>
            <a:r>
              <a:rPr b="1" lang="de-DE"/>
              <a:t>The real world is constantly evolving</a:t>
            </a:r>
            <a:endParaRPr sz="1300"/>
          </a:p>
        </p:txBody>
      </p:sp>
      <p:sp>
        <p:nvSpPr>
          <p:cNvPr id="233" name="Google Shape;233;p20"/>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234" name="Google Shape;234;p20"/>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Motivation</a:t>
            </a:r>
            <a:endParaRPr/>
          </a:p>
          <a:p>
            <a:pPr indent="0" lvl="0" marL="0" rtl="0" algn="l">
              <a:spcBef>
                <a:spcPts val="0"/>
              </a:spcBef>
              <a:spcAft>
                <a:spcPts val="0"/>
              </a:spcAft>
              <a:buNone/>
            </a:pPr>
            <a:r>
              <a:rPr lang="de-DE" sz="2800"/>
              <a:t>Problem Statement</a:t>
            </a:r>
            <a:endParaRPr sz="2800"/>
          </a:p>
        </p:txBody>
      </p:sp>
      <p:sp>
        <p:nvSpPr>
          <p:cNvPr id="235" name="Google Shape;235;p20"/>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a:t>
            </a:r>
            <a:r>
              <a:rPr lang="de-DE"/>
              <a:t> 30</a:t>
            </a:r>
            <a:r>
              <a:rPr baseline="30000" lang="de-DE"/>
              <a:t>th</a:t>
            </a:r>
            <a:r>
              <a:rPr lang="de-DE"/>
              <a:t>, 2022</a:t>
            </a:r>
            <a:endParaRPr/>
          </a:p>
        </p:txBody>
      </p:sp>
      <p:sp>
        <p:nvSpPr>
          <p:cNvPr id="236" name="Google Shape;236;p20"/>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
        <p:nvSpPr>
          <p:cNvPr id="237" name="Google Shape;237;p20"/>
          <p:cNvSpPr/>
          <p:nvPr/>
        </p:nvSpPr>
        <p:spPr>
          <a:xfrm>
            <a:off x="277900" y="2263663"/>
            <a:ext cx="1870500" cy="2499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
          <p:cNvSpPr/>
          <p:nvPr/>
        </p:nvSpPr>
        <p:spPr>
          <a:xfrm>
            <a:off x="2067500" y="2263663"/>
            <a:ext cx="1870500" cy="249900"/>
          </a:xfrm>
          <a:prstGeom prst="chevron">
            <a:avLst>
              <a:gd fmla="val 50000" name="adj"/>
            </a:avLst>
          </a:prstGeom>
          <a:solidFill>
            <a:srgbClr val="DD640C">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
          <p:cNvSpPr/>
          <p:nvPr/>
        </p:nvSpPr>
        <p:spPr>
          <a:xfrm>
            <a:off x="3854725" y="2263663"/>
            <a:ext cx="1870500" cy="249900"/>
          </a:xfrm>
          <a:prstGeom prst="chevron">
            <a:avLst>
              <a:gd fmla="val 50000" name="adj"/>
            </a:avLst>
          </a:prstGeom>
          <a:solidFill>
            <a:srgbClr val="F6A800">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5653225" y="2263663"/>
            <a:ext cx="1798500" cy="249900"/>
          </a:xfrm>
          <a:prstGeom prst="chevron">
            <a:avLst>
              <a:gd fmla="val 50000" name="adj"/>
            </a:avLst>
          </a:prstGeom>
          <a:solidFill>
            <a:srgbClr val="007A9E">
              <a:alpha val="100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DE">
                <a:solidFill>
                  <a:schemeClr val="accent4"/>
                </a:solidFill>
              </a:rPr>
              <a:t>?</a:t>
            </a:r>
            <a:endParaRPr b="1">
              <a:solidFill>
                <a:schemeClr val="accent4"/>
              </a:solidFill>
            </a:endParaRPr>
          </a:p>
        </p:txBody>
      </p:sp>
      <p:sp>
        <p:nvSpPr>
          <p:cNvPr id="241" name="Google Shape;241;p20"/>
          <p:cNvSpPr txBox="1"/>
          <p:nvPr>
            <p:ph idx="1" type="body"/>
          </p:nvPr>
        </p:nvSpPr>
        <p:spPr>
          <a:xfrm>
            <a:off x="358775" y="2659125"/>
            <a:ext cx="6877200" cy="2145000"/>
          </a:xfrm>
          <a:prstGeom prst="rect">
            <a:avLst/>
          </a:prstGeom>
        </p:spPr>
        <p:txBody>
          <a:bodyPr anchorCtr="0" anchor="t" bIns="0" lIns="0" spcFirstLastPara="1" rIns="0" wrap="square" tIns="72000">
            <a:noAutofit/>
          </a:bodyPr>
          <a:lstStyle/>
          <a:p>
            <a:pPr indent="-249237" lvl="0" marL="268287" rtl="0" algn="l">
              <a:lnSpc>
                <a:spcPct val="150000"/>
              </a:lnSpc>
              <a:spcBef>
                <a:spcPts val="600"/>
              </a:spcBef>
              <a:spcAft>
                <a:spcPts val="0"/>
              </a:spcAft>
              <a:buSzPts val="1300"/>
              <a:buChar char="■"/>
            </a:pPr>
            <a:r>
              <a:rPr lang="de-DE" sz="1300"/>
              <a:t>Current systems cannot adapt to these complex and changing environments</a:t>
            </a:r>
            <a:endParaRPr sz="1300"/>
          </a:p>
          <a:p>
            <a:pPr indent="-249237" lvl="0" marL="268287" rtl="0" algn="l">
              <a:lnSpc>
                <a:spcPct val="150000"/>
              </a:lnSpc>
              <a:spcBef>
                <a:spcPts val="600"/>
              </a:spcBef>
              <a:spcAft>
                <a:spcPts val="0"/>
              </a:spcAft>
              <a:buSzPts val="1300"/>
              <a:buChar char="■"/>
            </a:pPr>
            <a:r>
              <a:rPr lang="de-DE" sz="1300"/>
              <a:t>Inability to adapt is a problem of </a:t>
            </a:r>
            <a:r>
              <a:rPr i="1" lang="de-DE" sz="1300"/>
              <a:t>lack of robustness</a:t>
            </a:r>
            <a:r>
              <a:rPr lang="de-DE" sz="1300"/>
              <a:t> in these AI Systems</a:t>
            </a:r>
            <a:br>
              <a:rPr lang="de-DE" sz="1300"/>
            </a:br>
            <a:r>
              <a:rPr lang="de-DE" sz="1000"/>
              <a:t>[Jordan 2019][D’Amour et al. 2020]</a:t>
            </a:r>
            <a:endParaRPr sz="1000"/>
          </a:p>
          <a:p>
            <a:pPr indent="-279717" lvl="1" marL="536575" rtl="0" algn="l">
              <a:lnSpc>
                <a:spcPct val="150000"/>
              </a:lnSpc>
              <a:spcBef>
                <a:spcPts val="600"/>
              </a:spcBef>
              <a:spcAft>
                <a:spcPts val="0"/>
              </a:spcAft>
              <a:buSzPts val="1300"/>
              <a:buChar char="⇒"/>
            </a:pPr>
            <a:r>
              <a:rPr lang="de-DE" sz="1300"/>
              <a:t>Train the model to learn</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
                                        <p:tgtEl>
                                          <p:spTgt spid="237"/>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
                                        <p:tgtEl>
                                          <p:spTgt spid="238"/>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
                                        <p:tgtEl>
                                          <p:spTgt spid="239"/>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
                                        <p:tgtEl>
                                          <p:spTgt spid="240"/>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pic>
        <p:nvPicPr>
          <p:cNvPr id="738" name="Google Shape;738;p56"/>
          <p:cNvPicPr preferRelativeResize="0"/>
          <p:nvPr/>
        </p:nvPicPr>
        <p:blipFill>
          <a:blip r:embed="rId3">
            <a:alphaModFix/>
          </a:blip>
          <a:stretch>
            <a:fillRect/>
          </a:stretch>
        </p:blipFill>
        <p:spPr>
          <a:xfrm>
            <a:off x="0" y="2090663"/>
            <a:ext cx="4070450" cy="3052838"/>
          </a:xfrm>
          <a:prstGeom prst="rect">
            <a:avLst/>
          </a:prstGeom>
          <a:noFill/>
          <a:ln>
            <a:noFill/>
          </a:ln>
        </p:spPr>
      </p:pic>
      <p:pic>
        <p:nvPicPr>
          <p:cNvPr id="739" name="Google Shape;739;p56"/>
          <p:cNvPicPr preferRelativeResize="0"/>
          <p:nvPr/>
        </p:nvPicPr>
        <p:blipFill>
          <a:blip r:embed="rId4">
            <a:alphaModFix/>
          </a:blip>
          <a:stretch>
            <a:fillRect/>
          </a:stretch>
        </p:blipFill>
        <p:spPr>
          <a:xfrm>
            <a:off x="3673192" y="2090675"/>
            <a:ext cx="4070434" cy="3052826"/>
          </a:xfrm>
          <a:prstGeom prst="rect">
            <a:avLst/>
          </a:prstGeom>
          <a:noFill/>
          <a:ln>
            <a:noFill/>
          </a:ln>
        </p:spPr>
      </p:pic>
      <p:sp>
        <p:nvSpPr>
          <p:cNvPr id="740" name="Google Shape;740;p56"/>
          <p:cNvSpPr txBox="1"/>
          <p:nvPr>
            <p:ph idx="1" type="body"/>
          </p:nvPr>
        </p:nvSpPr>
        <p:spPr>
          <a:xfrm>
            <a:off x="358776" y="1239837"/>
            <a:ext cx="6877200" cy="3564000"/>
          </a:xfrm>
          <a:prstGeom prst="rect">
            <a:avLst/>
          </a:prstGeom>
        </p:spPr>
        <p:txBody>
          <a:bodyPr anchorCtr="0" anchor="t" bIns="0" lIns="0" spcFirstLastPara="1" rIns="0" wrap="square" tIns="72000">
            <a:noAutofit/>
          </a:bodyPr>
          <a:lstStyle/>
          <a:p>
            <a:pPr indent="-299720" lvl="0" marL="457200" rtl="0" algn="l">
              <a:spcBef>
                <a:spcPts val="300"/>
              </a:spcBef>
              <a:spcAft>
                <a:spcPts val="0"/>
              </a:spcAft>
              <a:buSzPts val="1120"/>
              <a:buChar char="■"/>
            </a:pPr>
            <a:r>
              <a:rPr lang="de-DE"/>
              <a:t>Gather both </a:t>
            </a:r>
            <a:r>
              <a:rPr b="1" lang="de-DE"/>
              <a:t>tries</a:t>
            </a:r>
            <a:r>
              <a:rPr lang="de-DE"/>
              <a:t> and </a:t>
            </a:r>
            <a:r>
              <a:rPr b="1" lang="de-DE"/>
              <a:t>regret</a:t>
            </a:r>
            <a:r>
              <a:rPr lang="de-DE"/>
              <a:t> data for multiple different shop-agent-setups</a:t>
            </a:r>
            <a:endParaRPr/>
          </a:p>
          <a:p>
            <a:pPr indent="-299720" lvl="0" marL="457200" rtl="0" algn="l">
              <a:spcBef>
                <a:spcPts val="0"/>
              </a:spcBef>
              <a:spcAft>
                <a:spcPts val="0"/>
              </a:spcAft>
              <a:buSzPts val="1120"/>
              <a:buChar char="■"/>
            </a:pPr>
            <a:r>
              <a:rPr lang="de-DE"/>
              <a:t>Here: Constant number of total shops, different agent distributions among them</a:t>
            </a:r>
            <a:endParaRPr/>
          </a:p>
        </p:txBody>
      </p:sp>
      <p:sp>
        <p:nvSpPr>
          <p:cNvPr id="741" name="Google Shape;741;p56"/>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742" name="Google Shape;742;p56"/>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sz="2800"/>
              <a:t>Scalability - Experimental Design</a:t>
            </a:r>
            <a:endParaRPr sz="2800"/>
          </a:p>
        </p:txBody>
      </p:sp>
      <p:sp>
        <p:nvSpPr>
          <p:cNvPr id="743" name="Google Shape;743;p56"/>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744" name="Google Shape;744;p56"/>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pic>
        <p:nvPicPr>
          <p:cNvPr id="750" name="Google Shape;750;p57"/>
          <p:cNvPicPr preferRelativeResize="0"/>
          <p:nvPr/>
        </p:nvPicPr>
        <p:blipFill>
          <a:blip r:embed="rId3">
            <a:alphaModFix/>
          </a:blip>
          <a:stretch>
            <a:fillRect/>
          </a:stretch>
        </p:blipFill>
        <p:spPr>
          <a:xfrm>
            <a:off x="0" y="2090675"/>
            <a:ext cx="4070450" cy="3052826"/>
          </a:xfrm>
          <a:prstGeom prst="rect">
            <a:avLst/>
          </a:prstGeom>
          <a:noFill/>
          <a:ln>
            <a:noFill/>
          </a:ln>
        </p:spPr>
      </p:pic>
      <p:pic>
        <p:nvPicPr>
          <p:cNvPr id="751" name="Google Shape;751;p57"/>
          <p:cNvPicPr preferRelativeResize="0"/>
          <p:nvPr/>
        </p:nvPicPr>
        <p:blipFill>
          <a:blip r:embed="rId4">
            <a:alphaModFix/>
          </a:blip>
          <a:stretch>
            <a:fillRect/>
          </a:stretch>
        </p:blipFill>
        <p:spPr>
          <a:xfrm>
            <a:off x="3708400" y="2090674"/>
            <a:ext cx="4070450" cy="3052826"/>
          </a:xfrm>
          <a:prstGeom prst="rect">
            <a:avLst/>
          </a:prstGeom>
          <a:noFill/>
          <a:ln>
            <a:noFill/>
          </a:ln>
        </p:spPr>
      </p:pic>
      <p:sp>
        <p:nvSpPr>
          <p:cNvPr id="752" name="Google Shape;752;p57"/>
          <p:cNvSpPr txBox="1"/>
          <p:nvPr>
            <p:ph idx="1" type="body"/>
          </p:nvPr>
        </p:nvSpPr>
        <p:spPr>
          <a:xfrm>
            <a:off x="358776" y="1239837"/>
            <a:ext cx="6877200" cy="3564000"/>
          </a:xfrm>
          <a:prstGeom prst="rect">
            <a:avLst/>
          </a:prstGeom>
        </p:spPr>
        <p:txBody>
          <a:bodyPr anchorCtr="0" anchor="t" bIns="0" lIns="0" spcFirstLastPara="1" rIns="0" wrap="square" tIns="72000">
            <a:noAutofit/>
          </a:bodyPr>
          <a:lstStyle/>
          <a:p>
            <a:pPr indent="-299720" lvl="0" marL="457200" rtl="0" algn="l">
              <a:spcBef>
                <a:spcPts val="300"/>
              </a:spcBef>
              <a:spcAft>
                <a:spcPts val="0"/>
              </a:spcAft>
              <a:buSzPts val="1120"/>
              <a:buChar char="■"/>
            </a:pPr>
            <a:r>
              <a:rPr lang="de-DE"/>
              <a:t>Fit </a:t>
            </a:r>
            <a:r>
              <a:rPr b="1" lang="de-DE"/>
              <a:t>exponential</a:t>
            </a:r>
            <a:r>
              <a:rPr lang="de-DE"/>
              <a:t> (tries) and </a:t>
            </a:r>
            <a:r>
              <a:rPr b="1" lang="de-DE"/>
              <a:t>generalized logistic</a:t>
            </a:r>
            <a:r>
              <a:rPr lang="de-DE"/>
              <a:t> (regret) functions to the data</a:t>
            </a:r>
            <a:endParaRPr/>
          </a:p>
          <a:p>
            <a:pPr indent="-299720" lvl="0" marL="457200" rtl="0" algn="l">
              <a:spcBef>
                <a:spcPts val="0"/>
              </a:spcBef>
              <a:spcAft>
                <a:spcPts val="0"/>
              </a:spcAft>
              <a:buSzPts val="1120"/>
              <a:buChar char="■"/>
            </a:pPr>
            <a:r>
              <a:rPr lang="de-DE"/>
              <a:t>Logistic function can represent exponential-like curves if needed</a:t>
            </a:r>
            <a:endParaRPr/>
          </a:p>
        </p:txBody>
      </p:sp>
      <p:sp>
        <p:nvSpPr>
          <p:cNvPr id="753" name="Google Shape;753;p57"/>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754" name="Google Shape;754;p57"/>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sz="2800"/>
              <a:t>Scalability - Experimental Design</a:t>
            </a:r>
            <a:endParaRPr sz="2800"/>
          </a:p>
        </p:txBody>
      </p:sp>
      <p:sp>
        <p:nvSpPr>
          <p:cNvPr id="755" name="Google Shape;755;p57"/>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756" name="Google Shape;756;p57"/>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58"/>
          <p:cNvSpPr txBox="1"/>
          <p:nvPr>
            <p:ph idx="1" type="body"/>
          </p:nvPr>
        </p:nvSpPr>
        <p:spPr>
          <a:xfrm>
            <a:off x="358775" y="1239825"/>
            <a:ext cx="7606500" cy="3564000"/>
          </a:xfrm>
          <a:prstGeom prst="rect">
            <a:avLst/>
          </a:prstGeom>
        </p:spPr>
        <p:txBody>
          <a:bodyPr anchorCtr="0" anchor="t" bIns="0" lIns="0" spcFirstLastPara="1" rIns="0" wrap="square" tIns="72000">
            <a:noAutofit/>
          </a:bodyPr>
          <a:lstStyle/>
          <a:p>
            <a:pPr indent="-299720" lvl="0" marL="457200" rtl="0" algn="l">
              <a:spcBef>
                <a:spcPts val="300"/>
              </a:spcBef>
              <a:spcAft>
                <a:spcPts val="0"/>
              </a:spcAft>
              <a:buSzPts val="1120"/>
              <a:buChar char="■"/>
            </a:pPr>
            <a:r>
              <a:rPr lang="de-DE"/>
              <a:t>Determine convergence point by determining the episode when tries derivative reaches a certain value (it never reaches 0, but it approaches it asymptotically)</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299720" lvl="0" marL="457200" rtl="0" algn="l">
              <a:spcBef>
                <a:spcPts val="300"/>
              </a:spcBef>
              <a:spcAft>
                <a:spcPts val="0"/>
              </a:spcAft>
              <a:buSzPts val="1120"/>
              <a:buChar char="■"/>
            </a:pPr>
            <a:r>
              <a:rPr lang="de-DE"/>
              <a:t>Outliers: Relative frequency of outliers in the tries post-convergence</a:t>
            </a:r>
            <a:endParaRPr/>
          </a:p>
        </p:txBody>
      </p:sp>
      <p:sp>
        <p:nvSpPr>
          <p:cNvPr id="763" name="Google Shape;763;p58"/>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764" name="Google Shape;764;p58"/>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sz="2800"/>
              <a:t>Scalability - Experimental Design</a:t>
            </a:r>
            <a:endParaRPr/>
          </a:p>
        </p:txBody>
      </p:sp>
      <p:pic>
        <p:nvPicPr>
          <p:cNvPr id="765" name="Google Shape;765;p58"/>
          <p:cNvPicPr preferRelativeResize="0"/>
          <p:nvPr/>
        </p:nvPicPr>
        <p:blipFill>
          <a:blip r:embed="rId3">
            <a:alphaModFix/>
          </a:blip>
          <a:stretch>
            <a:fillRect/>
          </a:stretch>
        </p:blipFill>
        <p:spPr>
          <a:xfrm>
            <a:off x="766574" y="1804413"/>
            <a:ext cx="2441726" cy="2434824"/>
          </a:xfrm>
          <a:prstGeom prst="rect">
            <a:avLst/>
          </a:prstGeom>
          <a:noFill/>
          <a:ln>
            <a:noFill/>
          </a:ln>
        </p:spPr>
      </p:pic>
      <p:sp>
        <p:nvSpPr>
          <p:cNvPr id="766" name="Google Shape;766;p58"/>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767" name="Google Shape;767;p58"/>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pic>
        <p:nvPicPr>
          <p:cNvPr id="773" name="Google Shape;773;p59"/>
          <p:cNvPicPr preferRelativeResize="0"/>
          <p:nvPr/>
        </p:nvPicPr>
        <p:blipFill>
          <a:blip r:embed="rId3">
            <a:alphaModFix/>
          </a:blip>
          <a:stretch>
            <a:fillRect/>
          </a:stretch>
        </p:blipFill>
        <p:spPr>
          <a:xfrm>
            <a:off x="0" y="1405700"/>
            <a:ext cx="4070434" cy="3052826"/>
          </a:xfrm>
          <a:prstGeom prst="rect">
            <a:avLst/>
          </a:prstGeom>
          <a:noFill/>
          <a:ln>
            <a:noFill/>
          </a:ln>
        </p:spPr>
      </p:pic>
      <p:pic>
        <p:nvPicPr>
          <p:cNvPr id="774" name="Google Shape;774;p59"/>
          <p:cNvPicPr preferRelativeResize="0"/>
          <p:nvPr/>
        </p:nvPicPr>
        <p:blipFill>
          <a:blip r:embed="rId4">
            <a:alphaModFix/>
          </a:blip>
          <a:stretch>
            <a:fillRect/>
          </a:stretch>
        </p:blipFill>
        <p:spPr>
          <a:xfrm>
            <a:off x="3708400" y="1405688"/>
            <a:ext cx="4070450" cy="3052838"/>
          </a:xfrm>
          <a:prstGeom prst="rect">
            <a:avLst/>
          </a:prstGeom>
          <a:noFill/>
          <a:ln>
            <a:noFill/>
          </a:ln>
        </p:spPr>
      </p:pic>
      <p:sp>
        <p:nvSpPr>
          <p:cNvPr id="775" name="Google Shape;775;p59"/>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776" name="Google Shape;776;p59"/>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sz="2800"/>
              <a:t>Scalability - Experiments</a:t>
            </a:r>
            <a:endParaRPr sz="2800"/>
          </a:p>
        </p:txBody>
      </p:sp>
      <p:sp>
        <p:nvSpPr>
          <p:cNvPr id="777" name="Google Shape;777;p59"/>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778" name="Google Shape;778;p59"/>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pic>
        <p:nvPicPr>
          <p:cNvPr id="784" name="Google Shape;784;p60"/>
          <p:cNvPicPr preferRelativeResize="0"/>
          <p:nvPr/>
        </p:nvPicPr>
        <p:blipFill>
          <a:blip r:embed="rId3">
            <a:alphaModFix/>
          </a:blip>
          <a:stretch>
            <a:fillRect/>
          </a:stretch>
        </p:blipFill>
        <p:spPr>
          <a:xfrm>
            <a:off x="0" y="1405700"/>
            <a:ext cx="4070450" cy="3052838"/>
          </a:xfrm>
          <a:prstGeom prst="rect">
            <a:avLst/>
          </a:prstGeom>
          <a:noFill/>
          <a:ln>
            <a:noFill/>
          </a:ln>
        </p:spPr>
      </p:pic>
      <p:pic>
        <p:nvPicPr>
          <p:cNvPr id="785" name="Google Shape;785;p60"/>
          <p:cNvPicPr preferRelativeResize="0"/>
          <p:nvPr/>
        </p:nvPicPr>
        <p:blipFill>
          <a:blip r:embed="rId4">
            <a:alphaModFix/>
          </a:blip>
          <a:stretch>
            <a:fillRect/>
          </a:stretch>
        </p:blipFill>
        <p:spPr>
          <a:xfrm>
            <a:off x="3708400" y="1405700"/>
            <a:ext cx="4070450" cy="3052838"/>
          </a:xfrm>
          <a:prstGeom prst="rect">
            <a:avLst/>
          </a:prstGeom>
          <a:noFill/>
          <a:ln>
            <a:noFill/>
          </a:ln>
        </p:spPr>
      </p:pic>
      <p:sp>
        <p:nvSpPr>
          <p:cNvPr id="786" name="Google Shape;786;p60"/>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787" name="Google Shape;787;p60"/>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sz="2800"/>
              <a:t>Scalability - Experiments</a:t>
            </a:r>
            <a:endParaRPr sz="2800"/>
          </a:p>
        </p:txBody>
      </p:sp>
      <p:sp>
        <p:nvSpPr>
          <p:cNvPr id="788" name="Google Shape;788;p60"/>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789" name="Google Shape;789;p60"/>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61"/>
          <p:cNvSpPr txBox="1"/>
          <p:nvPr>
            <p:ph idx="1" type="body"/>
          </p:nvPr>
        </p:nvSpPr>
        <p:spPr>
          <a:xfrm>
            <a:off x="358776" y="1239837"/>
            <a:ext cx="6877200" cy="3564000"/>
          </a:xfrm>
          <a:prstGeom prst="rect">
            <a:avLst/>
          </a:prstGeom>
        </p:spPr>
        <p:txBody>
          <a:bodyPr anchorCtr="0" anchor="t" bIns="0" lIns="0" spcFirstLastPara="1" rIns="0" wrap="square" tIns="72000">
            <a:noAutofit/>
          </a:bodyPr>
          <a:lstStyle/>
          <a:p>
            <a:pPr indent="-299720" lvl="0" marL="457200" rtl="0" algn="l">
              <a:lnSpc>
                <a:spcPct val="150000"/>
              </a:lnSpc>
              <a:spcBef>
                <a:spcPts val="300"/>
              </a:spcBef>
              <a:spcAft>
                <a:spcPts val="0"/>
              </a:spcAft>
              <a:buSzPts val="1120"/>
              <a:buChar char="■"/>
            </a:pPr>
            <a:r>
              <a:rPr lang="de-DE"/>
              <a:t>Adding more agents for a fixed number of shops decreases performance in both </a:t>
            </a:r>
            <a:r>
              <a:rPr b="1" lang="de-DE"/>
              <a:t>tries</a:t>
            </a:r>
            <a:r>
              <a:rPr lang="de-DE"/>
              <a:t> and </a:t>
            </a:r>
            <a:r>
              <a:rPr b="1" lang="de-DE"/>
              <a:t>regret</a:t>
            </a:r>
            <a:endParaRPr b="1"/>
          </a:p>
          <a:p>
            <a:pPr indent="-299720" lvl="0" marL="457200" rtl="0" algn="l">
              <a:lnSpc>
                <a:spcPct val="150000"/>
              </a:lnSpc>
              <a:spcBef>
                <a:spcPts val="0"/>
              </a:spcBef>
              <a:spcAft>
                <a:spcPts val="0"/>
              </a:spcAft>
              <a:buSzPts val="1120"/>
              <a:buChar char="■"/>
            </a:pPr>
            <a:r>
              <a:rPr lang="de-DE"/>
              <a:t>For a given number of </a:t>
            </a:r>
            <a:r>
              <a:rPr lang="de-DE"/>
              <a:t>shops per agent, adding more shops </a:t>
            </a:r>
            <a:r>
              <a:rPr lang="de-DE"/>
              <a:t>decreases performance in both </a:t>
            </a:r>
            <a:r>
              <a:rPr b="1" lang="de-DE"/>
              <a:t>tries</a:t>
            </a:r>
            <a:r>
              <a:rPr lang="de-DE"/>
              <a:t> and </a:t>
            </a:r>
            <a:r>
              <a:rPr b="1" lang="de-DE"/>
              <a:t>regret</a:t>
            </a:r>
            <a:endParaRPr b="1"/>
          </a:p>
          <a:p>
            <a:pPr indent="-299720" lvl="0" marL="457200" rtl="0" algn="l">
              <a:lnSpc>
                <a:spcPct val="150000"/>
              </a:lnSpc>
              <a:spcBef>
                <a:spcPts val="0"/>
              </a:spcBef>
              <a:spcAft>
                <a:spcPts val="0"/>
              </a:spcAft>
              <a:buSzPts val="1120"/>
              <a:buChar char="■"/>
            </a:pPr>
            <a:r>
              <a:rPr lang="de-DE"/>
              <a:t>Performance is related to the total number of agents, as that influences the relative amount of data that each agent receives</a:t>
            </a:r>
            <a:endParaRPr/>
          </a:p>
          <a:p>
            <a:pPr indent="-299720" lvl="0" marL="457200" rtl="0" algn="l">
              <a:lnSpc>
                <a:spcPct val="150000"/>
              </a:lnSpc>
              <a:spcBef>
                <a:spcPts val="0"/>
              </a:spcBef>
              <a:spcAft>
                <a:spcPts val="0"/>
              </a:spcAft>
              <a:buSzPts val="1120"/>
              <a:buChar char="■"/>
            </a:pPr>
            <a:r>
              <a:rPr lang="de-DE"/>
              <a:t>For a given number of agents: Best convergence/outlier data for 10-15 shops per agent, best regret data for 20 shops per agent</a:t>
            </a:r>
            <a:endParaRPr/>
          </a:p>
        </p:txBody>
      </p:sp>
      <p:sp>
        <p:nvSpPr>
          <p:cNvPr id="796" name="Google Shape;796;p61"/>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797" name="Google Shape;797;p61"/>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sz="2800"/>
              <a:t>Scalability - Discussion</a:t>
            </a:r>
            <a:endParaRPr/>
          </a:p>
        </p:txBody>
      </p:sp>
      <p:sp>
        <p:nvSpPr>
          <p:cNvPr id="798" name="Google Shape;798;p61"/>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799" name="Google Shape;799;p61"/>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62"/>
          <p:cNvSpPr txBox="1"/>
          <p:nvPr>
            <p:ph type="ctrTitle"/>
          </p:nvPr>
        </p:nvSpPr>
        <p:spPr>
          <a:xfrm>
            <a:off x="358775" y="2932113"/>
            <a:ext cx="8421600" cy="1871700"/>
          </a:xfrm>
          <a:prstGeom prst="rect">
            <a:avLst/>
          </a:prstGeom>
        </p:spPr>
        <p:txBody>
          <a:bodyPr anchorCtr="0" anchor="ctr" bIns="252000" lIns="108000" spcFirstLastPara="1" rIns="108000" wrap="square" tIns="252000">
            <a:noAutofit/>
          </a:bodyPr>
          <a:lstStyle/>
          <a:p>
            <a:pPr indent="0" lvl="0" marL="0" rtl="0" algn="ctr">
              <a:spcBef>
                <a:spcPts val="0"/>
              </a:spcBef>
              <a:spcAft>
                <a:spcPts val="0"/>
              </a:spcAft>
              <a:buNone/>
            </a:pPr>
            <a:r>
              <a:rPr lang="de-DE"/>
              <a:t>Threats to Validity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63"/>
          <p:cNvSpPr txBox="1"/>
          <p:nvPr>
            <p:ph idx="12" type="sldNum"/>
          </p:nvPr>
        </p:nvSpPr>
        <p:spPr>
          <a:xfrm>
            <a:off x="7416801" y="4623195"/>
            <a:ext cx="1547700" cy="1806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811" name="Google Shape;811;p63"/>
          <p:cNvSpPr txBox="1"/>
          <p:nvPr>
            <p:ph idx="1" type="body"/>
          </p:nvPr>
        </p:nvSpPr>
        <p:spPr>
          <a:xfrm>
            <a:off x="358775" y="1239825"/>
            <a:ext cx="7229400" cy="3564000"/>
          </a:xfrm>
          <a:prstGeom prst="rect">
            <a:avLst/>
          </a:prstGeom>
          <a:noFill/>
          <a:ln>
            <a:noFill/>
          </a:ln>
        </p:spPr>
        <p:txBody>
          <a:bodyPr anchorCtr="0" anchor="ctr" bIns="0" lIns="0" spcFirstLastPara="1" rIns="0" wrap="square" tIns="72000">
            <a:noAutofit/>
          </a:bodyPr>
          <a:lstStyle/>
          <a:p>
            <a:pPr indent="-280987" lvl="0" marL="268287" rtl="0" algn="l">
              <a:lnSpc>
                <a:spcPct val="100000"/>
              </a:lnSpc>
              <a:spcBef>
                <a:spcPts val="600"/>
              </a:spcBef>
              <a:spcAft>
                <a:spcPts val="0"/>
              </a:spcAft>
              <a:buSzPts val="1800"/>
              <a:buChar char="■"/>
            </a:pPr>
            <a:r>
              <a:rPr lang="de-DE" sz="1800"/>
              <a:t>External</a:t>
            </a:r>
            <a:r>
              <a:rPr lang="de-DE" sz="1800"/>
              <a:t> validity</a:t>
            </a:r>
            <a:r>
              <a:rPr lang="de-DE" sz="1800"/>
              <a:t>:</a:t>
            </a:r>
            <a:endParaRPr sz="1800"/>
          </a:p>
          <a:p>
            <a:pPr indent="-311467" lvl="1" marL="536575" rtl="0" algn="l">
              <a:lnSpc>
                <a:spcPct val="100000"/>
              </a:lnSpc>
              <a:spcBef>
                <a:spcPts val="600"/>
              </a:spcBef>
              <a:spcAft>
                <a:spcPts val="0"/>
              </a:spcAft>
              <a:buSzPts val="1800"/>
              <a:buChar char="□"/>
            </a:pPr>
            <a:r>
              <a:rPr lang="de-DE" sz="1800"/>
              <a:t>minimized risk of favoring components by randomly inject failures</a:t>
            </a:r>
            <a:endParaRPr sz="1800"/>
          </a:p>
          <a:p>
            <a:pPr indent="-311467" lvl="1" marL="536575" rtl="0" algn="l">
              <a:lnSpc>
                <a:spcPct val="100000"/>
              </a:lnSpc>
              <a:spcBef>
                <a:spcPts val="600"/>
              </a:spcBef>
              <a:spcAft>
                <a:spcPts val="0"/>
              </a:spcAft>
              <a:buSzPts val="1800"/>
              <a:buChar char="□"/>
            </a:pPr>
            <a:r>
              <a:rPr lang="de-DE" sz="1800"/>
              <a:t>failure traces were restricted by mRUBiS architecture</a:t>
            </a:r>
            <a:endParaRPr sz="1800"/>
          </a:p>
          <a:p>
            <a:pPr indent="0" lvl="0" marL="0" rtl="0" algn="l">
              <a:lnSpc>
                <a:spcPct val="100000"/>
              </a:lnSpc>
              <a:spcBef>
                <a:spcPts val="600"/>
              </a:spcBef>
              <a:spcAft>
                <a:spcPts val="0"/>
              </a:spcAft>
              <a:buNone/>
            </a:pPr>
            <a:r>
              <a:t/>
            </a:r>
            <a:endParaRPr sz="1800"/>
          </a:p>
          <a:p>
            <a:pPr indent="-280987" lvl="0" marL="268287" rtl="0" algn="l">
              <a:lnSpc>
                <a:spcPct val="100000"/>
              </a:lnSpc>
              <a:spcBef>
                <a:spcPts val="600"/>
              </a:spcBef>
              <a:spcAft>
                <a:spcPts val="0"/>
              </a:spcAft>
              <a:buSzPts val="1800"/>
              <a:buChar char="■"/>
            </a:pPr>
            <a:r>
              <a:rPr lang="de-DE" sz="1800"/>
              <a:t>Internal</a:t>
            </a:r>
            <a:r>
              <a:rPr lang="de-DE" sz="1800"/>
              <a:t> validity</a:t>
            </a:r>
            <a:r>
              <a:rPr lang="de-DE" sz="1800"/>
              <a:t>:</a:t>
            </a:r>
            <a:endParaRPr sz="1800"/>
          </a:p>
          <a:p>
            <a:pPr indent="-311467" lvl="1" marL="536575" rtl="0" algn="l">
              <a:lnSpc>
                <a:spcPct val="100000"/>
              </a:lnSpc>
              <a:spcBef>
                <a:spcPts val="600"/>
              </a:spcBef>
              <a:spcAft>
                <a:spcPts val="0"/>
              </a:spcAft>
              <a:buSzPts val="1800"/>
              <a:buChar char="□"/>
            </a:pPr>
            <a:r>
              <a:rPr lang="de-DE" sz="1800"/>
              <a:t>mitigated risk of confounding by controlled experiments, e.g., trace size, number of shops</a:t>
            </a:r>
            <a:endParaRPr sz="1800"/>
          </a:p>
        </p:txBody>
      </p:sp>
      <p:sp>
        <p:nvSpPr>
          <p:cNvPr id="812" name="Google Shape;812;p63"/>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813" name="Google Shape;813;p63"/>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
        <p:nvSpPr>
          <p:cNvPr id="814" name="Google Shape;814;p63"/>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Threats to Validity</a:t>
            </a:r>
            <a:endParaRPr/>
          </a:p>
          <a:p>
            <a:pPr indent="0" lvl="0" marL="0" rtl="0" algn="l">
              <a:spcBef>
                <a:spcPts val="0"/>
              </a:spcBef>
              <a:spcAft>
                <a:spcPts val="0"/>
              </a:spcAft>
              <a:buNone/>
            </a:pPr>
            <a:r>
              <a:rPr lang="de-DE" sz="2800"/>
              <a:t>External and Internal</a:t>
            </a:r>
            <a:endParaRPr sz="2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64"/>
          <p:cNvSpPr txBox="1"/>
          <p:nvPr>
            <p:ph idx="12" type="sldNum"/>
          </p:nvPr>
        </p:nvSpPr>
        <p:spPr>
          <a:xfrm>
            <a:off x="7416801" y="4623195"/>
            <a:ext cx="1547700" cy="1806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820" name="Google Shape;820;p64"/>
          <p:cNvSpPr txBox="1"/>
          <p:nvPr>
            <p:ph idx="1" type="body"/>
          </p:nvPr>
        </p:nvSpPr>
        <p:spPr>
          <a:xfrm>
            <a:off x="358775" y="1239825"/>
            <a:ext cx="7229400" cy="3564000"/>
          </a:xfrm>
          <a:prstGeom prst="rect">
            <a:avLst/>
          </a:prstGeom>
          <a:noFill/>
          <a:ln>
            <a:noFill/>
          </a:ln>
        </p:spPr>
        <p:txBody>
          <a:bodyPr anchorCtr="0" anchor="ctr" bIns="0" lIns="0" spcFirstLastPara="1" rIns="0" wrap="square" tIns="72000">
            <a:noAutofit/>
          </a:bodyPr>
          <a:lstStyle/>
          <a:p>
            <a:pPr indent="-280987" lvl="0" marL="268287" rtl="0" algn="l">
              <a:lnSpc>
                <a:spcPct val="100000"/>
              </a:lnSpc>
              <a:spcBef>
                <a:spcPts val="600"/>
              </a:spcBef>
              <a:spcAft>
                <a:spcPts val="0"/>
              </a:spcAft>
              <a:buSzPts val="1800"/>
              <a:buChar char="■"/>
            </a:pPr>
            <a:r>
              <a:rPr lang="de-DE" sz="1800"/>
              <a:t>Construct validity:</a:t>
            </a:r>
            <a:endParaRPr sz="1800"/>
          </a:p>
          <a:p>
            <a:pPr indent="-311467" lvl="1" marL="536575" rtl="0" algn="l">
              <a:lnSpc>
                <a:spcPct val="100000"/>
              </a:lnSpc>
              <a:spcBef>
                <a:spcPts val="600"/>
              </a:spcBef>
              <a:spcAft>
                <a:spcPts val="0"/>
              </a:spcAft>
              <a:buSzPts val="1800"/>
              <a:buChar char="□"/>
            </a:pPr>
            <a:r>
              <a:rPr lang="de-DE" sz="1800"/>
              <a:t>used </a:t>
            </a:r>
            <a:r>
              <a:rPr lang="de-DE" sz="1800"/>
              <a:t>smoothness techniques and derived formulations that allowed unambiguously to compute convergence points, outliers, and minimum regret</a:t>
            </a:r>
            <a:endParaRPr sz="1800"/>
          </a:p>
          <a:p>
            <a:pPr indent="0" lvl="0" marL="0" rtl="0" algn="l">
              <a:lnSpc>
                <a:spcPct val="100000"/>
              </a:lnSpc>
              <a:spcBef>
                <a:spcPts val="600"/>
              </a:spcBef>
              <a:spcAft>
                <a:spcPts val="0"/>
              </a:spcAft>
              <a:buNone/>
            </a:pPr>
            <a:r>
              <a:t/>
            </a:r>
            <a:endParaRPr sz="1800"/>
          </a:p>
          <a:p>
            <a:pPr indent="-280987" lvl="0" marL="268287" rtl="0" algn="l">
              <a:lnSpc>
                <a:spcPct val="100000"/>
              </a:lnSpc>
              <a:spcBef>
                <a:spcPts val="600"/>
              </a:spcBef>
              <a:spcAft>
                <a:spcPts val="0"/>
              </a:spcAft>
              <a:buSzPts val="1800"/>
              <a:buChar char="■"/>
            </a:pPr>
            <a:r>
              <a:rPr lang="de-DE" sz="1800"/>
              <a:t>Conclusion validity:</a:t>
            </a:r>
            <a:endParaRPr sz="1800"/>
          </a:p>
          <a:p>
            <a:pPr indent="-311467" lvl="1" marL="536575" rtl="0" algn="l">
              <a:lnSpc>
                <a:spcPct val="100000"/>
              </a:lnSpc>
              <a:spcBef>
                <a:spcPts val="600"/>
              </a:spcBef>
              <a:spcAft>
                <a:spcPts val="0"/>
              </a:spcAft>
              <a:buSzPts val="1800"/>
              <a:buChar char="□"/>
            </a:pPr>
            <a:r>
              <a:rPr lang="de-DE" sz="1800"/>
              <a:t>we did not </a:t>
            </a:r>
            <a:r>
              <a:rPr lang="de-DE" sz="1800"/>
              <a:t>solely</a:t>
            </a:r>
            <a:r>
              <a:rPr lang="de-DE" sz="1800"/>
              <a:t> rely on the average regret, but also on the convergence of tries</a:t>
            </a:r>
            <a:endParaRPr sz="1800"/>
          </a:p>
        </p:txBody>
      </p:sp>
      <p:sp>
        <p:nvSpPr>
          <p:cNvPr id="821" name="Google Shape;821;p64"/>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822" name="Google Shape;822;p64"/>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
        <p:nvSpPr>
          <p:cNvPr id="823" name="Google Shape;823;p64"/>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Threats to Validity</a:t>
            </a:r>
            <a:endParaRPr/>
          </a:p>
          <a:p>
            <a:pPr indent="0" lvl="0" marL="0" rtl="0" algn="l">
              <a:spcBef>
                <a:spcPts val="0"/>
              </a:spcBef>
              <a:spcAft>
                <a:spcPts val="0"/>
              </a:spcAft>
              <a:buNone/>
            </a:pPr>
            <a:r>
              <a:rPr lang="de-DE" sz="2800"/>
              <a:t>Construct and Conclusion</a:t>
            </a:r>
            <a:endParaRPr sz="2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65"/>
          <p:cNvSpPr txBox="1"/>
          <p:nvPr>
            <p:ph type="ctrTitle"/>
          </p:nvPr>
        </p:nvSpPr>
        <p:spPr>
          <a:xfrm>
            <a:off x="358775" y="2932113"/>
            <a:ext cx="8421600" cy="1871700"/>
          </a:xfrm>
          <a:prstGeom prst="rect">
            <a:avLst/>
          </a:prstGeom>
        </p:spPr>
        <p:txBody>
          <a:bodyPr anchorCtr="0" anchor="ctr" bIns="252000" lIns="108000" spcFirstLastPara="1" rIns="108000" wrap="square" tIns="252000">
            <a:noAutofit/>
          </a:bodyPr>
          <a:lstStyle/>
          <a:p>
            <a:pPr indent="0" lvl="0" marL="0" rtl="0" algn="ctr">
              <a:spcBef>
                <a:spcPts val="0"/>
              </a:spcBef>
              <a:spcAft>
                <a:spcPts val="0"/>
              </a:spcAft>
              <a:buNone/>
            </a:pPr>
            <a:r>
              <a:rPr lang="de-DE"/>
              <a:t>Extensions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idx="1" type="body"/>
          </p:nvPr>
        </p:nvSpPr>
        <p:spPr>
          <a:xfrm>
            <a:off x="358776" y="1239837"/>
            <a:ext cx="6877200" cy="3564000"/>
          </a:xfrm>
          <a:prstGeom prst="rect">
            <a:avLst/>
          </a:prstGeom>
        </p:spPr>
        <p:txBody>
          <a:bodyPr anchorCtr="0" anchor="t" bIns="0" lIns="0" spcFirstLastPara="1" rIns="0" wrap="square" tIns="72000">
            <a:noAutofit/>
          </a:bodyPr>
          <a:lstStyle/>
          <a:p>
            <a:pPr indent="0" lvl="0" marL="0" rtl="0" algn="l">
              <a:spcBef>
                <a:spcPts val="300"/>
              </a:spcBef>
              <a:spcAft>
                <a:spcPts val="0"/>
              </a:spcAft>
              <a:buNone/>
            </a:pPr>
            <a:r>
              <a:rPr b="1" lang="de-DE"/>
              <a:t>Context:</a:t>
            </a:r>
            <a:r>
              <a:rPr lang="de-DE"/>
              <a:t> E-commerce platform for online shops</a:t>
            </a:r>
            <a:endParaRPr/>
          </a:p>
          <a:p>
            <a:pPr indent="-299720" lvl="0" marL="457200" rtl="0" algn="l">
              <a:spcBef>
                <a:spcPts val="300"/>
              </a:spcBef>
              <a:spcAft>
                <a:spcPts val="0"/>
              </a:spcAft>
              <a:buSzPts val="1120"/>
              <a:buChar char="■"/>
            </a:pPr>
            <a:r>
              <a:rPr i="1" lang="de-DE"/>
              <a:t>States/Observations:</a:t>
            </a:r>
            <a:r>
              <a:rPr lang="de-DE"/>
              <a:t> Component failure modes</a:t>
            </a:r>
            <a:endParaRPr/>
          </a:p>
          <a:p>
            <a:pPr indent="-299720" lvl="0" marL="457200" rtl="0" algn="l">
              <a:spcBef>
                <a:spcPts val="0"/>
              </a:spcBef>
              <a:spcAft>
                <a:spcPts val="0"/>
              </a:spcAft>
              <a:buSzPts val="1120"/>
              <a:buChar char="■"/>
            </a:pPr>
            <a:r>
              <a:rPr i="1" lang="de-DE"/>
              <a:t>Actions:</a:t>
            </a:r>
            <a:r>
              <a:rPr lang="de-DE"/>
              <a:t> Self-Repair and Self-Optimization</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rPr b="1" lang="de-DE"/>
              <a:t>Goal:</a:t>
            </a:r>
            <a:r>
              <a:rPr lang="de-DE"/>
              <a:t> Fix the failing component</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rPr b="1" lang="de-DE">
                <a:solidFill>
                  <a:schemeClr val="accent1"/>
                </a:solidFill>
              </a:rPr>
              <a:t>Problem: 	</a:t>
            </a:r>
            <a:r>
              <a:rPr lang="de-DE">
                <a:solidFill>
                  <a:schemeClr val="accent1"/>
                </a:solidFill>
              </a:rPr>
              <a:t>State </a:t>
            </a:r>
            <a:r>
              <a:rPr lang="de-DE">
                <a:solidFill>
                  <a:schemeClr val="accent1"/>
                </a:solidFill>
              </a:rPr>
              <a:t>≠ </a:t>
            </a:r>
            <a:r>
              <a:rPr lang="de-DE">
                <a:solidFill>
                  <a:schemeClr val="accent1"/>
                </a:solidFill>
              </a:rPr>
              <a:t>Observation</a:t>
            </a:r>
            <a:br>
              <a:rPr lang="de-DE">
                <a:solidFill>
                  <a:schemeClr val="accent1"/>
                </a:solidFill>
              </a:rPr>
            </a:br>
            <a:r>
              <a:rPr lang="de-DE">
                <a:solidFill>
                  <a:schemeClr val="accent1"/>
                </a:solidFill>
              </a:rPr>
              <a:t>			</a:t>
            </a:r>
            <a:r>
              <a:rPr lang="de-DE">
                <a:solidFill>
                  <a:schemeClr val="accent1"/>
                </a:solidFill>
              </a:rPr>
              <a:t>Lack of robustness</a:t>
            </a:r>
            <a:endParaRPr>
              <a:solidFill>
                <a:schemeClr val="accent1"/>
              </a:solidFill>
            </a:endParaRPr>
          </a:p>
          <a:p>
            <a:pPr indent="0" lvl="0" marL="0" rtl="0" algn="l">
              <a:spcBef>
                <a:spcPts val="300"/>
              </a:spcBef>
              <a:spcAft>
                <a:spcPts val="300"/>
              </a:spcAft>
              <a:buNone/>
            </a:pPr>
            <a:r>
              <a:t/>
            </a:r>
            <a:endParaRPr/>
          </a:p>
        </p:txBody>
      </p:sp>
      <p:sp>
        <p:nvSpPr>
          <p:cNvPr id="248" name="Google Shape;248;p21"/>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249" name="Google Shape;249;p21"/>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250" name="Google Shape;250;p21"/>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
        <p:nvSpPr>
          <p:cNvPr id="251" name="Google Shape;251;p21"/>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Motivation</a:t>
            </a:r>
            <a:endParaRPr/>
          </a:p>
          <a:p>
            <a:pPr indent="0" lvl="0" marL="0" rtl="0" algn="l">
              <a:spcBef>
                <a:spcPts val="0"/>
              </a:spcBef>
              <a:spcAft>
                <a:spcPts val="0"/>
              </a:spcAft>
              <a:buNone/>
            </a:pPr>
            <a:r>
              <a:rPr lang="de-DE" sz="2800"/>
              <a:t>Context</a:t>
            </a:r>
            <a:endParaRPr sz="2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66"/>
          <p:cNvSpPr txBox="1"/>
          <p:nvPr>
            <p:ph idx="12" type="sldNum"/>
          </p:nvPr>
        </p:nvSpPr>
        <p:spPr>
          <a:xfrm>
            <a:off x="7416801" y="4623195"/>
            <a:ext cx="1547700" cy="1806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835" name="Google Shape;835;p66"/>
          <p:cNvSpPr txBox="1"/>
          <p:nvPr>
            <p:ph idx="1" type="body"/>
          </p:nvPr>
        </p:nvSpPr>
        <p:spPr>
          <a:xfrm>
            <a:off x="358775" y="1239825"/>
            <a:ext cx="7229400" cy="3564000"/>
          </a:xfrm>
          <a:prstGeom prst="rect">
            <a:avLst/>
          </a:prstGeom>
          <a:noFill/>
          <a:ln>
            <a:noFill/>
          </a:ln>
        </p:spPr>
        <p:txBody>
          <a:bodyPr anchorCtr="0" anchor="ctr" bIns="0" lIns="0" spcFirstLastPara="1" rIns="0" wrap="square" tIns="72000">
            <a:noAutofit/>
          </a:bodyPr>
          <a:lstStyle/>
          <a:p>
            <a:pPr indent="-293687" lvl="0" marL="268287" rtl="0" algn="l">
              <a:lnSpc>
                <a:spcPct val="200000"/>
              </a:lnSpc>
              <a:spcBef>
                <a:spcPts val="600"/>
              </a:spcBef>
              <a:spcAft>
                <a:spcPts val="0"/>
              </a:spcAft>
              <a:buSzPts val="2000"/>
              <a:buChar char="■"/>
            </a:pPr>
            <a:r>
              <a:rPr lang="de-DE" sz="2000"/>
              <a:t>Multi-Armed Bandits Approach</a:t>
            </a:r>
            <a:endParaRPr sz="2000"/>
          </a:p>
          <a:p>
            <a:pPr indent="-293687" lvl="0" marL="268287" rtl="0" algn="l">
              <a:lnSpc>
                <a:spcPct val="200000"/>
              </a:lnSpc>
              <a:spcBef>
                <a:spcPts val="600"/>
              </a:spcBef>
              <a:spcAft>
                <a:spcPts val="0"/>
              </a:spcAft>
              <a:buSzPts val="2000"/>
              <a:buChar char="■"/>
            </a:pPr>
            <a:r>
              <a:rPr lang="de-DE" sz="2000"/>
              <a:t>Neural Network-Based Detection of Underperformance</a:t>
            </a:r>
            <a:endParaRPr sz="2000"/>
          </a:p>
          <a:p>
            <a:pPr indent="-293687" lvl="0" marL="268287" rtl="0" algn="l">
              <a:lnSpc>
                <a:spcPct val="200000"/>
              </a:lnSpc>
              <a:spcBef>
                <a:spcPts val="600"/>
              </a:spcBef>
              <a:spcAft>
                <a:spcPts val="0"/>
              </a:spcAft>
              <a:buSzPts val="2000"/>
              <a:buChar char="■"/>
            </a:pPr>
            <a:r>
              <a:rPr lang="de-DE" sz="2000"/>
              <a:t>Data Generative Process for Utility</a:t>
            </a:r>
            <a:endParaRPr sz="2000"/>
          </a:p>
        </p:txBody>
      </p:sp>
      <p:sp>
        <p:nvSpPr>
          <p:cNvPr id="836" name="Google Shape;836;p66"/>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837" name="Google Shape;837;p66"/>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
        <p:nvSpPr>
          <p:cNvPr id="838" name="Google Shape;838;p66"/>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Extensions</a:t>
            </a:r>
            <a:endParaRPr/>
          </a:p>
          <a:p>
            <a:pPr indent="0" lvl="0" marL="0" rtl="0" algn="l">
              <a:spcBef>
                <a:spcPts val="0"/>
              </a:spcBef>
              <a:spcAft>
                <a:spcPts val="0"/>
              </a:spcAft>
              <a:buNone/>
            </a:pPr>
            <a:r>
              <a:rPr lang="de-DE" sz="2800"/>
              <a:t>Improvements</a:t>
            </a:r>
            <a:endParaRPr sz="2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7"/>
          <p:cNvSpPr txBox="1"/>
          <p:nvPr>
            <p:ph idx="12" type="sldNum"/>
          </p:nvPr>
        </p:nvSpPr>
        <p:spPr>
          <a:xfrm>
            <a:off x="7416801" y="4623195"/>
            <a:ext cx="1547700" cy="1806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844" name="Google Shape;844;p67"/>
          <p:cNvSpPr txBox="1"/>
          <p:nvPr>
            <p:ph idx="1" type="body"/>
          </p:nvPr>
        </p:nvSpPr>
        <p:spPr>
          <a:xfrm>
            <a:off x="358775" y="1239825"/>
            <a:ext cx="7229400" cy="3564000"/>
          </a:xfrm>
          <a:prstGeom prst="rect">
            <a:avLst/>
          </a:prstGeom>
          <a:noFill/>
          <a:ln>
            <a:noFill/>
          </a:ln>
        </p:spPr>
        <p:txBody>
          <a:bodyPr anchorCtr="0" anchor="ctr" bIns="0" lIns="0" spcFirstLastPara="1" rIns="0" wrap="square" tIns="72000">
            <a:noAutofit/>
          </a:bodyPr>
          <a:lstStyle/>
          <a:p>
            <a:pPr indent="-293687" lvl="0" marL="268287" rtl="0" algn="l">
              <a:lnSpc>
                <a:spcPct val="200000"/>
              </a:lnSpc>
              <a:spcBef>
                <a:spcPts val="600"/>
              </a:spcBef>
              <a:spcAft>
                <a:spcPts val="0"/>
              </a:spcAft>
              <a:buSzPts val="2000"/>
              <a:buChar char="■"/>
            </a:pPr>
            <a:r>
              <a:rPr lang="de-DE" sz="2000"/>
              <a:t>Asynchronous Failure Injection</a:t>
            </a:r>
            <a:endParaRPr sz="2000"/>
          </a:p>
          <a:p>
            <a:pPr indent="-293687" lvl="0" marL="268287" rtl="0" algn="l">
              <a:lnSpc>
                <a:spcPct val="200000"/>
              </a:lnSpc>
              <a:spcBef>
                <a:spcPts val="600"/>
              </a:spcBef>
              <a:spcAft>
                <a:spcPts val="0"/>
              </a:spcAft>
              <a:buSzPts val="2000"/>
              <a:buChar char="■"/>
            </a:pPr>
            <a:r>
              <a:rPr lang="de-DE" sz="2000"/>
              <a:t>Non-stationary Utility</a:t>
            </a:r>
            <a:endParaRPr sz="2000"/>
          </a:p>
          <a:p>
            <a:pPr indent="-293687" lvl="0" marL="268287" rtl="0" algn="l">
              <a:lnSpc>
                <a:spcPct val="200000"/>
              </a:lnSpc>
              <a:spcBef>
                <a:spcPts val="600"/>
              </a:spcBef>
              <a:spcAft>
                <a:spcPts val="0"/>
              </a:spcAft>
              <a:buSzPts val="2000"/>
              <a:buChar char="■"/>
            </a:pPr>
            <a:r>
              <a:rPr lang="de-DE" sz="2000"/>
              <a:t>Multi-Failure Phenomenon</a:t>
            </a:r>
            <a:endParaRPr sz="2000"/>
          </a:p>
          <a:p>
            <a:pPr indent="-293687" lvl="0" marL="268287" rtl="0" algn="l">
              <a:lnSpc>
                <a:spcPct val="200000"/>
              </a:lnSpc>
              <a:spcBef>
                <a:spcPts val="600"/>
              </a:spcBef>
              <a:spcAft>
                <a:spcPts val="0"/>
              </a:spcAft>
              <a:buSzPts val="2000"/>
              <a:buChar char="■"/>
            </a:pPr>
            <a:r>
              <a:rPr lang="de-DE" sz="2000"/>
              <a:t>Perfect Failure Masking Phenomenon</a:t>
            </a:r>
            <a:endParaRPr sz="2000"/>
          </a:p>
        </p:txBody>
      </p:sp>
      <p:sp>
        <p:nvSpPr>
          <p:cNvPr id="845" name="Google Shape;845;p67"/>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846" name="Google Shape;846;p67"/>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
        <p:nvSpPr>
          <p:cNvPr id="847" name="Google Shape;847;p67"/>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Extensions</a:t>
            </a:r>
            <a:endParaRPr/>
          </a:p>
          <a:p>
            <a:pPr indent="0" lvl="0" marL="0" rtl="0" algn="l">
              <a:spcBef>
                <a:spcPts val="0"/>
              </a:spcBef>
              <a:spcAft>
                <a:spcPts val="0"/>
              </a:spcAft>
              <a:buNone/>
            </a:pPr>
            <a:r>
              <a:rPr lang="de-DE" sz="2800"/>
              <a:t>Relaxation of Assumptions</a:t>
            </a:r>
            <a:endParaRPr sz="2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68"/>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854" name="Google Shape;854;p68"/>
          <p:cNvSpPr txBox="1"/>
          <p:nvPr>
            <p:ph type="title"/>
          </p:nvPr>
        </p:nvSpPr>
        <p:spPr>
          <a:xfrm>
            <a:off x="358776" y="108001"/>
            <a:ext cx="6877200" cy="927600"/>
          </a:xfrm>
          <a:prstGeom prst="rect">
            <a:avLst/>
          </a:prstGeom>
          <a:noFill/>
          <a:ln>
            <a:noFill/>
          </a:ln>
        </p:spPr>
        <p:txBody>
          <a:bodyPr anchorCtr="0" anchor="b" bIns="180000" lIns="0" spcFirstLastPara="1" rIns="0" wrap="square" tIns="0">
            <a:noAutofit/>
          </a:bodyPr>
          <a:lstStyle/>
          <a:p>
            <a:pPr indent="0" lvl="0" marL="0" rtl="0" algn="l">
              <a:spcBef>
                <a:spcPts val="0"/>
              </a:spcBef>
              <a:spcAft>
                <a:spcPts val="0"/>
              </a:spcAft>
              <a:buClr>
                <a:schemeClr val="lt2"/>
              </a:buClr>
              <a:buSzPts val="2800"/>
              <a:buFont typeface="Verdana"/>
              <a:buNone/>
            </a:pPr>
            <a:r>
              <a:rPr lang="de-DE" sz="2800"/>
              <a:t>Conclusion</a:t>
            </a:r>
            <a:endParaRPr sz="2800"/>
          </a:p>
        </p:txBody>
      </p:sp>
      <p:pic>
        <p:nvPicPr>
          <p:cNvPr id="855" name="Google Shape;855;p68"/>
          <p:cNvPicPr preferRelativeResize="0"/>
          <p:nvPr/>
        </p:nvPicPr>
        <p:blipFill>
          <a:blip r:embed="rId3">
            <a:alphaModFix/>
          </a:blip>
          <a:stretch>
            <a:fillRect/>
          </a:stretch>
        </p:blipFill>
        <p:spPr>
          <a:xfrm>
            <a:off x="5653142" y="1138600"/>
            <a:ext cx="1820758" cy="1075600"/>
          </a:xfrm>
          <a:prstGeom prst="rect">
            <a:avLst/>
          </a:prstGeom>
          <a:noFill/>
          <a:ln>
            <a:noFill/>
          </a:ln>
        </p:spPr>
      </p:pic>
      <p:pic>
        <p:nvPicPr>
          <p:cNvPr id="856" name="Google Shape;856;p68"/>
          <p:cNvPicPr preferRelativeResize="0"/>
          <p:nvPr/>
        </p:nvPicPr>
        <p:blipFill>
          <a:blip r:embed="rId4">
            <a:alphaModFix/>
          </a:blip>
          <a:stretch>
            <a:fillRect/>
          </a:stretch>
        </p:blipFill>
        <p:spPr>
          <a:xfrm>
            <a:off x="1512700" y="2439025"/>
            <a:ext cx="1905254" cy="1125525"/>
          </a:xfrm>
          <a:prstGeom prst="rect">
            <a:avLst/>
          </a:prstGeom>
          <a:noFill/>
          <a:ln>
            <a:noFill/>
          </a:ln>
        </p:spPr>
      </p:pic>
      <p:pic>
        <p:nvPicPr>
          <p:cNvPr id="857" name="Google Shape;857;p68"/>
          <p:cNvPicPr preferRelativeResize="0"/>
          <p:nvPr/>
        </p:nvPicPr>
        <p:blipFill>
          <a:blip r:embed="rId5">
            <a:alphaModFix/>
          </a:blip>
          <a:stretch>
            <a:fillRect/>
          </a:stretch>
        </p:blipFill>
        <p:spPr>
          <a:xfrm>
            <a:off x="4554250" y="2419900"/>
            <a:ext cx="1905250" cy="1125517"/>
          </a:xfrm>
          <a:prstGeom prst="rect">
            <a:avLst/>
          </a:prstGeom>
          <a:noFill/>
          <a:ln>
            <a:noFill/>
          </a:ln>
        </p:spPr>
      </p:pic>
      <p:pic>
        <p:nvPicPr>
          <p:cNvPr id="858" name="Google Shape;858;p68"/>
          <p:cNvPicPr preferRelativeResize="0"/>
          <p:nvPr/>
        </p:nvPicPr>
        <p:blipFill>
          <a:blip r:embed="rId6">
            <a:alphaModFix/>
          </a:blip>
          <a:stretch>
            <a:fillRect/>
          </a:stretch>
        </p:blipFill>
        <p:spPr>
          <a:xfrm>
            <a:off x="80875" y="3775526"/>
            <a:ext cx="1985150" cy="1172724"/>
          </a:xfrm>
          <a:prstGeom prst="rect">
            <a:avLst/>
          </a:prstGeom>
          <a:noFill/>
          <a:ln>
            <a:noFill/>
          </a:ln>
        </p:spPr>
      </p:pic>
      <p:pic>
        <p:nvPicPr>
          <p:cNvPr id="859" name="Google Shape;859;p68"/>
          <p:cNvPicPr preferRelativeResize="0"/>
          <p:nvPr/>
        </p:nvPicPr>
        <p:blipFill>
          <a:blip r:embed="rId7">
            <a:alphaModFix/>
          </a:blip>
          <a:stretch>
            <a:fillRect/>
          </a:stretch>
        </p:blipFill>
        <p:spPr>
          <a:xfrm>
            <a:off x="2844725" y="3832413"/>
            <a:ext cx="1905276" cy="1125511"/>
          </a:xfrm>
          <a:prstGeom prst="rect">
            <a:avLst/>
          </a:prstGeom>
          <a:noFill/>
          <a:ln>
            <a:noFill/>
          </a:ln>
        </p:spPr>
      </p:pic>
      <p:pic>
        <p:nvPicPr>
          <p:cNvPr id="860" name="Google Shape;860;p68"/>
          <p:cNvPicPr preferRelativeResize="0"/>
          <p:nvPr/>
        </p:nvPicPr>
        <p:blipFill>
          <a:blip r:embed="rId8">
            <a:alphaModFix/>
          </a:blip>
          <a:stretch>
            <a:fillRect/>
          </a:stretch>
        </p:blipFill>
        <p:spPr>
          <a:xfrm>
            <a:off x="5671225" y="3857365"/>
            <a:ext cx="1820749" cy="1075585"/>
          </a:xfrm>
          <a:prstGeom prst="rect">
            <a:avLst/>
          </a:prstGeom>
          <a:noFill/>
          <a:ln>
            <a:noFill/>
          </a:ln>
        </p:spPr>
      </p:pic>
      <p:pic>
        <p:nvPicPr>
          <p:cNvPr id="861" name="Google Shape;861;p68"/>
          <p:cNvPicPr preferRelativeResize="0"/>
          <p:nvPr/>
        </p:nvPicPr>
        <p:blipFill>
          <a:blip r:embed="rId9">
            <a:alphaModFix/>
          </a:blip>
          <a:stretch>
            <a:fillRect/>
          </a:stretch>
        </p:blipFill>
        <p:spPr>
          <a:xfrm>
            <a:off x="2844737" y="1164999"/>
            <a:ext cx="1905276" cy="1125525"/>
          </a:xfrm>
          <a:prstGeom prst="rect">
            <a:avLst/>
          </a:prstGeom>
          <a:noFill/>
          <a:ln>
            <a:noFill/>
          </a:ln>
        </p:spPr>
      </p:pic>
      <p:pic>
        <p:nvPicPr>
          <p:cNvPr id="862" name="Google Shape;862;p68"/>
          <p:cNvPicPr preferRelativeResize="0"/>
          <p:nvPr/>
        </p:nvPicPr>
        <p:blipFill>
          <a:blip r:embed="rId10">
            <a:alphaModFix/>
          </a:blip>
          <a:stretch>
            <a:fillRect/>
          </a:stretch>
        </p:blipFill>
        <p:spPr>
          <a:xfrm>
            <a:off x="160775" y="1149725"/>
            <a:ext cx="1905253" cy="1125525"/>
          </a:xfrm>
          <a:prstGeom prst="rect">
            <a:avLst/>
          </a:prstGeom>
          <a:noFill/>
          <a:ln>
            <a:noFill/>
          </a:ln>
        </p:spPr>
      </p:pic>
      <p:sp>
        <p:nvSpPr>
          <p:cNvPr id="863" name="Google Shape;863;p68"/>
          <p:cNvSpPr/>
          <p:nvPr/>
        </p:nvSpPr>
        <p:spPr>
          <a:xfrm>
            <a:off x="2192875" y="1568563"/>
            <a:ext cx="525000" cy="337500"/>
          </a:xfrm>
          <a:prstGeom prst="rightArrow">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8"/>
          <p:cNvSpPr/>
          <p:nvPr/>
        </p:nvSpPr>
        <p:spPr>
          <a:xfrm>
            <a:off x="4939075" y="1568563"/>
            <a:ext cx="525000" cy="337500"/>
          </a:xfrm>
          <a:prstGeom prst="rightArrow">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8"/>
          <p:cNvSpPr/>
          <p:nvPr/>
        </p:nvSpPr>
        <p:spPr>
          <a:xfrm>
            <a:off x="810950" y="2856625"/>
            <a:ext cx="525000" cy="337500"/>
          </a:xfrm>
          <a:prstGeom prst="rightArrow">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8"/>
          <p:cNvSpPr/>
          <p:nvPr/>
        </p:nvSpPr>
        <p:spPr>
          <a:xfrm>
            <a:off x="3723600" y="2813900"/>
            <a:ext cx="525000" cy="337500"/>
          </a:xfrm>
          <a:prstGeom prst="rightArrow">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8"/>
          <p:cNvSpPr/>
          <p:nvPr/>
        </p:nvSpPr>
        <p:spPr>
          <a:xfrm>
            <a:off x="6636250" y="2813900"/>
            <a:ext cx="525000" cy="337500"/>
          </a:xfrm>
          <a:prstGeom prst="rightArrow">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8"/>
          <p:cNvSpPr/>
          <p:nvPr/>
        </p:nvSpPr>
        <p:spPr>
          <a:xfrm>
            <a:off x="2192875" y="4226413"/>
            <a:ext cx="525000" cy="337500"/>
          </a:xfrm>
          <a:prstGeom prst="rightArrow">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8"/>
          <p:cNvSpPr/>
          <p:nvPr/>
        </p:nvSpPr>
        <p:spPr>
          <a:xfrm>
            <a:off x="4948113" y="4226413"/>
            <a:ext cx="525000" cy="337500"/>
          </a:xfrm>
          <a:prstGeom prst="rightArrow">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8"/>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871" name="Google Shape;871;p68"/>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69"/>
          <p:cNvSpPr txBox="1"/>
          <p:nvPr>
            <p:ph idx="1" type="body"/>
          </p:nvPr>
        </p:nvSpPr>
        <p:spPr>
          <a:xfrm>
            <a:off x="179389" y="2926794"/>
            <a:ext cx="8601000" cy="2058000"/>
          </a:xfrm>
          <a:prstGeom prst="rect">
            <a:avLst/>
          </a:prstGeom>
          <a:solidFill>
            <a:schemeClr val="accent1">
              <a:alpha val="69800"/>
            </a:schemeClr>
          </a:solidFill>
          <a:ln>
            <a:noFill/>
          </a:ln>
        </p:spPr>
        <p:txBody>
          <a:bodyPr anchorCtr="0" anchor="t" bIns="0" lIns="108000" spcFirstLastPara="1" rIns="0" wrap="square" tIns="252000">
            <a:noAutofit/>
          </a:bodyPr>
          <a:lstStyle/>
          <a:p>
            <a:pPr indent="0" lvl="0" marL="0" rtl="0" algn="l">
              <a:lnSpc>
                <a:spcPct val="100000"/>
              </a:lnSpc>
              <a:spcBef>
                <a:spcPts val="0"/>
              </a:spcBef>
              <a:spcAft>
                <a:spcPts val="0"/>
              </a:spcAft>
              <a:buClr>
                <a:schemeClr val="lt1"/>
              </a:buClr>
              <a:buSzPts val="2000"/>
              <a:buNone/>
            </a:pPr>
            <a:r>
              <a:rPr lang="de-DE"/>
              <a:t> </a:t>
            </a:r>
            <a:endParaRPr/>
          </a:p>
        </p:txBody>
      </p:sp>
      <p:sp>
        <p:nvSpPr>
          <p:cNvPr id="878" name="Google Shape;878;p69"/>
          <p:cNvSpPr txBox="1"/>
          <p:nvPr>
            <p:ph type="ctrTitle"/>
          </p:nvPr>
        </p:nvSpPr>
        <p:spPr>
          <a:xfrm>
            <a:off x="358773" y="2926794"/>
            <a:ext cx="8421600" cy="1031700"/>
          </a:xfrm>
          <a:prstGeom prst="rect">
            <a:avLst/>
          </a:prstGeom>
          <a:noFill/>
          <a:ln>
            <a:noFill/>
          </a:ln>
        </p:spPr>
        <p:txBody>
          <a:bodyPr anchorCtr="0" anchor="b" bIns="180000" lIns="108000" spcFirstLastPara="1" rIns="0" wrap="square" tIns="0">
            <a:noAutofit/>
          </a:bodyPr>
          <a:lstStyle/>
          <a:p>
            <a:pPr indent="0" lvl="0" marL="0" rtl="0" algn="l">
              <a:spcBef>
                <a:spcPts val="0"/>
              </a:spcBef>
              <a:spcAft>
                <a:spcPts val="0"/>
              </a:spcAft>
              <a:buClr>
                <a:schemeClr val="lt1"/>
              </a:buClr>
              <a:buSzPts val="2000"/>
              <a:buFont typeface="Verdana"/>
              <a:buNone/>
            </a:pPr>
            <a:r>
              <a:rPr lang="de-DE"/>
              <a:t>Thank you </a:t>
            </a:r>
            <a:br>
              <a:rPr lang="de-DE"/>
            </a:br>
            <a:r>
              <a:rPr lang="de-DE"/>
              <a:t>for your attention!</a:t>
            </a:r>
            <a:endParaRPr/>
          </a:p>
        </p:txBody>
      </p:sp>
      <p:sp>
        <p:nvSpPr>
          <p:cNvPr id="879" name="Google Shape;879;p69"/>
          <p:cNvSpPr txBox="1"/>
          <p:nvPr>
            <p:ph idx="3" type="subTitle"/>
          </p:nvPr>
        </p:nvSpPr>
        <p:spPr>
          <a:xfrm>
            <a:off x="361160" y="4144731"/>
            <a:ext cx="8421600" cy="840000"/>
          </a:xfrm>
          <a:prstGeom prst="rect">
            <a:avLst/>
          </a:prstGeom>
          <a:noFill/>
          <a:ln>
            <a:noFill/>
          </a:ln>
        </p:spPr>
        <p:txBody>
          <a:bodyPr anchorCtr="0" anchor="t" bIns="0" lIns="0" spcFirstLastPara="1" rIns="108000" wrap="square" tIns="72000">
            <a:noAutofit/>
          </a:bodyPr>
          <a:lstStyle/>
          <a:p>
            <a:pPr indent="0" lvl="0" marL="0" rtl="0" algn="r">
              <a:lnSpc>
                <a:spcPct val="100000"/>
              </a:lnSpc>
              <a:spcBef>
                <a:spcPts val="600"/>
              </a:spcBef>
              <a:spcAft>
                <a:spcPts val="0"/>
              </a:spcAft>
              <a:buClr>
                <a:schemeClr val="lt1"/>
              </a:buClr>
              <a:buSzPts val="1400"/>
              <a:buNone/>
            </a:pPr>
            <a:r>
              <a:rPr lang="de-DE"/>
              <a:t>February 4th, 2022</a:t>
            </a:r>
            <a:endParaRPr/>
          </a:p>
          <a:p>
            <a:pPr indent="0" lvl="0" marL="0" rtl="0" algn="r">
              <a:lnSpc>
                <a:spcPct val="100000"/>
              </a:lnSpc>
              <a:spcBef>
                <a:spcPts val="600"/>
              </a:spcBef>
              <a:spcAft>
                <a:spcPts val="0"/>
              </a:spcAft>
              <a:buClr>
                <a:schemeClr val="lt1"/>
              </a:buClr>
              <a:buSzPts val="1400"/>
              <a:buNone/>
            </a:pPr>
            <a:r>
              <a:rPr lang="de-DE"/>
              <a:t>Robust Multi-Agent RL for Self-Adaptive Systems</a:t>
            </a:r>
            <a:endParaRPr/>
          </a:p>
          <a:p>
            <a:pPr indent="0" lvl="0" marL="0" rtl="0" algn="r">
              <a:lnSpc>
                <a:spcPct val="100000"/>
              </a:lnSpc>
              <a:spcBef>
                <a:spcPts val="600"/>
              </a:spcBef>
              <a:spcAft>
                <a:spcPts val="0"/>
              </a:spcAft>
              <a:buClr>
                <a:schemeClr val="lt1"/>
              </a:buClr>
              <a:buSzPts val="14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70"/>
          <p:cNvSpPr txBox="1"/>
          <p:nvPr>
            <p:ph type="title"/>
          </p:nvPr>
        </p:nvSpPr>
        <p:spPr>
          <a:xfrm>
            <a:off x="358776" y="108001"/>
            <a:ext cx="6877200" cy="927600"/>
          </a:xfrm>
          <a:prstGeom prst="rect">
            <a:avLst/>
          </a:prstGeom>
          <a:noFill/>
          <a:ln>
            <a:noFill/>
          </a:ln>
        </p:spPr>
        <p:txBody>
          <a:bodyPr anchorCtr="0" anchor="b" bIns="180000" lIns="0" spcFirstLastPara="1" rIns="0" wrap="square" tIns="0">
            <a:noAutofit/>
          </a:bodyPr>
          <a:lstStyle/>
          <a:p>
            <a:pPr indent="0" lvl="0" marL="0" rtl="0" algn="l">
              <a:spcBef>
                <a:spcPts val="0"/>
              </a:spcBef>
              <a:spcAft>
                <a:spcPts val="0"/>
              </a:spcAft>
              <a:buClr>
                <a:schemeClr val="lt2"/>
              </a:buClr>
              <a:buSzPts val="2800"/>
              <a:buFont typeface="Verdana"/>
              <a:buNone/>
            </a:pPr>
            <a:r>
              <a:rPr lang="de-DE" sz="2800"/>
              <a:t>References</a:t>
            </a:r>
            <a:endParaRPr sz="2800"/>
          </a:p>
        </p:txBody>
      </p:sp>
      <p:sp>
        <p:nvSpPr>
          <p:cNvPr id="885" name="Google Shape;885;p70"/>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December 16</a:t>
            </a:r>
            <a:r>
              <a:rPr baseline="30000" lang="de-DE"/>
              <a:t>th</a:t>
            </a:r>
            <a:r>
              <a:rPr lang="de-DE"/>
              <a:t>, 2021</a:t>
            </a:r>
            <a:endParaRPr/>
          </a:p>
        </p:txBody>
      </p:sp>
      <p:sp>
        <p:nvSpPr>
          <p:cNvPr id="886" name="Google Shape;886;p70"/>
          <p:cNvSpPr txBox="1"/>
          <p:nvPr>
            <p:ph idx="11" type="ftr"/>
          </p:nvPr>
        </p:nvSpPr>
        <p:spPr>
          <a:xfrm>
            <a:off x="7416801" y="3562453"/>
            <a:ext cx="1547700" cy="5214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Robust Multi-Agent RL for Self-Adaptive Systems</a:t>
            </a:r>
            <a:endParaRPr/>
          </a:p>
        </p:txBody>
      </p:sp>
      <p:sp>
        <p:nvSpPr>
          <p:cNvPr id="887" name="Google Shape;887;p70"/>
          <p:cNvSpPr txBox="1"/>
          <p:nvPr>
            <p:ph idx="12" type="sldNum"/>
          </p:nvPr>
        </p:nvSpPr>
        <p:spPr>
          <a:xfrm>
            <a:off x="7416801" y="4623195"/>
            <a:ext cx="1547700" cy="1806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888" name="Google Shape;888;p70"/>
          <p:cNvSpPr txBox="1"/>
          <p:nvPr>
            <p:ph idx="1" type="body"/>
          </p:nvPr>
        </p:nvSpPr>
        <p:spPr>
          <a:xfrm>
            <a:off x="358776" y="1239837"/>
            <a:ext cx="6877200" cy="3564000"/>
          </a:xfrm>
          <a:prstGeom prst="rect">
            <a:avLst/>
          </a:prstGeom>
          <a:noFill/>
          <a:ln>
            <a:noFill/>
          </a:ln>
        </p:spPr>
        <p:txBody>
          <a:bodyPr anchorCtr="0" anchor="t" bIns="0" lIns="0" spcFirstLastPara="1" rIns="0" wrap="square" tIns="72000">
            <a:noAutofit/>
          </a:bodyPr>
          <a:lstStyle/>
          <a:p>
            <a:pPr indent="-292100" lvl="0" marL="457200" rtl="0" algn="l">
              <a:lnSpc>
                <a:spcPct val="91283"/>
              </a:lnSpc>
              <a:spcBef>
                <a:spcPts val="600"/>
              </a:spcBef>
              <a:spcAft>
                <a:spcPts val="0"/>
              </a:spcAft>
              <a:buSzPts val="1000"/>
              <a:buChar char="■"/>
            </a:pPr>
            <a:r>
              <a:rPr lang="de-DE" sz="1000">
                <a:solidFill>
                  <a:srgbClr val="000000"/>
                </a:solidFill>
                <a:latin typeface="Arial"/>
                <a:ea typeface="Arial"/>
                <a:cs typeface="Arial"/>
                <a:sym typeface="Arial"/>
              </a:rPr>
              <a:t>[Ahilan, 2019] </a:t>
            </a:r>
            <a:r>
              <a:rPr i="1" lang="de-DE" sz="1000">
                <a:solidFill>
                  <a:srgbClr val="000000"/>
                </a:solidFill>
                <a:latin typeface="Arial"/>
                <a:ea typeface="Arial"/>
                <a:cs typeface="Arial"/>
                <a:sym typeface="Arial"/>
              </a:rPr>
              <a:t>Ahilan &amp; Dayan, 2019: Feudal Multi-Agent Hierarchies for Cooperative Reinforcement Learning</a:t>
            </a:r>
            <a:endParaRPr i="1" sz="1000">
              <a:solidFill>
                <a:srgbClr val="000000"/>
              </a:solidFill>
              <a:latin typeface="Arial"/>
              <a:ea typeface="Arial"/>
              <a:cs typeface="Arial"/>
              <a:sym typeface="Arial"/>
            </a:endParaRPr>
          </a:p>
          <a:p>
            <a:pPr indent="-292100" lvl="0" marL="457200" rtl="0" algn="l">
              <a:lnSpc>
                <a:spcPct val="91283"/>
              </a:lnSpc>
              <a:spcBef>
                <a:spcPts val="1000"/>
              </a:spcBef>
              <a:spcAft>
                <a:spcPts val="0"/>
              </a:spcAft>
              <a:buSzPts val="1000"/>
              <a:buFont typeface="Arial"/>
              <a:buChar char="■"/>
            </a:pPr>
            <a:r>
              <a:rPr lang="de-DE" sz="1000">
                <a:solidFill>
                  <a:srgbClr val="000000"/>
                </a:solidFill>
                <a:latin typeface="Arial"/>
                <a:ea typeface="Arial"/>
                <a:cs typeface="Arial"/>
                <a:sym typeface="Arial"/>
              </a:rPr>
              <a:t>[Kong, 2017] </a:t>
            </a:r>
            <a:r>
              <a:rPr i="1" lang="de-DE" sz="1000">
                <a:solidFill>
                  <a:srgbClr val="000000"/>
                </a:solidFill>
                <a:latin typeface="Arial"/>
                <a:ea typeface="Arial"/>
                <a:cs typeface="Arial"/>
                <a:sym typeface="Arial"/>
              </a:rPr>
              <a:t>Kong et al, 2017: Revisiting the Master-Slave Architecture in Multi-Agent Deep Reinforcement Learning</a:t>
            </a:r>
            <a:endParaRPr i="1" sz="1000">
              <a:solidFill>
                <a:srgbClr val="000000"/>
              </a:solidFill>
              <a:latin typeface="Arial"/>
              <a:ea typeface="Arial"/>
              <a:cs typeface="Arial"/>
              <a:sym typeface="Arial"/>
            </a:endParaRPr>
          </a:p>
          <a:p>
            <a:pPr indent="-292100" lvl="0" marL="457200" rtl="0" algn="l">
              <a:lnSpc>
                <a:spcPct val="115000"/>
              </a:lnSpc>
              <a:spcBef>
                <a:spcPts val="1000"/>
              </a:spcBef>
              <a:spcAft>
                <a:spcPts val="0"/>
              </a:spcAft>
              <a:buSzPts val="1000"/>
              <a:buFont typeface="Arial"/>
              <a:buChar char="■"/>
            </a:pPr>
            <a:r>
              <a:rPr lang="de-DE" sz="1000">
                <a:solidFill>
                  <a:srgbClr val="000000"/>
                </a:solidFill>
                <a:latin typeface="Arial"/>
                <a:ea typeface="Arial"/>
                <a:cs typeface="Arial"/>
                <a:sym typeface="Arial"/>
              </a:rPr>
              <a:t>[Gronauer, 2021] </a:t>
            </a:r>
            <a:r>
              <a:rPr i="1" lang="de-DE" sz="1000">
                <a:solidFill>
                  <a:srgbClr val="000000"/>
                </a:solidFill>
                <a:latin typeface="Arial"/>
                <a:ea typeface="Arial"/>
                <a:cs typeface="Arial"/>
                <a:sym typeface="Arial"/>
              </a:rPr>
              <a:t>Gronauer &amp; Diepold, 2021, Multi-agent deep reinforcement learning: a survey</a:t>
            </a:r>
            <a:endParaRPr i="1" sz="1000">
              <a:solidFill>
                <a:srgbClr val="000000"/>
              </a:solidFill>
              <a:latin typeface="Arial"/>
              <a:ea typeface="Arial"/>
              <a:cs typeface="Arial"/>
              <a:sym typeface="Arial"/>
            </a:endParaRPr>
          </a:p>
          <a:p>
            <a:pPr indent="-292100" lvl="0" marL="457200" rtl="0" algn="l">
              <a:lnSpc>
                <a:spcPct val="115000"/>
              </a:lnSpc>
              <a:spcBef>
                <a:spcPts val="1000"/>
              </a:spcBef>
              <a:spcAft>
                <a:spcPts val="0"/>
              </a:spcAft>
              <a:buSzPts val="1000"/>
              <a:buFont typeface="Arial"/>
              <a:buChar char="■"/>
            </a:pPr>
            <a:r>
              <a:rPr lang="de-DE" sz="1000">
                <a:solidFill>
                  <a:srgbClr val="333333"/>
                </a:solidFill>
                <a:highlight>
                  <a:srgbClr val="FFFFFF"/>
                </a:highlight>
                <a:latin typeface="Arial"/>
                <a:ea typeface="Arial"/>
                <a:cs typeface="Arial"/>
                <a:sym typeface="Arial"/>
              </a:rPr>
              <a:t>[Arcaini, 2015] </a:t>
            </a:r>
            <a:r>
              <a:rPr i="1" lang="de-DE" sz="1000">
                <a:solidFill>
                  <a:srgbClr val="333333"/>
                </a:solidFill>
                <a:highlight>
                  <a:srgbClr val="FFFFFF"/>
                </a:highlight>
                <a:latin typeface="Arial"/>
                <a:ea typeface="Arial"/>
                <a:cs typeface="Arial"/>
                <a:sym typeface="Arial"/>
              </a:rPr>
              <a:t>P. Arcaini, E. Riccobene and P. Scandurra, "Modeling and Analyzing MAPE-K Feedback Loops for Self-Adaptation," 2015 IEEE/ACM 10th International Symposium on Software Engineering for Adaptive and Self-Managing Systems, 2015, pp. 13-23, doi: 10.1109/SEAMS.2015.10.</a:t>
            </a:r>
            <a:endParaRPr i="1" sz="1000">
              <a:solidFill>
                <a:srgbClr val="333333"/>
              </a:solidFill>
              <a:highlight>
                <a:srgbClr val="FFFFFF"/>
              </a:highlight>
              <a:latin typeface="Arial"/>
              <a:ea typeface="Arial"/>
              <a:cs typeface="Arial"/>
              <a:sym typeface="Arial"/>
            </a:endParaRPr>
          </a:p>
          <a:p>
            <a:pPr indent="-292100" lvl="0" marL="457200" rtl="0" algn="l">
              <a:lnSpc>
                <a:spcPct val="115000"/>
              </a:lnSpc>
              <a:spcBef>
                <a:spcPts val="1000"/>
              </a:spcBef>
              <a:spcAft>
                <a:spcPts val="0"/>
              </a:spcAft>
              <a:buSzPts val="1000"/>
              <a:buFont typeface="Arial"/>
              <a:buChar char="■"/>
            </a:pPr>
            <a:r>
              <a:rPr lang="de-DE" sz="1000">
                <a:solidFill>
                  <a:srgbClr val="333333"/>
                </a:solidFill>
                <a:highlight>
                  <a:srgbClr val="FFFFFF"/>
                </a:highlight>
                <a:latin typeface="Arial"/>
                <a:ea typeface="Arial"/>
                <a:cs typeface="Arial"/>
                <a:sym typeface="Arial"/>
              </a:rPr>
              <a:t>[Jordan 2019] </a:t>
            </a:r>
            <a:r>
              <a:rPr i="1" lang="de-DE" sz="1000">
                <a:solidFill>
                  <a:srgbClr val="333333"/>
                </a:solidFill>
                <a:highlight>
                  <a:srgbClr val="FFFFFF"/>
                </a:highlight>
                <a:latin typeface="Arial"/>
                <a:ea typeface="Arial"/>
                <a:cs typeface="Arial"/>
                <a:sym typeface="Arial"/>
              </a:rPr>
              <a:t>M. Jordan et al, “Theoretically principled trade-off between robustness and accuracy”, 2019 International conference on machine learning, pp 7472-7482</a:t>
            </a:r>
            <a:endParaRPr i="1" sz="1000">
              <a:solidFill>
                <a:srgbClr val="333333"/>
              </a:solidFill>
              <a:highlight>
                <a:srgbClr val="FFFFFF"/>
              </a:highlight>
              <a:latin typeface="Arial"/>
              <a:ea typeface="Arial"/>
              <a:cs typeface="Arial"/>
              <a:sym typeface="Arial"/>
            </a:endParaRPr>
          </a:p>
          <a:p>
            <a:pPr indent="-292100" lvl="0" marL="457200" rtl="0" algn="l">
              <a:lnSpc>
                <a:spcPct val="115000"/>
              </a:lnSpc>
              <a:spcBef>
                <a:spcPts val="1000"/>
              </a:spcBef>
              <a:spcAft>
                <a:spcPts val="0"/>
              </a:spcAft>
              <a:buSzPts val="1000"/>
              <a:buFont typeface="Arial"/>
              <a:buChar char="■"/>
            </a:pPr>
            <a:r>
              <a:rPr lang="de-DE" sz="1000">
                <a:solidFill>
                  <a:srgbClr val="333333"/>
                </a:solidFill>
                <a:highlight>
                  <a:srgbClr val="FFFFFF"/>
                </a:highlight>
                <a:latin typeface="Arial"/>
                <a:ea typeface="Arial"/>
                <a:cs typeface="Arial"/>
                <a:sym typeface="Arial"/>
              </a:rPr>
              <a:t>[D’Amour et al. 2020] </a:t>
            </a:r>
            <a:r>
              <a:rPr i="1" lang="de-DE" sz="1000">
                <a:solidFill>
                  <a:srgbClr val="333333"/>
                </a:solidFill>
                <a:highlight>
                  <a:srgbClr val="FFFFFF"/>
                </a:highlight>
                <a:latin typeface="Arial"/>
                <a:ea typeface="Arial"/>
                <a:cs typeface="Arial"/>
                <a:sym typeface="Arial"/>
              </a:rPr>
              <a:t>A. D’Amour et al, “Underspecification presents challenges for credibility in modern machine learning”, 2020, doi: 2011.03395</a:t>
            </a:r>
            <a:endParaRPr i="1" sz="1000">
              <a:solidFill>
                <a:srgbClr val="333333"/>
              </a:solidFill>
              <a:highlight>
                <a:srgbClr val="FFFFFF"/>
              </a:highlight>
              <a:latin typeface="Arial"/>
              <a:ea typeface="Arial"/>
              <a:cs typeface="Arial"/>
              <a:sym typeface="Arial"/>
            </a:endParaRPr>
          </a:p>
          <a:p>
            <a:pPr indent="-292100" lvl="0" marL="457200" marR="0" rtl="0" algn="l">
              <a:lnSpc>
                <a:spcPct val="115000"/>
              </a:lnSpc>
              <a:spcBef>
                <a:spcPts val="1000"/>
              </a:spcBef>
              <a:spcAft>
                <a:spcPts val="0"/>
              </a:spcAft>
              <a:buSzPts val="1000"/>
              <a:buChar char="■"/>
            </a:pPr>
            <a:r>
              <a:rPr lang="de-DE" sz="1000">
                <a:solidFill>
                  <a:srgbClr val="333333"/>
                </a:solidFill>
                <a:highlight>
                  <a:srgbClr val="FFFFFF"/>
                </a:highlight>
                <a:latin typeface="Arial"/>
                <a:ea typeface="Arial"/>
                <a:cs typeface="Arial"/>
                <a:sym typeface="Arial"/>
              </a:rPr>
              <a:t>[Sutton and Barto, 2018] Richard S Sutton and Andrew G Barto. 2018. Reinforcement learning: An introduction. MIT press.</a:t>
            </a:r>
            <a:endParaRPr sz="1000">
              <a:solidFill>
                <a:srgbClr val="333333"/>
              </a:solidFill>
              <a:highlight>
                <a:srgbClr val="FFFFFF"/>
              </a:highlight>
              <a:latin typeface="Arial"/>
              <a:ea typeface="Arial"/>
              <a:cs typeface="Arial"/>
              <a:sym typeface="Arial"/>
            </a:endParaRPr>
          </a:p>
          <a:p>
            <a:pPr indent="-292100" lvl="0" marL="457200" marR="0" rtl="0" algn="l">
              <a:lnSpc>
                <a:spcPct val="115000"/>
              </a:lnSpc>
              <a:spcBef>
                <a:spcPts val="1000"/>
              </a:spcBef>
              <a:spcAft>
                <a:spcPts val="1000"/>
              </a:spcAft>
              <a:buSzPts val="1000"/>
              <a:buChar char="■"/>
            </a:pPr>
            <a:r>
              <a:rPr lang="de-DE" sz="1000">
                <a:solidFill>
                  <a:srgbClr val="333333"/>
                </a:solidFill>
                <a:highlight>
                  <a:srgbClr val="FFFFFF"/>
                </a:highlight>
                <a:latin typeface="Arial"/>
                <a:ea typeface="Arial"/>
                <a:cs typeface="Arial"/>
                <a:sym typeface="Arial"/>
              </a:rPr>
              <a:t>[Kephart, 2003] Jeffrey Kephart and D.M. Chess. 2003. The Vision Of Autonomic Computing.Computer 36 (02 2003), 4</a:t>
            </a:r>
            <a:r>
              <a:rPr i="1" lang="de-DE" sz="1000">
                <a:solidFill>
                  <a:srgbClr val="333333"/>
                </a:solidFill>
                <a:highlight>
                  <a:srgbClr val="FFFFFF"/>
                </a:highlight>
                <a:latin typeface="Arial"/>
                <a:ea typeface="Arial"/>
                <a:cs typeface="Arial"/>
                <a:sym typeface="Arial"/>
              </a:rPr>
              <a:t>1 – 50. https://doi.org/10.1109/MC.2003.1160055</a:t>
            </a:r>
            <a:endParaRPr i="1" sz="1000">
              <a:solidFill>
                <a:srgbClr val="333333"/>
              </a:solidFill>
              <a:highlight>
                <a:srgbClr val="FFFFFF"/>
              </a:highlight>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2" name="Shape 892"/>
        <p:cNvGrpSpPr/>
        <p:nvPr/>
      </p:nvGrpSpPr>
      <p:grpSpPr>
        <a:xfrm>
          <a:off x="0" y="0"/>
          <a:ext cx="0" cy="0"/>
          <a:chOff x="0" y="0"/>
          <a:chExt cx="0" cy="0"/>
        </a:xfrm>
      </p:grpSpPr>
      <p:sp>
        <p:nvSpPr>
          <p:cNvPr id="893" name="Google Shape;893;p71"/>
          <p:cNvSpPr txBox="1"/>
          <p:nvPr>
            <p:ph type="title"/>
          </p:nvPr>
        </p:nvSpPr>
        <p:spPr>
          <a:xfrm>
            <a:off x="358776" y="108001"/>
            <a:ext cx="6877200" cy="927600"/>
          </a:xfrm>
          <a:prstGeom prst="rect">
            <a:avLst/>
          </a:prstGeom>
          <a:noFill/>
          <a:ln>
            <a:noFill/>
          </a:ln>
        </p:spPr>
        <p:txBody>
          <a:bodyPr anchorCtr="0" anchor="b" bIns="180000" lIns="0" spcFirstLastPara="1" rIns="0" wrap="square" tIns="0">
            <a:noAutofit/>
          </a:bodyPr>
          <a:lstStyle/>
          <a:p>
            <a:pPr indent="0" lvl="0" marL="0" rtl="0" algn="l">
              <a:spcBef>
                <a:spcPts val="0"/>
              </a:spcBef>
              <a:spcAft>
                <a:spcPts val="0"/>
              </a:spcAft>
              <a:buClr>
                <a:schemeClr val="lt2"/>
              </a:buClr>
              <a:buSzPts val="2800"/>
              <a:buFont typeface="Verdana"/>
              <a:buNone/>
            </a:pPr>
            <a:r>
              <a:rPr lang="de-DE" sz="2800"/>
              <a:t>Current Design Decision - Robustness</a:t>
            </a:r>
            <a:endParaRPr sz="2800"/>
          </a:p>
        </p:txBody>
      </p:sp>
      <p:sp>
        <p:nvSpPr>
          <p:cNvPr id="894" name="Google Shape;894;p71"/>
          <p:cNvSpPr txBox="1"/>
          <p:nvPr>
            <p:ph idx="12" type="sldNum"/>
          </p:nvPr>
        </p:nvSpPr>
        <p:spPr>
          <a:xfrm>
            <a:off x="7416801" y="4623195"/>
            <a:ext cx="1547700" cy="1806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Chart </a:t>
            </a:r>
            <a:fld id="{00000000-1234-1234-1234-123412341234}" type="slidenum">
              <a:rPr b="1" lang="de-DE"/>
              <a:t>‹#›</a:t>
            </a:fld>
            <a:endParaRPr b="1"/>
          </a:p>
        </p:txBody>
      </p:sp>
      <p:pic>
        <p:nvPicPr>
          <p:cNvPr id="895" name="Google Shape;895;p71"/>
          <p:cNvPicPr preferRelativeResize="0"/>
          <p:nvPr/>
        </p:nvPicPr>
        <p:blipFill>
          <a:blip r:embed="rId3">
            <a:alphaModFix/>
          </a:blip>
          <a:stretch>
            <a:fillRect/>
          </a:stretch>
        </p:blipFill>
        <p:spPr>
          <a:xfrm>
            <a:off x="152400" y="1188001"/>
            <a:ext cx="7112001" cy="3627658"/>
          </a:xfrm>
          <a:prstGeom prst="rect">
            <a:avLst/>
          </a:prstGeom>
          <a:noFill/>
          <a:ln>
            <a:noFill/>
          </a:ln>
        </p:spPr>
      </p:pic>
      <p:sp>
        <p:nvSpPr>
          <p:cNvPr id="896" name="Google Shape;896;p71"/>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February 4</a:t>
            </a:r>
            <a:r>
              <a:rPr baseline="30000" lang="de-DE"/>
              <a:t>th</a:t>
            </a:r>
            <a:r>
              <a:rPr lang="de-DE"/>
              <a:t>, 2022</a:t>
            </a:r>
            <a:endParaRPr/>
          </a:p>
        </p:txBody>
      </p:sp>
      <p:sp>
        <p:nvSpPr>
          <p:cNvPr id="897" name="Google Shape;897;p71"/>
          <p:cNvSpPr txBox="1"/>
          <p:nvPr>
            <p:ph idx="11" type="ftr"/>
          </p:nvPr>
        </p:nvSpPr>
        <p:spPr>
          <a:xfrm>
            <a:off x="7416801" y="3562453"/>
            <a:ext cx="1547700" cy="5214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Robust Multi-Agent RL for Self-Adaptive Systems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01" name="Shape 901"/>
        <p:cNvGrpSpPr/>
        <p:nvPr/>
      </p:nvGrpSpPr>
      <p:grpSpPr>
        <a:xfrm>
          <a:off x="0" y="0"/>
          <a:ext cx="0" cy="0"/>
          <a:chOff x="0" y="0"/>
          <a:chExt cx="0" cy="0"/>
        </a:xfrm>
      </p:grpSpPr>
      <p:sp>
        <p:nvSpPr>
          <p:cNvPr id="902" name="Google Shape;902;p72"/>
          <p:cNvSpPr txBox="1"/>
          <p:nvPr>
            <p:ph type="title"/>
          </p:nvPr>
        </p:nvSpPr>
        <p:spPr>
          <a:xfrm>
            <a:off x="358776" y="108001"/>
            <a:ext cx="6877200" cy="927600"/>
          </a:xfrm>
          <a:prstGeom prst="rect">
            <a:avLst/>
          </a:prstGeom>
          <a:noFill/>
          <a:ln>
            <a:noFill/>
          </a:ln>
        </p:spPr>
        <p:txBody>
          <a:bodyPr anchorCtr="0" anchor="b" bIns="180000" lIns="0" spcFirstLastPara="1" rIns="0" wrap="square" tIns="0">
            <a:noAutofit/>
          </a:bodyPr>
          <a:lstStyle/>
          <a:p>
            <a:pPr indent="0" lvl="0" marL="0" rtl="0" algn="l">
              <a:spcBef>
                <a:spcPts val="0"/>
              </a:spcBef>
              <a:spcAft>
                <a:spcPts val="0"/>
              </a:spcAft>
              <a:buClr>
                <a:schemeClr val="lt2"/>
              </a:buClr>
              <a:buSzPts val="2800"/>
              <a:buFont typeface="Verdana"/>
              <a:buNone/>
            </a:pPr>
            <a:r>
              <a:rPr lang="de-DE" sz="2800"/>
              <a:t>Current Design Decision - Robustness</a:t>
            </a:r>
            <a:endParaRPr sz="2800"/>
          </a:p>
        </p:txBody>
      </p:sp>
      <p:sp>
        <p:nvSpPr>
          <p:cNvPr id="903" name="Google Shape;903;p72"/>
          <p:cNvSpPr txBox="1"/>
          <p:nvPr>
            <p:ph idx="12" type="sldNum"/>
          </p:nvPr>
        </p:nvSpPr>
        <p:spPr>
          <a:xfrm>
            <a:off x="7416801" y="4623195"/>
            <a:ext cx="1547700" cy="1806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Chart </a:t>
            </a:r>
            <a:fld id="{00000000-1234-1234-1234-123412341234}" type="slidenum">
              <a:rPr b="1" lang="de-DE"/>
              <a:t>‹#›</a:t>
            </a:fld>
            <a:endParaRPr b="1"/>
          </a:p>
        </p:txBody>
      </p:sp>
      <p:sp>
        <p:nvSpPr>
          <p:cNvPr id="904" name="Google Shape;904;p72"/>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February 4</a:t>
            </a:r>
            <a:r>
              <a:rPr baseline="30000" lang="de-DE"/>
              <a:t>th</a:t>
            </a:r>
            <a:r>
              <a:rPr lang="de-DE"/>
              <a:t>, 2022</a:t>
            </a:r>
            <a:endParaRPr/>
          </a:p>
        </p:txBody>
      </p:sp>
      <p:sp>
        <p:nvSpPr>
          <p:cNvPr id="905" name="Google Shape;905;p72"/>
          <p:cNvSpPr txBox="1"/>
          <p:nvPr>
            <p:ph idx="11" type="ftr"/>
          </p:nvPr>
        </p:nvSpPr>
        <p:spPr>
          <a:xfrm>
            <a:off x="7416801" y="3562453"/>
            <a:ext cx="1547700" cy="5214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Robust Multi-Agent RL for Self-Adaptive Systems</a:t>
            </a:r>
            <a:endParaRPr/>
          </a:p>
        </p:txBody>
      </p:sp>
      <p:pic>
        <p:nvPicPr>
          <p:cNvPr id="906" name="Google Shape;906;p72"/>
          <p:cNvPicPr preferRelativeResize="0"/>
          <p:nvPr/>
        </p:nvPicPr>
        <p:blipFill>
          <a:blip r:embed="rId3">
            <a:alphaModFix/>
          </a:blip>
          <a:stretch>
            <a:fillRect/>
          </a:stretch>
        </p:blipFill>
        <p:spPr>
          <a:xfrm>
            <a:off x="152400" y="1188001"/>
            <a:ext cx="7112003" cy="3559474"/>
          </a:xfrm>
          <a:prstGeom prst="rect">
            <a:avLst/>
          </a:prstGeom>
          <a:noFill/>
          <a:ln>
            <a:noFill/>
          </a:ln>
        </p:spPr>
      </p:pic>
      <p:pic>
        <p:nvPicPr>
          <p:cNvPr id="907" name="Google Shape;907;p72"/>
          <p:cNvPicPr preferRelativeResize="0"/>
          <p:nvPr/>
        </p:nvPicPr>
        <p:blipFill rotWithShape="1">
          <a:blip r:embed="rId4">
            <a:alphaModFix amt="75000"/>
          </a:blip>
          <a:srcRect b="5225" l="1369" r="2826" t="1455"/>
          <a:stretch/>
        </p:blipFill>
        <p:spPr>
          <a:xfrm>
            <a:off x="920450" y="1851075"/>
            <a:ext cx="1137900" cy="521400"/>
          </a:xfrm>
          <a:prstGeom prst="rect">
            <a:avLst/>
          </a:prstGeom>
          <a:noFill/>
          <a:ln>
            <a:noFill/>
          </a:ln>
        </p:spPr>
      </p:pic>
      <p:pic>
        <p:nvPicPr>
          <p:cNvPr id="908" name="Google Shape;908;p72"/>
          <p:cNvPicPr preferRelativeResize="0"/>
          <p:nvPr/>
        </p:nvPicPr>
        <p:blipFill rotWithShape="1">
          <a:blip r:embed="rId4">
            <a:alphaModFix amt="75000"/>
          </a:blip>
          <a:srcRect b="5225" l="1369" r="2826" t="1455"/>
          <a:stretch/>
        </p:blipFill>
        <p:spPr>
          <a:xfrm>
            <a:off x="2058350" y="1401926"/>
            <a:ext cx="1204977" cy="1069025"/>
          </a:xfrm>
          <a:prstGeom prst="rect">
            <a:avLst/>
          </a:prstGeom>
          <a:noFill/>
          <a:ln>
            <a:noFill/>
          </a:ln>
        </p:spPr>
      </p:pic>
      <p:pic>
        <p:nvPicPr>
          <p:cNvPr id="909" name="Google Shape;909;p72"/>
          <p:cNvPicPr preferRelativeResize="0"/>
          <p:nvPr/>
        </p:nvPicPr>
        <p:blipFill rotWithShape="1">
          <a:blip r:embed="rId4">
            <a:alphaModFix amt="75000"/>
          </a:blip>
          <a:srcRect b="5225" l="1369" r="2826" t="1455"/>
          <a:stretch/>
        </p:blipFill>
        <p:spPr>
          <a:xfrm>
            <a:off x="3263325" y="1383675"/>
            <a:ext cx="3366502" cy="290202"/>
          </a:xfrm>
          <a:prstGeom prst="rect">
            <a:avLst/>
          </a:prstGeom>
          <a:noFill/>
          <a:ln>
            <a:noFill/>
          </a:ln>
        </p:spPr>
      </p:pic>
      <p:pic>
        <p:nvPicPr>
          <p:cNvPr id="910" name="Google Shape;910;p72"/>
          <p:cNvPicPr preferRelativeResize="0"/>
          <p:nvPr/>
        </p:nvPicPr>
        <p:blipFill rotWithShape="1">
          <a:blip r:embed="rId4">
            <a:alphaModFix amt="75000"/>
          </a:blip>
          <a:srcRect b="5225" l="1369" r="2826" t="1455"/>
          <a:stretch/>
        </p:blipFill>
        <p:spPr>
          <a:xfrm>
            <a:off x="6386000" y="1673875"/>
            <a:ext cx="218051" cy="436050"/>
          </a:xfrm>
          <a:prstGeom prst="rect">
            <a:avLst/>
          </a:prstGeom>
          <a:noFill/>
          <a:ln>
            <a:noFill/>
          </a:ln>
        </p:spPr>
      </p:pic>
      <p:pic>
        <p:nvPicPr>
          <p:cNvPr id="911" name="Google Shape;911;p72"/>
          <p:cNvPicPr preferRelativeResize="0"/>
          <p:nvPr/>
        </p:nvPicPr>
        <p:blipFill rotWithShape="1">
          <a:blip r:embed="rId4">
            <a:alphaModFix amt="75000"/>
          </a:blip>
          <a:srcRect b="5225" l="1369" r="2826" t="1455"/>
          <a:stretch/>
        </p:blipFill>
        <p:spPr>
          <a:xfrm>
            <a:off x="2124075" y="2470950"/>
            <a:ext cx="1500273" cy="1069025"/>
          </a:xfrm>
          <a:prstGeom prst="rect">
            <a:avLst/>
          </a:prstGeom>
          <a:noFill/>
          <a:ln>
            <a:noFill/>
          </a:ln>
        </p:spPr>
      </p:pic>
      <p:pic>
        <p:nvPicPr>
          <p:cNvPr id="912" name="Google Shape;912;p72"/>
          <p:cNvPicPr preferRelativeResize="0"/>
          <p:nvPr/>
        </p:nvPicPr>
        <p:blipFill rotWithShape="1">
          <a:blip r:embed="rId4">
            <a:alphaModFix amt="75000"/>
          </a:blip>
          <a:srcRect b="5225" l="1369" r="2826" t="1455"/>
          <a:stretch/>
        </p:blipFill>
        <p:spPr>
          <a:xfrm>
            <a:off x="3624350" y="2728825"/>
            <a:ext cx="586102" cy="656425"/>
          </a:xfrm>
          <a:prstGeom prst="rect">
            <a:avLst/>
          </a:prstGeom>
          <a:noFill/>
          <a:ln>
            <a:noFill/>
          </a:ln>
        </p:spPr>
      </p:pic>
      <p:pic>
        <p:nvPicPr>
          <p:cNvPr id="913" name="Google Shape;913;p72"/>
          <p:cNvPicPr preferRelativeResize="0"/>
          <p:nvPr/>
        </p:nvPicPr>
        <p:blipFill rotWithShape="1">
          <a:blip r:embed="rId4">
            <a:alphaModFix amt="75000"/>
          </a:blip>
          <a:srcRect b="5225" l="1369" r="2826" t="1455"/>
          <a:stretch/>
        </p:blipFill>
        <p:spPr>
          <a:xfrm>
            <a:off x="3415775" y="1673875"/>
            <a:ext cx="935327" cy="1069025"/>
          </a:xfrm>
          <a:prstGeom prst="rect">
            <a:avLst/>
          </a:prstGeom>
          <a:noFill/>
          <a:ln>
            <a:noFill/>
          </a:ln>
        </p:spPr>
      </p:pic>
      <p:pic>
        <p:nvPicPr>
          <p:cNvPr id="914" name="Google Shape;914;p72"/>
          <p:cNvPicPr preferRelativeResize="0"/>
          <p:nvPr/>
        </p:nvPicPr>
        <p:blipFill rotWithShape="1">
          <a:blip r:embed="rId4">
            <a:alphaModFix amt="75000"/>
          </a:blip>
          <a:srcRect b="5225" l="1369" r="2826" t="1455"/>
          <a:stretch/>
        </p:blipFill>
        <p:spPr>
          <a:xfrm>
            <a:off x="4344100" y="1734825"/>
            <a:ext cx="2126300" cy="764252"/>
          </a:xfrm>
          <a:prstGeom prst="rect">
            <a:avLst/>
          </a:prstGeom>
          <a:noFill/>
          <a:ln>
            <a:noFill/>
          </a:ln>
        </p:spPr>
      </p:pic>
      <p:pic>
        <p:nvPicPr>
          <p:cNvPr id="915" name="Google Shape;915;p72"/>
          <p:cNvPicPr preferRelativeResize="0"/>
          <p:nvPr/>
        </p:nvPicPr>
        <p:blipFill rotWithShape="1">
          <a:blip r:embed="rId4">
            <a:alphaModFix amt="75000"/>
          </a:blip>
          <a:srcRect b="5225" l="1369" r="2826" t="1455"/>
          <a:stretch/>
        </p:blipFill>
        <p:spPr>
          <a:xfrm>
            <a:off x="4210450" y="2705375"/>
            <a:ext cx="994002" cy="656425"/>
          </a:xfrm>
          <a:prstGeom prst="rect">
            <a:avLst/>
          </a:prstGeom>
          <a:noFill/>
          <a:ln>
            <a:noFill/>
          </a:ln>
        </p:spPr>
      </p:pic>
      <p:pic>
        <p:nvPicPr>
          <p:cNvPr id="916" name="Google Shape;916;p72"/>
          <p:cNvPicPr preferRelativeResize="0"/>
          <p:nvPr/>
        </p:nvPicPr>
        <p:blipFill rotWithShape="1">
          <a:blip r:embed="rId4">
            <a:alphaModFix amt="75000"/>
          </a:blip>
          <a:srcRect b="5225" l="1369" r="2826" t="1455"/>
          <a:stretch/>
        </p:blipFill>
        <p:spPr>
          <a:xfrm>
            <a:off x="5204450" y="2152100"/>
            <a:ext cx="1294075" cy="1129999"/>
          </a:xfrm>
          <a:prstGeom prst="rect">
            <a:avLst/>
          </a:prstGeom>
          <a:noFill/>
          <a:ln>
            <a:noFill/>
          </a:ln>
        </p:spPr>
      </p:pic>
      <p:pic>
        <p:nvPicPr>
          <p:cNvPr id="917" name="Google Shape;917;p72"/>
          <p:cNvPicPr preferRelativeResize="0"/>
          <p:nvPr/>
        </p:nvPicPr>
        <p:blipFill rotWithShape="1">
          <a:blip r:embed="rId4">
            <a:alphaModFix amt="75000"/>
          </a:blip>
          <a:srcRect b="5225" l="1369" r="2826" t="1455"/>
          <a:stretch/>
        </p:blipFill>
        <p:spPr>
          <a:xfrm>
            <a:off x="4137900" y="3361800"/>
            <a:ext cx="1066552" cy="1214377"/>
          </a:xfrm>
          <a:prstGeom prst="rect">
            <a:avLst/>
          </a:prstGeom>
          <a:noFill/>
          <a:ln>
            <a:noFill/>
          </a:ln>
        </p:spPr>
      </p:pic>
      <p:pic>
        <p:nvPicPr>
          <p:cNvPr id="918" name="Google Shape;918;p72"/>
          <p:cNvPicPr preferRelativeResize="0"/>
          <p:nvPr/>
        </p:nvPicPr>
        <p:blipFill rotWithShape="1">
          <a:blip r:embed="rId4">
            <a:alphaModFix amt="75000"/>
          </a:blip>
          <a:srcRect b="5225" l="1369" r="2826" t="1455"/>
          <a:stretch/>
        </p:blipFill>
        <p:spPr>
          <a:xfrm>
            <a:off x="5204450" y="3282100"/>
            <a:ext cx="1399598" cy="12707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07"/>
                                        </p:tgtEl>
                                      </p:cBhvr>
                                    </p:animEffect>
                                    <p:set>
                                      <p:cBhvr>
                                        <p:cTn dur="1" fill="hold">
                                          <p:stCondLst>
                                            <p:cond delay="0"/>
                                          </p:stCondLst>
                                        </p:cTn>
                                        <p:tgtEl>
                                          <p:spTgt spid="90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08"/>
                                        </p:tgtEl>
                                      </p:cBhvr>
                                    </p:animEffect>
                                    <p:set>
                                      <p:cBhvr>
                                        <p:cTn dur="1" fill="hold">
                                          <p:stCondLst>
                                            <p:cond delay="0"/>
                                          </p:stCondLst>
                                        </p:cTn>
                                        <p:tgtEl>
                                          <p:spTgt spid="90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09"/>
                                        </p:tgtEl>
                                      </p:cBhvr>
                                    </p:animEffect>
                                    <p:set>
                                      <p:cBhvr>
                                        <p:cTn dur="1" fill="hold">
                                          <p:stCondLst>
                                            <p:cond delay="0"/>
                                          </p:stCondLst>
                                        </p:cTn>
                                        <p:tgtEl>
                                          <p:spTgt spid="9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10"/>
                                        </p:tgtEl>
                                        <p:attrNameLst>
                                          <p:attrName>style.visibility</p:attrName>
                                        </p:attrNameLst>
                                      </p:cBhvr>
                                      <p:to>
                                        <p:strVal val="visible"/>
                                      </p:to>
                                    </p:set>
                                    <p:animEffect filter="fade" transition="in">
                                      <p:cBhvr>
                                        <p:cTn dur="1"/>
                                        <p:tgtEl>
                                          <p:spTgt spid="9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11"/>
                                        </p:tgtEl>
                                      </p:cBhvr>
                                    </p:animEffect>
                                    <p:set>
                                      <p:cBhvr>
                                        <p:cTn dur="1" fill="hold">
                                          <p:stCondLst>
                                            <p:cond delay="0"/>
                                          </p:stCondLst>
                                        </p:cTn>
                                        <p:tgtEl>
                                          <p:spTgt spid="9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12"/>
                                        </p:tgtEl>
                                      </p:cBhvr>
                                    </p:animEffect>
                                    <p:set>
                                      <p:cBhvr>
                                        <p:cTn dur="1" fill="hold">
                                          <p:stCondLst>
                                            <p:cond delay="0"/>
                                          </p:stCondLst>
                                        </p:cTn>
                                        <p:tgtEl>
                                          <p:spTgt spid="91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13"/>
                                        </p:tgtEl>
                                      </p:cBhvr>
                                    </p:animEffect>
                                    <p:set>
                                      <p:cBhvr>
                                        <p:cTn dur="1" fill="hold">
                                          <p:stCondLst>
                                            <p:cond delay="0"/>
                                          </p:stCondLst>
                                        </p:cTn>
                                        <p:tgtEl>
                                          <p:spTgt spid="91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14"/>
                                        </p:tgtEl>
                                      </p:cBhvr>
                                    </p:animEffect>
                                    <p:set>
                                      <p:cBhvr>
                                        <p:cTn dur="1" fill="hold">
                                          <p:stCondLst>
                                            <p:cond delay="0"/>
                                          </p:stCondLst>
                                        </p:cTn>
                                        <p:tgtEl>
                                          <p:spTgt spid="9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15"/>
                                        </p:tgtEl>
                                      </p:cBhvr>
                                    </p:animEffect>
                                    <p:set>
                                      <p:cBhvr>
                                        <p:cTn dur="1" fill="hold">
                                          <p:stCondLst>
                                            <p:cond delay="0"/>
                                          </p:stCondLst>
                                        </p:cTn>
                                        <p:tgtEl>
                                          <p:spTgt spid="9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16"/>
                                        </p:tgtEl>
                                      </p:cBhvr>
                                    </p:animEffect>
                                    <p:set>
                                      <p:cBhvr>
                                        <p:cTn dur="1" fill="hold">
                                          <p:stCondLst>
                                            <p:cond delay="0"/>
                                          </p:stCondLst>
                                        </p:cTn>
                                        <p:tgtEl>
                                          <p:spTgt spid="9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17"/>
                                        </p:tgtEl>
                                      </p:cBhvr>
                                    </p:animEffect>
                                    <p:set>
                                      <p:cBhvr>
                                        <p:cTn dur="1" fill="hold">
                                          <p:stCondLst>
                                            <p:cond delay="0"/>
                                          </p:stCondLst>
                                        </p:cTn>
                                        <p:tgtEl>
                                          <p:spTgt spid="9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18"/>
                                        </p:tgtEl>
                                      </p:cBhvr>
                                    </p:animEffect>
                                    <p:set>
                                      <p:cBhvr>
                                        <p:cTn dur="1" fill="hold">
                                          <p:stCondLst>
                                            <p:cond delay="0"/>
                                          </p:stCondLst>
                                        </p:cTn>
                                        <p:tgtEl>
                                          <p:spTgt spid="91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2" name="Shape 922"/>
        <p:cNvGrpSpPr/>
        <p:nvPr/>
      </p:nvGrpSpPr>
      <p:grpSpPr>
        <a:xfrm>
          <a:off x="0" y="0"/>
          <a:ext cx="0" cy="0"/>
          <a:chOff x="0" y="0"/>
          <a:chExt cx="0" cy="0"/>
        </a:xfrm>
      </p:grpSpPr>
      <p:sp>
        <p:nvSpPr>
          <p:cNvPr id="923" name="Google Shape;923;p73"/>
          <p:cNvSpPr txBox="1"/>
          <p:nvPr>
            <p:ph type="title"/>
          </p:nvPr>
        </p:nvSpPr>
        <p:spPr>
          <a:xfrm>
            <a:off x="358776" y="108001"/>
            <a:ext cx="6877200" cy="927600"/>
          </a:xfrm>
          <a:prstGeom prst="rect">
            <a:avLst/>
          </a:prstGeom>
          <a:noFill/>
          <a:ln>
            <a:noFill/>
          </a:ln>
        </p:spPr>
        <p:txBody>
          <a:bodyPr anchorCtr="0" anchor="b" bIns="180000" lIns="0" spcFirstLastPara="1" rIns="0" wrap="square" tIns="0">
            <a:noAutofit/>
          </a:bodyPr>
          <a:lstStyle/>
          <a:p>
            <a:pPr indent="0" lvl="0" marL="0" rtl="0" algn="l">
              <a:spcBef>
                <a:spcPts val="0"/>
              </a:spcBef>
              <a:spcAft>
                <a:spcPts val="0"/>
              </a:spcAft>
              <a:buClr>
                <a:schemeClr val="lt2"/>
              </a:buClr>
              <a:buSzPts val="2800"/>
              <a:buFont typeface="Verdana"/>
              <a:buNone/>
            </a:pPr>
            <a:r>
              <a:rPr lang="de-DE" sz="2800"/>
              <a:t>Current Design Decision - Robustness</a:t>
            </a:r>
            <a:endParaRPr sz="2800"/>
          </a:p>
        </p:txBody>
      </p:sp>
      <p:sp>
        <p:nvSpPr>
          <p:cNvPr id="924" name="Google Shape;924;p73"/>
          <p:cNvSpPr txBox="1"/>
          <p:nvPr>
            <p:ph idx="12" type="sldNum"/>
          </p:nvPr>
        </p:nvSpPr>
        <p:spPr>
          <a:xfrm>
            <a:off x="7416801" y="4623195"/>
            <a:ext cx="1547700" cy="1806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Chart </a:t>
            </a:r>
            <a:fld id="{00000000-1234-1234-1234-123412341234}" type="slidenum">
              <a:rPr b="1" lang="de-DE"/>
              <a:t>‹#›</a:t>
            </a:fld>
            <a:endParaRPr b="1"/>
          </a:p>
        </p:txBody>
      </p:sp>
      <p:pic>
        <p:nvPicPr>
          <p:cNvPr id="925" name="Google Shape;925;p73"/>
          <p:cNvPicPr preferRelativeResize="0"/>
          <p:nvPr/>
        </p:nvPicPr>
        <p:blipFill>
          <a:blip r:embed="rId3">
            <a:alphaModFix/>
          </a:blip>
          <a:stretch>
            <a:fillRect/>
          </a:stretch>
        </p:blipFill>
        <p:spPr>
          <a:xfrm>
            <a:off x="152400" y="1188001"/>
            <a:ext cx="7112000" cy="3591109"/>
          </a:xfrm>
          <a:prstGeom prst="rect">
            <a:avLst/>
          </a:prstGeom>
          <a:noFill/>
          <a:ln>
            <a:noFill/>
          </a:ln>
        </p:spPr>
      </p:pic>
      <p:sp>
        <p:nvSpPr>
          <p:cNvPr id="926" name="Google Shape;926;p73"/>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February 4</a:t>
            </a:r>
            <a:r>
              <a:rPr baseline="30000" lang="de-DE"/>
              <a:t>th</a:t>
            </a:r>
            <a:r>
              <a:rPr lang="de-DE"/>
              <a:t>, 2022</a:t>
            </a:r>
            <a:endParaRPr/>
          </a:p>
        </p:txBody>
      </p:sp>
      <p:sp>
        <p:nvSpPr>
          <p:cNvPr id="927" name="Google Shape;927;p73"/>
          <p:cNvSpPr txBox="1"/>
          <p:nvPr>
            <p:ph idx="11" type="ftr"/>
          </p:nvPr>
        </p:nvSpPr>
        <p:spPr>
          <a:xfrm>
            <a:off x="7416801" y="3562453"/>
            <a:ext cx="1547700" cy="5214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Robust Multi-Agent RL for Self-Adaptive Systems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idx="12" type="sldNum"/>
          </p:nvPr>
        </p:nvSpPr>
        <p:spPr>
          <a:xfrm>
            <a:off x="7416801" y="417794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258" name="Google Shape;258;p22"/>
          <p:cNvSpPr txBox="1"/>
          <p:nvPr>
            <p:ph idx="10" type="dt"/>
          </p:nvPr>
        </p:nvSpPr>
        <p:spPr>
          <a:xfrm>
            <a:off x="7416801" y="37935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259" name="Google Shape;259;p22"/>
          <p:cNvSpPr txBox="1"/>
          <p:nvPr>
            <p:ph idx="11" type="ftr"/>
          </p:nvPr>
        </p:nvSpPr>
        <p:spPr>
          <a:xfrm>
            <a:off x="7416800" y="2803498"/>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
        <p:nvSpPr>
          <p:cNvPr id="260" name="Google Shape;260;p22"/>
          <p:cNvSpPr txBox="1"/>
          <p:nvPr>
            <p:ph idx="1" type="body"/>
          </p:nvPr>
        </p:nvSpPr>
        <p:spPr>
          <a:xfrm>
            <a:off x="358775" y="1239826"/>
            <a:ext cx="6877200" cy="1598100"/>
          </a:xfrm>
          <a:prstGeom prst="rect">
            <a:avLst/>
          </a:prstGeom>
        </p:spPr>
        <p:txBody>
          <a:bodyPr anchorCtr="0" anchor="t" bIns="0" lIns="0" spcFirstLastPara="1" rIns="0" wrap="square" tIns="72000">
            <a:noAutofit/>
          </a:bodyPr>
          <a:lstStyle/>
          <a:p>
            <a:pPr indent="0" lvl="0" marL="0" rtl="0" algn="l">
              <a:lnSpc>
                <a:spcPct val="150000"/>
              </a:lnSpc>
              <a:spcBef>
                <a:spcPts val="600"/>
              </a:spcBef>
              <a:spcAft>
                <a:spcPts val="0"/>
              </a:spcAft>
              <a:buNone/>
            </a:pPr>
            <a:r>
              <a:rPr b="1" lang="de-DE" sz="1600"/>
              <a:t>Human-driven data</a:t>
            </a:r>
            <a:endParaRPr sz="1600"/>
          </a:p>
          <a:p>
            <a:pPr indent="-268287" lvl="0" marL="268287" rtl="0" algn="l">
              <a:lnSpc>
                <a:spcPct val="150000"/>
              </a:lnSpc>
              <a:spcBef>
                <a:spcPts val="600"/>
              </a:spcBef>
              <a:spcAft>
                <a:spcPts val="0"/>
              </a:spcAft>
              <a:buSzPts val="1600"/>
              <a:buChar char="■"/>
            </a:pPr>
            <a:r>
              <a:rPr i="1" lang="de-DE" sz="1600"/>
              <a:t>Behavioral </a:t>
            </a:r>
            <a:r>
              <a:rPr i="1" lang="de-DE" sz="1600"/>
              <a:t>Contagion</a:t>
            </a:r>
            <a:r>
              <a:rPr i="1" lang="de-DE" sz="1600"/>
              <a:t>:</a:t>
            </a:r>
            <a:r>
              <a:rPr lang="de-DE" sz="1600"/>
              <a:t> tendency for people to repeat behavior after others have performed it </a:t>
            </a:r>
            <a:r>
              <a:rPr lang="de-DE"/>
              <a:t>[Schmidt 21]</a:t>
            </a:r>
            <a:endParaRPr sz="1200"/>
          </a:p>
        </p:txBody>
      </p:sp>
      <p:sp>
        <p:nvSpPr>
          <p:cNvPr id="261" name="Google Shape;261;p22"/>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Motivation</a:t>
            </a:r>
            <a:endParaRPr/>
          </a:p>
          <a:p>
            <a:pPr indent="0" lvl="0" marL="0" rtl="0" algn="l">
              <a:spcBef>
                <a:spcPts val="0"/>
              </a:spcBef>
              <a:spcAft>
                <a:spcPts val="0"/>
              </a:spcAft>
              <a:buNone/>
            </a:pPr>
            <a:r>
              <a:rPr lang="de-DE" sz="2800"/>
              <a:t>Phenomenon</a:t>
            </a:r>
            <a:endParaRPr sz="2800"/>
          </a:p>
        </p:txBody>
      </p:sp>
      <p:pic>
        <p:nvPicPr>
          <p:cNvPr id="262" name="Google Shape;262;p22"/>
          <p:cNvPicPr preferRelativeResize="0"/>
          <p:nvPr/>
        </p:nvPicPr>
        <p:blipFill>
          <a:blip r:embed="rId4">
            <a:alphaModFix/>
          </a:blip>
          <a:stretch>
            <a:fillRect/>
          </a:stretch>
        </p:blipFill>
        <p:spPr>
          <a:xfrm>
            <a:off x="3597700" y="2404900"/>
            <a:ext cx="3819101" cy="2148250"/>
          </a:xfrm>
          <a:prstGeom prst="rect">
            <a:avLst/>
          </a:prstGeom>
          <a:noFill/>
          <a:ln>
            <a:noFill/>
          </a:ln>
        </p:spPr>
      </p:pic>
      <p:sp>
        <p:nvSpPr>
          <p:cNvPr id="263" name="Google Shape;263;p22"/>
          <p:cNvSpPr/>
          <p:nvPr/>
        </p:nvSpPr>
        <p:spPr>
          <a:xfrm>
            <a:off x="6565864" y="3389326"/>
            <a:ext cx="116100" cy="116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6521239" y="3648026"/>
            <a:ext cx="116100" cy="116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6824564" y="3969176"/>
            <a:ext cx="116100" cy="116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4513939" y="3157351"/>
            <a:ext cx="116100" cy="116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5377539" y="3041251"/>
            <a:ext cx="116100" cy="116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txBox="1"/>
          <p:nvPr/>
        </p:nvSpPr>
        <p:spPr>
          <a:xfrm>
            <a:off x="358775" y="3505425"/>
            <a:ext cx="1401000" cy="769500"/>
          </a:xfrm>
          <a:prstGeom prst="rect">
            <a:avLst/>
          </a:prstGeom>
          <a:noFill/>
          <a:ln>
            <a:noFill/>
          </a:ln>
        </p:spPr>
        <p:txBody>
          <a:bodyPr anchorCtr="0" anchor="t" bIns="91425" lIns="91425" spcFirstLastPara="1" rIns="91425" wrap="square" tIns="91425">
            <a:spAutoFit/>
          </a:bodyPr>
          <a:lstStyle/>
          <a:p>
            <a:pPr indent="0" lvl="0" marL="268287" rtl="0" algn="l">
              <a:lnSpc>
                <a:spcPct val="150000"/>
              </a:lnSpc>
              <a:spcBef>
                <a:spcPts val="600"/>
              </a:spcBef>
              <a:spcAft>
                <a:spcPts val="0"/>
              </a:spcAft>
              <a:buNone/>
            </a:pPr>
            <a:r>
              <a:rPr b="1" lang="de-DE" sz="3800">
                <a:solidFill>
                  <a:schemeClr val="accent3"/>
                </a:solidFill>
                <a:latin typeface="Verdana"/>
                <a:ea typeface="Verdana"/>
                <a:cs typeface="Verdana"/>
                <a:sym typeface="Verdana"/>
              </a:rPr>
              <a:t>⟳</a:t>
            </a:r>
            <a:endParaRPr sz="2800">
              <a:solidFill>
                <a:schemeClr val="accent3"/>
              </a:solidFill>
            </a:endParaRPr>
          </a:p>
        </p:txBody>
      </p:sp>
      <p:sp>
        <p:nvSpPr>
          <p:cNvPr id="269" name="Google Shape;269;p22"/>
          <p:cNvSpPr txBox="1"/>
          <p:nvPr/>
        </p:nvSpPr>
        <p:spPr>
          <a:xfrm>
            <a:off x="315000" y="2883750"/>
            <a:ext cx="4004100" cy="800400"/>
          </a:xfrm>
          <a:prstGeom prst="rect">
            <a:avLst/>
          </a:prstGeom>
          <a:noFill/>
          <a:ln>
            <a:noFill/>
          </a:ln>
        </p:spPr>
        <p:txBody>
          <a:bodyPr anchorCtr="0" anchor="t" bIns="91425" lIns="91425" spcFirstLastPara="1" rIns="91425" wrap="square" tIns="91425">
            <a:spAutoFit/>
          </a:bodyPr>
          <a:lstStyle/>
          <a:p>
            <a:pPr indent="-268287" lvl="0" marL="268287" rtl="0" algn="l">
              <a:lnSpc>
                <a:spcPct val="150000"/>
              </a:lnSpc>
              <a:spcBef>
                <a:spcPts val="600"/>
              </a:spcBef>
              <a:spcAft>
                <a:spcPts val="0"/>
              </a:spcAft>
              <a:buClr>
                <a:schemeClr val="accent1"/>
              </a:buClr>
              <a:buSzPts val="1600"/>
              <a:buChar char="■"/>
            </a:pPr>
            <a:r>
              <a:rPr i="1" lang="de-DE" sz="1600">
                <a:solidFill>
                  <a:schemeClr val="dk1"/>
                </a:solidFill>
                <a:latin typeface="Verdana"/>
                <a:ea typeface="Verdana"/>
                <a:cs typeface="Verdana"/>
                <a:sym typeface="Verdana"/>
              </a:rPr>
              <a:t>Recurring Events / Behavior </a:t>
            </a:r>
            <a:r>
              <a:rPr lang="de-DE" sz="1600">
                <a:solidFill>
                  <a:schemeClr val="dk1"/>
                </a:solidFill>
                <a:latin typeface="Verdana"/>
                <a:ea typeface="Verdana"/>
                <a:cs typeface="Verdana"/>
                <a:sym typeface="Verdana"/>
              </a:rPr>
              <a:t>[</a:t>
            </a:r>
            <a:r>
              <a:rPr lang="de-DE">
                <a:solidFill>
                  <a:schemeClr val="dk1"/>
                </a:solidFill>
                <a:latin typeface="Verdana"/>
                <a:ea typeface="Verdana"/>
                <a:cs typeface="Verdana"/>
                <a:sym typeface="Verdana"/>
              </a:rPr>
              <a:t>Folwarczny 22]</a:t>
            </a:r>
            <a:endParaRPr i="1" sz="1600">
              <a:solidFill>
                <a:schemeClr val="dk1"/>
              </a:solidFill>
              <a:latin typeface="Verdana"/>
              <a:ea typeface="Verdana"/>
              <a:cs typeface="Verdana"/>
              <a:sym typeface="Verdana"/>
            </a:endParaRPr>
          </a:p>
        </p:txBody>
      </p:sp>
      <p:sp>
        <p:nvSpPr>
          <p:cNvPr id="270" name="Google Shape;270;p22"/>
          <p:cNvSpPr txBox="1"/>
          <p:nvPr/>
        </p:nvSpPr>
        <p:spPr>
          <a:xfrm>
            <a:off x="0" y="4574225"/>
            <a:ext cx="9144000" cy="579900"/>
          </a:xfrm>
          <a:prstGeom prst="rect">
            <a:avLst/>
          </a:prstGeom>
          <a:noFill/>
          <a:ln>
            <a:noFill/>
          </a:ln>
        </p:spPr>
        <p:txBody>
          <a:bodyPr anchorCtr="0" anchor="t" bIns="91425" lIns="91425" spcFirstLastPara="1" rIns="91425" wrap="square" tIns="91425">
            <a:spAutoFit/>
          </a:bodyPr>
          <a:lstStyle/>
          <a:p>
            <a:pPr indent="0" lvl="0" marL="0" rtl="0" algn="l">
              <a:spcBef>
                <a:spcPts val="200"/>
              </a:spcBef>
              <a:spcAft>
                <a:spcPts val="0"/>
              </a:spcAft>
              <a:buNone/>
            </a:pPr>
            <a:r>
              <a:rPr lang="de-DE" sz="1200"/>
              <a:t>[</a:t>
            </a:r>
            <a:r>
              <a:rPr lang="de-DE" sz="1200"/>
              <a:t>Schmidt 2021] Purchasing under threat: Changes in shopping patterns during the COVID-19 pandemic. </a:t>
            </a:r>
            <a:r>
              <a:rPr i="1" lang="de-DE" sz="1200"/>
              <a:t>PloS one</a:t>
            </a:r>
            <a:endParaRPr sz="1200"/>
          </a:p>
          <a:p>
            <a:pPr indent="0" lvl="0" marL="0" marR="0" rtl="0" algn="l">
              <a:lnSpc>
                <a:spcPct val="100000"/>
              </a:lnSpc>
              <a:spcBef>
                <a:spcPts val="200"/>
              </a:spcBef>
              <a:spcAft>
                <a:spcPts val="200"/>
              </a:spcAft>
              <a:buNone/>
            </a:pPr>
            <a:r>
              <a:rPr lang="de-DE" sz="1200"/>
              <a:t>[Folwarczny 2022] Viral Viruses and Modified Mobility: Cyberspace Disease Salience Predicts Human Movement Patterns</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Effect filter="fade" transition="in">
                                      <p:cBhvr>
                                        <p:cTn dur="400"/>
                                        <p:tgtEl>
                                          <p:spTgt spid="2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animEffect filter="fade" transition="in">
                                      <p:cBhvr>
                                        <p:cTn dur="400"/>
                                        <p:tgtEl>
                                          <p:spTgt spid="2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3"/>
          <p:cNvSpPr txBox="1"/>
          <p:nvPr>
            <p:ph type="ctrTitle"/>
          </p:nvPr>
        </p:nvSpPr>
        <p:spPr>
          <a:xfrm>
            <a:off x="358775" y="2932113"/>
            <a:ext cx="8421600" cy="1871700"/>
          </a:xfrm>
          <a:prstGeom prst="rect">
            <a:avLst/>
          </a:prstGeom>
        </p:spPr>
        <p:txBody>
          <a:bodyPr anchorCtr="0" anchor="ctr" bIns="252000" lIns="108000" spcFirstLastPara="1" rIns="108000" wrap="square" tIns="252000">
            <a:noAutofit/>
          </a:bodyPr>
          <a:lstStyle/>
          <a:p>
            <a:pPr indent="0" lvl="0" marL="0" rtl="0" algn="ctr">
              <a:spcBef>
                <a:spcPts val="0"/>
              </a:spcBef>
              <a:spcAft>
                <a:spcPts val="0"/>
              </a:spcAft>
              <a:buNone/>
            </a:pPr>
            <a:r>
              <a:rPr lang="de-DE"/>
              <a:t>State of the Art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4"/>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283" name="Google Shape;283;p24"/>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284" name="Google Shape;284;p24"/>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
        <p:nvSpPr>
          <p:cNvPr id="285" name="Google Shape;285;p24"/>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State of the Art</a:t>
            </a:r>
            <a:endParaRPr/>
          </a:p>
          <a:p>
            <a:pPr indent="0" lvl="0" marL="0" rtl="0" algn="l">
              <a:spcBef>
                <a:spcPts val="0"/>
              </a:spcBef>
              <a:spcAft>
                <a:spcPts val="0"/>
              </a:spcAft>
              <a:buNone/>
            </a:pPr>
            <a:r>
              <a:rPr lang="de-DE" sz="2800"/>
              <a:t>Reinforcement Learning</a:t>
            </a:r>
            <a:endParaRPr sz="2800"/>
          </a:p>
        </p:txBody>
      </p:sp>
      <p:sp>
        <p:nvSpPr>
          <p:cNvPr id="286" name="Google Shape;286;p24"/>
          <p:cNvSpPr txBox="1"/>
          <p:nvPr/>
        </p:nvSpPr>
        <p:spPr>
          <a:xfrm>
            <a:off x="358775" y="1485225"/>
            <a:ext cx="7056600" cy="2963100"/>
          </a:xfrm>
          <a:prstGeom prst="rect">
            <a:avLst/>
          </a:prstGeom>
          <a:noFill/>
          <a:ln>
            <a:noFill/>
          </a:ln>
        </p:spPr>
        <p:txBody>
          <a:bodyPr anchorCtr="0" anchor="t" bIns="91425" lIns="91425" spcFirstLastPara="1" rIns="91425" wrap="square" tIns="91425">
            <a:spAutoFit/>
          </a:bodyPr>
          <a:lstStyle/>
          <a:p>
            <a:pPr indent="-325000" lvl="0" marL="298800" rtl="0" algn="l">
              <a:lnSpc>
                <a:spcPct val="150000"/>
              </a:lnSpc>
              <a:spcBef>
                <a:spcPts val="600"/>
              </a:spcBef>
              <a:spcAft>
                <a:spcPts val="0"/>
              </a:spcAft>
              <a:buClr>
                <a:schemeClr val="accent1"/>
              </a:buClr>
              <a:buSzPts val="2000"/>
              <a:buChar char="■"/>
            </a:pPr>
            <a:r>
              <a:rPr lang="de-DE" sz="1700">
                <a:solidFill>
                  <a:schemeClr val="dk1"/>
                </a:solidFill>
                <a:latin typeface="Verdana"/>
                <a:ea typeface="Verdana"/>
                <a:cs typeface="Verdana"/>
                <a:sym typeface="Verdana"/>
              </a:rPr>
              <a:t>Deep Q-Learning </a:t>
            </a:r>
            <a:r>
              <a:rPr i="1" lang="de-DE" sz="1700">
                <a:solidFill>
                  <a:schemeClr val="dk1"/>
                </a:solidFill>
                <a:latin typeface="Verdana"/>
                <a:ea typeface="Verdana"/>
                <a:cs typeface="Verdana"/>
                <a:sym typeface="Verdana"/>
              </a:rPr>
              <a:t>(DQN)</a:t>
            </a:r>
            <a:r>
              <a:rPr lang="de-DE" sz="1700">
                <a:solidFill>
                  <a:schemeClr val="dk1"/>
                </a:solidFill>
                <a:latin typeface="Verdana"/>
                <a:ea typeface="Verdana"/>
                <a:cs typeface="Verdana"/>
                <a:sym typeface="Verdana"/>
              </a:rPr>
              <a:t> </a:t>
            </a:r>
            <a:r>
              <a:rPr lang="de-DE" sz="1200">
                <a:solidFill>
                  <a:schemeClr val="dk1"/>
                </a:solidFill>
                <a:latin typeface="Verdana"/>
                <a:ea typeface="Verdana"/>
                <a:cs typeface="Verdana"/>
                <a:sym typeface="Verdana"/>
              </a:rPr>
              <a:t>[Mnih 13]</a:t>
            </a:r>
            <a:endParaRPr sz="1200">
              <a:solidFill>
                <a:schemeClr val="dk1"/>
              </a:solidFill>
              <a:latin typeface="Verdana"/>
              <a:ea typeface="Verdana"/>
              <a:cs typeface="Verdana"/>
              <a:sym typeface="Verdana"/>
            </a:endParaRPr>
          </a:p>
          <a:p>
            <a:pPr indent="-325000" lvl="0" marL="298800" rtl="0" algn="l">
              <a:lnSpc>
                <a:spcPct val="150000"/>
              </a:lnSpc>
              <a:spcBef>
                <a:spcPts val="600"/>
              </a:spcBef>
              <a:spcAft>
                <a:spcPts val="0"/>
              </a:spcAft>
              <a:buClr>
                <a:schemeClr val="accent1"/>
              </a:buClr>
              <a:buSzPts val="2000"/>
              <a:buChar char="■"/>
            </a:pPr>
            <a:r>
              <a:rPr lang="de-DE" sz="1700">
                <a:solidFill>
                  <a:schemeClr val="dk1"/>
                </a:solidFill>
                <a:latin typeface="Verdana"/>
                <a:ea typeface="Verdana"/>
                <a:cs typeface="Verdana"/>
                <a:sym typeface="Verdana"/>
              </a:rPr>
              <a:t>Proximal Policy Optimization </a:t>
            </a:r>
            <a:r>
              <a:rPr i="1" lang="de-DE" sz="1700">
                <a:solidFill>
                  <a:schemeClr val="dk1"/>
                </a:solidFill>
                <a:latin typeface="Verdana"/>
                <a:ea typeface="Verdana"/>
                <a:cs typeface="Verdana"/>
                <a:sym typeface="Verdana"/>
              </a:rPr>
              <a:t>(PPO)</a:t>
            </a:r>
            <a:r>
              <a:rPr lang="de-DE" sz="1700">
                <a:solidFill>
                  <a:schemeClr val="dk1"/>
                </a:solidFill>
                <a:latin typeface="Verdana"/>
                <a:ea typeface="Verdana"/>
                <a:cs typeface="Verdana"/>
                <a:sym typeface="Verdana"/>
              </a:rPr>
              <a:t> </a:t>
            </a:r>
            <a:r>
              <a:rPr lang="de-DE" sz="1200">
                <a:solidFill>
                  <a:schemeClr val="dk1"/>
                </a:solidFill>
                <a:latin typeface="Verdana"/>
                <a:ea typeface="Verdana"/>
                <a:cs typeface="Verdana"/>
                <a:sym typeface="Verdana"/>
              </a:rPr>
              <a:t>[Schulman 2017]</a:t>
            </a:r>
            <a:endParaRPr sz="1200">
              <a:solidFill>
                <a:schemeClr val="dk1"/>
              </a:solidFill>
              <a:latin typeface="Verdana"/>
              <a:ea typeface="Verdana"/>
              <a:cs typeface="Verdana"/>
              <a:sym typeface="Verdana"/>
            </a:endParaRPr>
          </a:p>
          <a:p>
            <a:pPr indent="-325000" lvl="0" marL="298800" rtl="0" algn="l">
              <a:lnSpc>
                <a:spcPct val="150000"/>
              </a:lnSpc>
              <a:spcBef>
                <a:spcPts val="600"/>
              </a:spcBef>
              <a:spcAft>
                <a:spcPts val="0"/>
              </a:spcAft>
              <a:buClr>
                <a:schemeClr val="accent1"/>
              </a:buClr>
              <a:buSzPts val="2000"/>
              <a:buChar char="■"/>
            </a:pPr>
            <a:r>
              <a:rPr lang="de-DE" sz="1700">
                <a:solidFill>
                  <a:schemeClr val="dk1"/>
                </a:solidFill>
                <a:latin typeface="Verdana"/>
                <a:ea typeface="Verdana"/>
                <a:cs typeface="Verdana"/>
                <a:sym typeface="Verdana"/>
              </a:rPr>
              <a:t>Deep DQN </a:t>
            </a:r>
            <a:r>
              <a:rPr i="1" lang="de-DE" sz="1700">
                <a:solidFill>
                  <a:schemeClr val="dk1"/>
                </a:solidFill>
                <a:latin typeface="Verdana"/>
                <a:ea typeface="Verdana"/>
                <a:cs typeface="Verdana"/>
                <a:sym typeface="Verdana"/>
              </a:rPr>
              <a:t>(DDQN)</a:t>
            </a:r>
            <a:r>
              <a:rPr lang="de-DE" sz="1700">
                <a:solidFill>
                  <a:schemeClr val="dk1"/>
                </a:solidFill>
                <a:latin typeface="Verdana"/>
                <a:ea typeface="Verdana"/>
                <a:cs typeface="Verdana"/>
                <a:sym typeface="Verdana"/>
              </a:rPr>
              <a:t> </a:t>
            </a:r>
            <a:r>
              <a:rPr lang="de-DE" sz="1200">
                <a:solidFill>
                  <a:schemeClr val="dk1"/>
                </a:solidFill>
                <a:latin typeface="Verdana"/>
                <a:ea typeface="Verdana"/>
                <a:cs typeface="Verdana"/>
                <a:sym typeface="Verdana"/>
              </a:rPr>
              <a:t>[Timothy 19]</a:t>
            </a:r>
            <a:endParaRPr sz="1200">
              <a:solidFill>
                <a:schemeClr val="dk1"/>
              </a:solidFill>
              <a:latin typeface="Verdana"/>
              <a:ea typeface="Verdana"/>
              <a:cs typeface="Verdana"/>
              <a:sym typeface="Verdana"/>
            </a:endParaRPr>
          </a:p>
          <a:p>
            <a:pPr indent="0" lvl="0" marL="0" rtl="0" algn="l">
              <a:lnSpc>
                <a:spcPct val="150000"/>
              </a:lnSpc>
              <a:spcBef>
                <a:spcPts val="600"/>
              </a:spcBef>
              <a:spcAft>
                <a:spcPts val="0"/>
              </a:spcAft>
              <a:buNone/>
            </a:pPr>
            <a:r>
              <a:t/>
            </a:r>
            <a:endParaRPr b="1" sz="1700">
              <a:solidFill>
                <a:schemeClr val="dk1"/>
              </a:solidFill>
              <a:latin typeface="Verdana"/>
              <a:ea typeface="Verdana"/>
              <a:cs typeface="Verdana"/>
              <a:sym typeface="Verdana"/>
            </a:endParaRPr>
          </a:p>
          <a:p>
            <a:pPr indent="-325000" lvl="0" marL="298800" rtl="0" algn="l">
              <a:lnSpc>
                <a:spcPct val="150000"/>
              </a:lnSpc>
              <a:spcBef>
                <a:spcPts val="600"/>
              </a:spcBef>
              <a:spcAft>
                <a:spcPts val="0"/>
              </a:spcAft>
              <a:buClr>
                <a:schemeClr val="accent1"/>
              </a:buClr>
              <a:buSzPts val="2000"/>
              <a:buChar char="■"/>
            </a:pPr>
            <a:r>
              <a:rPr b="1" lang="de-DE" sz="1700">
                <a:solidFill>
                  <a:schemeClr val="dk1"/>
                </a:solidFill>
                <a:latin typeface="Verdana"/>
                <a:ea typeface="Verdana"/>
                <a:cs typeface="Verdana"/>
                <a:sym typeface="Verdana"/>
              </a:rPr>
              <a:t>Advantage Actor-Critic </a:t>
            </a:r>
            <a:r>
              <a:rPr b="1" i="1" lang="de-DE" sz="1700">
                <a:solidFill>
                  <a:schemeClr val="dk1"/>
                </a:solidFill>
                <a:latin typeface="Verdana"/>
                <a:ea typeface="Verdana"/>
                <a:cs typeface="Verdana"/>
                <a:sym typeface="Verdana"/>
              </a:rPr>
              <a:t>(A2C)</a:t>
            </a:r>
            <a:r>
              <a:rPr lang="de-DE" sz="1700">
                <a:solidFill>
                  <a:schemeClr val="dk1"/>
                </a:solidFill>
                <a:latin typeface="Verdana"/>
                <a:ea typeface="Verdana"/>
                <a:cs typeface="Verdana"/>
                <a:sym typeface="Verdana"/>
              </a:rPr>
              <a:t> </a:t>
            </a:r>
            <a:r>
              <a:rPr lang="de-DE" sz="1200">
                <a:solidFill>
                  <a:schemeClr val="dk1"/>
                </a:solidFill>
                <a:latin typeface="Verdana"/>
                <a:ea typeface="Verdana"/>
                <a:cs typeface="Verdana"/>
                <a:sym typeface="Verdana"/>
              </a:rPr>
              <a:t>[Sutton 18]</a:t>
            </a:r>
            <a:endParaRPr sz="1200">
              <a:solidFill>
                <a:schemeClr val="dk1"/>
              </a:solidFill>
              <a:latin typeface="Verdana"/>
              <a:ea typeface="Verdana"/>
              <a:cs typeface="Verdana"/>
              <a:sym typeface="Verdana"/>
            </a:endParaRPr>
          </a:p>
          <a:p>
            <a:pPr indent="0" lvl="0" marL="0" rtl="0" algn="l">
              <a:lnSpc>
                <a:spcPct val="150000"/>
              </a:lnSpc>
              <a:spcBef>
                <a:spcPts val="600"/>
              </a:spcBef>
              <a:spcAft>
                <a:spcPts val="0"/>
              </a:spcAft>
              <a:buNone/>
            </a:pPr>
            <a:r>
              <a:t/>
            </a:r>
            <a:endParaRPr sz="1000">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5"/>
          <p:cNvSpPr txBox="1"/>
          <p:nvPr>
            <p:ph idx="12" type="sldNum"/>
          </p:nvPr>
        </p:nvSpPr>
        <p:spPr>
          <a:xfrm>
            <a:off x="7416801" y="4623195"/>
            <a:ext cx="1547700" cy="180600"/>
          </a:xfrm>
          <a:prstGeom prst="rect">
            <a:avLst/>
          </a:prstGeom>
        </p:spPr>
        <p:txBody>
          <a:bodyPr anchorCtr="0" anchor="b" bIns="0" lIns="108000" spcFirstLastPara="1" rIns="0" wrap="square" tIns="0">
            <a:noAutofit/>
          </a:bodyPr>
          <a:lstStyle/>
          <a:p>
            <a:pPr indent="0" lvl="0" marL="0" rtl="0" algn="l">
              <a:spcBef>
                <a:spcPts val="0"/>
              </a:spcBef>
              <a:spcAft>
                <a:spcPts val="0"/>
              </a:spcAft>
              <a:buClr>
                <a:srgbClr val="000000"/>
              </a:buClr>
              <a:buFont typeface="Arial"/>
              <a:buNone/>
            </a:pPr>
            <a:r>
              <a:rPr lang="de-DE"/>
              <a:t>Chart </a:t>
            </a:r>
            <a:fld id="{00000000-1234-1234-1234-123412341234}" type="slidenum">
              <a:rPr b="1" lang="de-DE"/>
              <a:t>‹#›</a:t>
            </a:fld>
            <a:endParaRPr b="1"/>
          </a:p>
        </p:txBody>
      </p:sp>
      <p:sp>
        <p:nvSpPr>
          <p:cNvPr id="293" name="Google Shape;293;p25"/>
          <p:cNvSpPr txBox="1"/>
          <p:nvPr>
            <p:ph idx="10" type="dt"/>
          </p:nvPr>
        </p:nvSpPr>
        <p:spPr>
          <a:xfrm>
            <a:off x="7416801" y="4155928"/>
            <a:ext cx="1547700" cy="467400"/>
          </a:xfrm>
          <a:prstGeom prst="rect">
            <a:avLst/>
          </a:prstGeom>
          <a:noFill/>
          <a:ln>
            <a:noFill/>
          </a:ln>
        </p:spPr>
        <p:txBody>
          <a:bodyPr anchorCtr="0" anchor="t" bIns="0" lIns="108000" spcFirstLastPara="1" rIns="0" wrap="square" tIns="0">
            <a:noAutofit/>
          </a:bodyPr>
          <a:lstStyle/>
          <a:p>
            <a:pPr indent="0" lvl="0" marL="0" rtl="0" algn="l">
              <a:spcBef>
                <a:spcPts val="0"/>
              </a:spcBef>
              <a:spcAft>
                <a:spcPts val="0"/>
              </a:spcAft>
              <a:buNone/>
            </a:pPr>
            <a:r>
              <a:rPr lang="de-DE"/>
              <a:t>March 30</a:t>
            </a:r>
            <a:r>
              <a:rPr baseline="30000" lang="de-DE"/>
              <a:t>th</a:t>
            </a:r>
            <a:r>
              <a:rPr lang="de-DE"/>
              <a:t>, 2022</a:t>
            </a:r>
            <a:endParaRPr/>
          </a:p>
        </p:txBody>
      </p:sp>
      <p:sp>
        <p:nvSpPr>
          <p:cNvPr id="294" name="Google Shape;294;p25"/>
          <p:cNvSpPr txBox="1"/>
          <p:nvPr>
            <p:ph idx="11" type="ftr"/>
          </p:nvPr>
        </p:nvSpPr>
        <p:spPr>
          <a:xfrm>
            <a:off x="7416800" y="3259973"/>
            <a:ext cx="1547700" cy="823800"/>
          </a:xfrm>
          <a:prstGeom prst="rect">
            <a:avLst/>
          </a:prstGeom>
          <a:noFill/>
          <a:ln>
            <a:noFill/>
          </a:ln>
        </p:spPr>
        <p:txBody>
          <a:bodyPr anchorCtr="0" anchor="b" bIns="0" lIns="108000" spcFirstLastPara="1" rIns="0" wrap="square" tIns="0">
            <a:noAutofit/>
          </a:bodyPr>
          <a:lstStyle/>
          <a:p>
            <a:pPr indent="0" lvl="0" marL="0" rtl="0" algn="l">
              <a:spcBef>
                <a:spcPts val="0"/>
              </a:spcBef>
              <a:spcAft>
                <a:spcPts val="0"/>
              </a:spcAft>
              <a:buNone/>
            </a:pPr>
            <a:r>
              <a:rPr lang="de-DE"/>
              <a:t>Multi-Agent RL for Robust and Scalable Failure Root-Cause Analysis</a:t>
            </a:r>
            <a:endParaRPr/>
          </a:p>
        </p:txBody>
      </p:sp>
      <p:sp>
        <p:nvSpPr>
          <p:cNvPr id="295" name="Google Shape;295;p25"/>
          <p:cNvSpPr txBox="1"/>
          <p:nvPr>
            <p:ph type="title"/>
          </p:nvPr>
        </p:nvSpPr>
        <p:spPr>
          <a:xfrm>
            <a:off x="358776" y="108001"/>
            <a:ext cx="6877200" cy="927600"/>
          </a:xfrm>
          <a:prstGeom prst="rect">
            <a:avLst/>
          </a:prstGeom>
        </p:spPr>
        <p:txBody>
          <a:bodyPr anchorCtr="0" anchor="b" bIns="180000" lIns="0" spcFirstLastPara="1" rIns="0" wrap="square" tIns="0">
            <a:noAutofit/>
          </a:bodyPr>
          <a:lstStyle/>
          <a:p>
            <a:pPr indent="0" lvl="0" marL="0" rtl="0" algn="l">
              <a:spcBef>
                <a:spcPts val="0"/>
              </a:spcBef>
              <a:spcAft>
                <a:spcPts val="0"/>
              </a:spcAft>
              <a:buNone/>
            </a:pPr>
            <a:r>
              <a:rPr lang="de-DE"/>
              <a:t>State of the Art</a:t>
            </a:r>
            <a:endParaRPr/>
          </a:p>
          <a:p>
            <a:pPr indent="0" lvl="0" marL="0" rtl="0" algn="l">
              <a:spcBef>
                <a:spcPts val="0"/>
              </a:spcBef>
              <a:spcAft>
                <a:spcPts val="0"/>
              </a:spcAft>
              <a:buNone/>
            </a:pPr>
            <a:r>
              <a:rPr lang="de-DE" sz="2800"/>
              <a:t>Robust </a:t>
            </a:r>
            <a:r>
              <a:rPr lang="de-DE" sz="2800"/>
              <a:t>Reinforcement Learning</a:t>
            </a:r>
            <a:endParaRPr sz="2800"/>
          </a:p>
        </p:txBody>
      </p:sp>
      <p:sp>
        <p:nvSpPr>
          <p:cNvPr id="296" name="Google Shape;296;p25"/>
          <p:cNvSpPr txBox="1"/>
          <p:nvPr/>
        </p:nvSpPr>
        <p:spPr>
          <a:xfrm>
            <a:off x="358775" y="1180425"/>
            <a:ext cx="7056600" cy="3444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600"/>
              </a:spcBef>
              <a:spcAft>
                <a:spcPts val="0"/>
              </a:spcAft>
              <a:buNone/>
            </a:pPr>
            <a:r>
              <a:rPr lang="de-DE" sz="1800">
                <a:solidFill>
                  <a:schemeClr val="dk1"/>
                </a:solidFill>
                <a:latin typeface="Verdana"/>
                <a:ea typeface="Verdana"/>
                <a:cs typeface="Verdana"/>
                <a:sym typeface="Verdana"/>
              </a:rPr>
              <a:t>Real-world Challenges: </a:t>
            </a:r>
            <a:r>
              <a:rPr lang="de-DE" sz="1200">
                <a:solidFill>
                  <a:schemeClr val="dk1"/>
                </a:solidFill>
                <a:latin typeface="Verdana"/>
                <a:ea typeface="Verdana"/>
                <a:cs typeface="Verdana"/>
                <a:sym typeface="Verdana"/>
              </a:rPr>
              <a:t>[</a:t>
            </a:r>
            <a:r>
              <a:rPr lang="de-DE" sz="1200">
                <a:solidFill>
                  <a:schemeClr val="dk1"/>
                </a:solidFill>
                <a:latin typeface="Verdana"/>
                <a:ea typeface="Verdana"/>
                <a:cs typeface="Verdana"/>
                <a:sym typeface="Verdana"/>
              </a:rPr>
              <a:t>Dulac 20</a:t>
            </a:r>
            <a:r>
              <a:rPr lang="de-DE" sz="1200">
                <a:solidFill>
                  <a:schemeClr val="dk1"/>
                </a:solidFill>
                <a:latin typeface="Verdana"/>
                <a:ea typeface="Verdana"/>
                <a:cs typeface="Verdana"/>
                <a:sym typeface="Verdana"/>
              </a:rPr>
              <a:t>]</a:t>
            </a:r>
            <a:endParaRPr sz="1200">
              <a:solidFill>
                <a:schemeClr val="dk1"/>
              </a:solidFill>
              <a:latin typeface="Verdana"/>
              <a:ea typeface="Verdana"/>
              <a:cs typeface="Verdana"/>
              <a:sym typeface="Verdana"/>
            </a:endParaRPr>
          </a:p>
          <a:p>
            <a:pPr indent="-298767" lvl="0" marL="268287" rtl="0" algn="l">
              <a:lnSpc>
                <a:spcPct val="115000"/>
              </a:lnSpc>
              <a:spcBef>
                <a:spcPts val="600"/>
              </a:spcBef>
              <a:spcAft>
                <a:spcPts val="0"/>
              </a:spcAft>
              <a:buClr>
                <a:schemeClr val="accent1"/>
              </a:buClr>
              <a:buSzPts val="1600"/>
              <a:buFont typeface="Verdana"/>
              <a:buChar char="■"/>
            </a:pPr>
            <a:r>
              <a:rPr lang="de-DE" sz="1600">
                <a:solidFill>
                  <a:schemeClr val="dk1"/>
                </a:solidFill>
                <a:latin typeface="Verdana"/>
                <a:ea typeface="Verdana"/>
                <a:cs typeface="Verdana"/>
                <a:sym typeface="Verdana"/>
              </a:rPr>
              <a:t>Partial Observability</a:t>
            </a:r>
            <a:endParaRPr sz="1600">
              <a:solidFill>
                <a:schemeClr val="dk1"/>
              </a:solidFill>
              <a:latin typeface="Verdana"/>
              <a:ea typeface="Verdana"/>
              <a:cs typeface="Verdana"/>
              <a:sym typeface="Verdana"/>
            </a:endParaRPr>
          </a:p>
          <a:p>
            <a:pPr indent="-298767" lvl="1" marL="536575" rtl="0" algn="l">
              <a:lnSpc>
                <a:spcPct val="115000"/>
              </a:lnSpc>
              <a:spcBef>
                <a:spcPts val="600"/>
              </a:spcBef>
              <a:spcAft>
                <a:spcPts val="0"/>
              </a:spcAft>
              <a:buClr>
                <a:schemeClr val="accent1"/>
              </a:buClr>
              <a:buSzPts val="1600"/>
              <a:buFont typeface="Verdana"/>
              <a:buChar char="→"/>
            </a:pPr>
            <a:r>
              <a:rPr lang="de-DE" sz="1600">
                <a:solidFill>
                  <a:schemeClr val="dk1"/>
                </a:solidFill>
                <a:latin typeface="Verdana"/>
                <a:ea typeface="Verdana"/>
                <a:cs typeface="Verdana"/>
                <a:sym typeface="Verdana"/>
              </a:rPr>
              <a:t>Recurrent Neural Networks </a:t>
            </a:r>
            <a:r>
              <a:rPr lang="de-DE" sz="1200">
                <a:solidFill>
                  <a:schemeClr val="dk1"/>
                </a:solidFill>
                <a:latin typeface="Verdana"/>
                <a:ea typeface="Verdana"/>
                <a:cs typeface="Verdana"/>
                <a:sym typeface="Verdana"/>
              </a:rPr>
              <a:t>[Hausknecht 15]</a:t>
            </a:r>
            <a:endParaRPr sz="1200">
              <a:solidFill>
                <a:schemeClr val="dk1"/>
              </a:solidFill>
              <a:latin typeface="Verdana"/>
              <a:ea typeface="Verdana"/>
              <a:cs typeface="Verdana"/>
              <a:sym typeface="Verdana"/>
            </a:endParaRPr>
          </a:p>
          <a:p>
            <a:pPr indent="0" lvl="0" marL="0" rtl="0" algn="l">
              <a:lnSpc>
                <a:spcPct val="115000"/>
              </a:lnSpc>
              <a:spcBef>
                <a:spcPts val="600"/>
              </a:spcBef>
              <a:spcAft>
                <a:spcPts val="0"/>
              </a:spcAft>
              <a:buNone/>
            </a:pPr>
            <a:r>
              <a:t/>
            </a:r>
            <a:endParaRPr sz="1600">
              <a:solidFill>
                <a:schemeClr val="dk1"/>
              </a:solidFill>
              <a:latin typeface="Verdana"/>
              <a:ea typeface="Verdana"/>
              <a:cs typeface="Verdana"/>
              <a:sym typeface="Verdana"/>
            </a:endParaRPr>
          </a:p>
          <a:p>
            <a:pPr indent="-298767" lvl="0" marL="268287" rtl="0" algn="l">
              <a:lnSpc>
                <a:spcPct val="115000"/>
              </a:lnSpc>
              <a:spcBef>
                <a:spcPts val="600"/>
              </a:spcBef>
              <a:spcAft>
                <a:spcPts val="0"/>
              </a:spcAft>
              <a:buClr>
                <a:schemeClr val="accent1"/>
              </a:buClr>
              <a:buSzPts val="1600"/>
              <a:buFont typeface="Verdana"/>
              <a:buChar char="■"/>
            </a:pPr>
            <a:r>
              <a:rPr lang="de-DE" sz="1600">
                <a:solidFill>
                  <a:schemeClr val="dk1"/>
                </a:solidFill>
                <a:latin typeface="Verdana"/>
                <a:ea typeface="Verdana"/>
                <a:cs typeface="Verdana"/>
                <a:sym typeface="Verdana"/>
              </a:rPr>
              <a:t>Distribution Shifts</a:t>
            </a:r>
            <a:endParaRPr sz="1600">
              <a:solidFill>
                <a:schemeClr val="dk1"/>
              </a:solidFill>
              <a:latin typeface="Verdana"/>
              <a:ea typeface="Verdana"/>
              <a:cs typeface="Verdana"/>
              <a:sym typeface="Verdana"/>
            </a:endParaRPr>
          </a:p>
          <a:p>
            <a:pPr indent="-298767" lvl="1" marL="536575" rtl="0" algn="l">
              <a:lnSpc>
                <a:spcPct val="115000"/>
              </a:lnSpc>
              <a:spcBef>
                <a:spcPts val="600"/>
              </a:spcBef>
              <a:spcAft>
                <a:spcPts val="0"/>
              </a:spcAft>
              <a:buClr>
                <a:schemeClr val="accent1"/>
              </a:buClr>
              <a:buSzPts val="1600"/>
              <a:buFont typeface="Verdana"/>
              <a:buChar char="→"/>
            </a:pPr>
            <a:r>
              <a:rPr lang="de-DE" sz="1600">
                <a:solidFill>
                  <a:schemeClr val="dk1"/>
                </a:solidFill>
                <a:latin typeface="Verdana"/>
                <a:ea typeface="Verdana"/>
                <a:cs typeface="Verdana"/>
                <a:sym typeface="Verdana"/>
              </a:rPr>
              <a:t>Replay Buffer Optimization </a:t>
            </a:r>
            <a:r>
              <a:rPr lang="de-DE" sz="1200">
                <a:solidFill>
                  <a:schemeClr val="dk1"/>
                </a:solidFill>
                <a:latin typeface="Verdana"/>
                <a:ea typeface="Verdana"/>
                <a:cs typeface="Verdana"/>
                <a:sym typeface="Verdana"/>
              </a:rPr>
              <a:t>[Buzzega 20]</a:t>
            </a:r>
            <a:endParaRPr sz="1200">
              <a:solidFill>
                <a:schemeClr val="dk1"/>
              </a:solidFill>
              <a:latin typeface="Verdana"/>
              <a:ea typeface="Verdana"/>
              <a:cs typeface="Verdana"/>
              <a:sym typeface="Verdana"/>
            </a:endParaRPr>
          </a:p>
          <a:p>
            <a:pPr indent="-298767" lvl="1" marL="536575" rtl="0" algn="l">
              <a:lnSpc>
                <a:spcPct val="115000"/>
              </a:lnSpc>
              <a:spcBef>
                <a:spcPts val="600"/>
              </a:spcBef>
              <a:spcAft>
                <a:spcPts val="0"/>
              </a:spcAft>
              <a:buClr>
                <a:schemeClr val="accent1"/>
              </a:buClr>
              <a:buSzPts val="1600"/>
              <a:buFont typeface="Verdana"/>
              <a:buChar char="→"/>
            </a:pPr>
            <a:r>
              <a:rPr lang="de-DE" sz="1600">
                <a:solidFill>
                  <a:schemeClr val="dk1"/>
                </a:solidFill>
                <a:latin typeface="Verdana"/>
                <a:ea typeface="Verdana"/>
                <a:cs typeface="Verdana"/>
                <a:sym typeface="Verdana"/>
              </a:rPr>
              <a:t>Multi-Agent Architecture </a:t>
            </a:r>
            <a:r>
              <a:rPr lang="de-DE" sz="1200">
                <a:solidFill>
                  <a:schemeClr val="dk1"/>
                </a:solidFill>
                <a:latin typeface="Verdana"/>
                <a:ea typeface="Verdana"/>
                <a:cs typeface="Verdana"/>
                <a:sym typeface="Verdana"/>
              </a:rPr>
              <a:t>[Rusu 16]</a:t>
            </a:r>
            <a:endParaRPr sz="1200">
              <a:solidFill>
                <a:schemeClr val="dk1"/>
              </a:solidFill>
              <a:latin typeface="Verdana"/>
              <a:ea typeface="Verdana"/>
              <a:cs typeface="Verdana"/>
              <a:sym typeface="Verdana"/>
            </a:endParaRPr>
          </a:p>
          <a:p>
            <a:pPr indent="0" lvl="0" marL="0" rtl="0" algn="l">
              <a:lnSpc>
                <a:spcPct val="115000"/>
              </a:lnSpc>
              <a:spcBef>
                <a:spcPts val="600"/>
              </a:spcBef>
              <a:spcAft>
                <a:spcPts val="0"/>
              </a:spcAft>
              <a:buNone/>
            </a:pPr>
            <a:r>
              <a:t/>
            </a:r>
            <a:endParaRPr sz="1600">
              <a:solidFill>
                <a:schemeClr val="dk1"/>
              </a:solidFill>
              <a:latin typeface="Verdana"/>
              <a:ea typeface="Verdana"/>
              <a:cs typeface="Verdana"/>
              <a:sym typeface="Verdana"/>
            </a:endParaRPr>
          </a:p>
          <a:p>
            <a:pPr indent="-298767" lvl="0" marL="268287" rtl="0" algn="l">
              <a:lnSpc>
                <a:spcPct val="115000"/>
              </a:lnSpc>
              <a:spcBef>
                <a:spcPts val="600"/>
              </a:spcBef>
              <a:spcAft>
                <a:spcPts val="0"/>
              </a:spcAft>
              <a:buClr>
                <a:schemeClr val="accent1"/>
              </a:buClr>
              <a:buSzPts val="1600"/>
              <a:buFont typeface="Verdana"/>
              <a:buChar char="■"/>
            </a:pPr>
            <a:r>
              <a:rPr lang="de-DE" sz="1600">
                <a:solidFill>
                  <a:schemeClr val="dk1"/>
                </a:solidFill>
                <a:latin typeface="Verdana"/>
                <a:ea typeface="Verdana"/>
                <a:cs typeface="Verdana"/>
                <a:sym typeface="Verdana"/>
              </a:rPr>
              <a:t>Scalability</a:t>
            </a:r>
            <a:endParaRPr sz="1600">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HPI">
      <a:dk1>
        <a:srgbClr val="323232"/>
      </a:dk1>
      <a:lt1>
        <a:srgbClr val="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_Fakultät_11_EXP v201702">
  <a:themeElements>
    <a:clrScheme name="HPI">
      <a:dk1>
        <a:srgbClr val="323232"/>
      </a:dk1>
      <a:lt1>
        <a:srgbClr val="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