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72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Objects="1" showGuides="1">
      <p:cViewPr varScale="1">
        <p:scale>
          <a:sx n="171" d="100"/>
          <a:sy n="171" d="100"/>
        </p:scale>
        <p:origin x="464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welcomeonboard/WbF2Ty5IRhKnddA3j7BznncnZCppdOpRTtEu0prAITus96oJSrKtdplxnxIOdMMq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/>
              <a:t>P1 </a:t>
            </a:r>
            <a:r>
              <a:rPr lang="de-DE" dirty="0" err="1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https://miro.com/welcomeonboard/WbF2Ty5IRhKnddA3j7BznncnZCppdOpRTtEu0prAITus96oJSrKtdplxnxIOdMMq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Diagram</a:t>
            </a:r>
            <a:r>
              <a:rPr lang="de-DE" dirty="0"/>
              <a:t> (Miro)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TEMPLATE_Fakultät_11_EXP v201702</Template>
  <TotalTime>0</TotalTime>
  <Words>20</Words>
  <Application>Microsoft Macintosh PowerPoint</Application>
  <PresentationFormat>Bildschirmpräsentation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Verdana</vt:lpstr>
      <vt:lpstr>TEMPLATE_Fakultät_11_EXP v201702</vt:lpstr>
      <vt:lpstr>P1 Architecture</vt:lpstr>
      <vt:lpstr>UML Diagram (Miro)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Architecture</dc:title>
  <dc:creator>Paul Wullenweber</dc:creator>
  <cp:lastModifiedBy>Paul Wullenweber</cp:lastModifiedBy>
  <cp:revision>2</cp:revision>
  <cp:lastPrinted>2014-05-07T12:19:03Z</cp:lastPrinted>
  <dcterms:created xsi:type="dcterms:W3CDTF">2021-05-07T10:54:53Z</dcterms:created>
  <dcterms:modified xsi:type="dcterms:W3CDTF">2021-05-07T10:57:39Z</dcterms:modified>
</cp:coreProperties>
</file>