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442" r:id="rId3"/>
    <p:sldId id="443" r:id="rId4"/>
    <p:sldId id="451" r:id="rId5"/>
    <p:sldId id="447" r:id="rId6"/>
    <p:sldId id="267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24" autoAdjust="0"/>
    <p:restoredTop sz="92409" autoAdjust="0"/>
  </p:normalViewPr>
  <p:slideViewPr>
    <p:cSldViewPr snapToGrid="0">
      <p:cViewPr varScale="1">
        <p:scale>
          <a:sx n="64" d="100"/>
          <a:sy n="64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5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Relationship Id="rId3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8009744" cy="1992066"/>
          </a:xfrm>
        </p:spPr>
        <p:txBody>
          <a:bodyPr/>
          <a:lstStyle/>
          <a:p>
            <a:r>
              <a:rPr lang="en-US" dirty="0"/>
              <a:t>Event Masking Latent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909351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columns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775E7A1-398C-4B8C-87C2-B91839BAEC66}"/>
              </a:ext>
            </a:extLst>
          </p:cNvPr>
          <p:cNvSpPr/>
          <p:nvPr/>
        </p:nvSpPr>
        <p:spPr bwMode="gray">
          <a:xfrm>
            <a:off x="9724800" y="2449662"/>
            <a:ext cx="1004758" cy="4164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/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325408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5408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003427" y="6278579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30B415C-A4DD-42A7-9B04-847C89363299}"/>
                  </a:ext>
                </a:extLst>
              </p:cNvPr>
              <p:cNvSpPr txBox="1"/>
              <p:nvPr/>
            </p:nvSpPr>
            <p:spPr bwMode="gray">
              <a:xfrm>
                <a:off x="3290536" y="107891"/>
                <a:ext cx="6568142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sz="1400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sz="1400" dirty="0"/>
                  <a:t>  in </a:t>
                </a:r>
                <a:r>
                  <a:rPr lang="en-US" sz="1400" dirty="0" err="1"/>
                  <a:t>mRubis</a:t>
                </a:r>
                <a:r>
                  <a:rPr lang="en-US" sz="1400" dirty="0"/>
                  <a:t> = CF0)</a:t>
                </a:r>
              </a:p>
              <a:p>
                <a:pPr lvl="2"/>
                <a:r>
                  <a:rPr lang="en-US" sz="1400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r>
                  <a:rPr lang="en-US" sz="1400" dirty="0"/>
                  <a:t> (in </a:t>
                </a:r>
                <a:r>
                  <a:rPr lang="en-US" sz="1400" dirty="0" err="1"/>
                  <a:t>mRubis</a:t>
                </a:r>
                <a:r>
                  <a:rPr lang="en-US" sz="1400" dirty="0"/>
                  <a:t> == CF5)</a:t>
                </a:r>
              </a:p>
              <a:p>
                <a:pPr lvl="2"/>
                <a:r>
                  <a:rPr lang="en-US" sz="1400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r>
                  <a:rPr lang="en-US" sz="1400" dirty="0"/>
                  <a:t> (in </a:t>
                </a:r>
                <a:r>
                  <a:rPr lang="en-US" sz="1400" dirty="0" err="1"/>
                  <a:t>mRubis</a:t>
                </a:r>
                <a:r>
                  <a:rPr lang="en-US" sz="1400" dirty="0"/>
                  <a:t> = CF1, CF2, CF3)</a:t>
                </a: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30B415C-A4DD-42A7-9B04-847C8936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0536" y="107891"/>
                <a:ext cx="6568142" cy="738664"/>
              </a:xfrm>
              <a:prstGeom prst="rect">
                <a:avLst/>
              </a:prstGeom>
              <a:blipFill>
                <a:blip r:embed="rId37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4540</TotalTime>
  <Words>551</Words>
  <Application>Microsoft Office PowerPoint</Application>
  <PresentationFormat>Widescreen</PresentationFormat>
  <Paragraphs>154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Verdana</vt:lpstr>
      <vt:lpstr>HPI PPT-Template</vt:lpstr>
      <vt:lpstr>Event Masking Latent Model</vt:lpstr>
      <vt:lpstr>Definitions</vt:lpstr>
      <vt:lpstr>Assumptions</vt:lpstr>
      <vt:lpstr>Example of Markov Chain</vt:lpstr>
      <vt:lpstr>Types of Traces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312</cp:revision>
  <dcterms:created xsi:type="dcterms:W3CDTF">2020-04-21T07:53:32Z</dcterms:created>
  <dcterms:modified xsi:type="dcterms:W3CDTF">2021-11-15T16:43:08Z</dcterms:modified>
</cp:coreProperties>
</file>