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8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76C6-95D9-6844-81FD-36D8CD45BC5E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C262-C9D8-7B47-A1FA-4F458DE85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3C262-C9D8-7B47-A1FA-4F458DE85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8E1E-9E88-ED49-B74D-46C1AA69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460C-6D26-7945-9BAA-01BCF743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1571-D706-F34E-B87A-B7463B12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079A-1CEB-BD4C-9A5B-45F647BB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4774-1CE8-CC48-B820-D03A61D6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4F6D-5D7A-F94A-A511-21A6F26D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7D8BF-8655-DB4B-84AE-2484EEAA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2F7-73C7-2949-AAE6-1180A02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671A-851D-B040-81C2-2522275E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6C03-DF49-7D4D-A3F2-B0552E13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AD2C6-2461-1A46-AD3F-0F8FAAFA3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126EA-CDB3-7648-A976-478D5397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4206-ED9F-544C-990C-92C3ACA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3A07-5C84-4445-B97D-25A0B0B5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A940-D618-9249-8221-32C313C4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5810-758D-2E4A-A636-FC596404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D3BB-D1CC-9F47-A9E9-EFE84F5A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DC3C-1BBE-CE4F-9F93-EA1FF0D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4634-6524-3747-ACED-79638E45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FBAB-8B6B-3349-86BE-3C35AD5F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1034-3109-FC45-B9EE-E57C5FC1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85C3-341D-A948-8247-BE5F8B98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ACDE-B8EF-AD4C-AB18-097C7417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1ECB-BF29-6149-8B37-06855AE7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00DF-2233-FE44-B044-0C95B34E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DFE8-17AA-FF49-B34E-5FD8851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A9A7-5417-B340-A142-8B030F44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E2B87-4B12-C04E-B5CE-E44FFC8B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86D25-F5A8-9143-914C-4380A8AD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0833-ADFD-1946-9E36-00256D3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421C-F339-984F-91AE-A9BCC6F7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15F4-E803-C045-ACB2-1073C1D4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F779-624E-9E45-8F8A-F51AE74F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61A4-0A78-B540-B340-A14363F7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ABE9A-7DED-1D40-9156-5F30793D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2955-C04D-EB4D-9D53-16FFA1F7B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A2654-08A8-7541-9427-C237F486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3E913-A335-CC4C-BE5E-ACEAFCF8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C0EE9-808D-2846-BBD0-465EE3B1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1E4-C5C5-0040-B193-72250A0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717BE-3FB2-9345-AE67-2753ACE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25BC-1846-1642-8118-3B6F056E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C0E07-A225-084F-8D55-A867DD3C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3470-8A79-C243-B0F5-4ED3DA5D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6E7B6-C9E5-214D-A6F7-01DEE0F2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37911-ED68-6248-9555-2559034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317E-9C38-264C-AFE3-6405AE2F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C216-8977-5C4C-9F28-987D111E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FCAE-4EF0-1941-A954-A066A8A3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B5FC-3079-D948-85EB-0EC7ABA3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3751-18AB-EE40-B1E7-71B5AE7D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2D9E-3EBC-1D49-856D-58F357BC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1BCB-693F-1142-B556-762EE130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70003-AA5D-AB46-95FE-2F486192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75570-3AA9-3D45-95FF-CB0E52AF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BB43-4D6C-294D-BBAC-2884D72C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6F76-426A-5142-8057-B6EDE31C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75E5-9F75-CE49-AAE0-A234873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8F83-8C32-0348-9B26-8544F2A2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B81D-67F0-0C47-8E91-943FCADD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2463-1E29-F249-A384-E2BEB503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F02D-1733-8742-B768-750E4C626855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2CD4-25EF-4646-83F6-4B2E4571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C33A-0A4F-D74A-8211-270CBE860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CC2A-6549-324B-843B-5D5F69CB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D7EA4F05-ECAF-6747-B993-31B4BD5DA24C}"/>
              </a:ext>
            </a:extLst>
          </p:cNvPr>
          <p:cNvSpPr/>
          <p:nvPr/>
        </p:nvSpPr>
        <p:spPr>
          <a:xfrm>
            <a:off x="1195529" y="1994798"/>
            <a:ext cx="2608057" cy="4195197"/>
          </a:xfrm>
          <a:custGeom>
            <a:avLst/>
            <a:gdLst>
              <a:gd name="connsiteX0" fmla="*/ 0 w 1828800"/>
              <a:gd name="connsiteY0" fmla="*/ 2400314 h 2428889"/>
              <a:gd name="connsiteX1" fmla="*/ 928687 w 1828800"/>
              <a:gd name="connsiteY1" fmla="*/ 14 h 2428889"/>
              <a:gd name="connsiteX2" fmla="*/ 1828800 w 1828800"/>
              <a:gd name="connsiteY2" fmla="*/ 2428889 h 242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28889">
                <a:moveTo>
                  <a:pt x="0" y="2400314"/>
                </a:moveTo>
                <a:cubicBezTo>
                  <a:pt x="311943" y="1197783"/>
                  <a:pt x="623887" y="-4748"/>
                  <a:pt x="928687" y="14"/>
                </a:cubicBezTo>
                <a:cubicBezTo>
                  <a:pt x="1233487" y="4776"/>
                  <a:pt x="1531143" y="1216832"/>
                  <a:pt x="1828800" y="2428889"/>
                </a:cubicBezTo>
              </a:path>
            </a:pathLst>
          </a:cu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&lt;&lt;&lt;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6576D3-CCE1-0C4A-BCEC-212C59636278}"/>
              </a:ext>
            </a:extLst>
          </p:cNvPr>
          <p:cNvCxnSpPr>
            <a:cxnSpLocks/>
          </p:cNvCxnSpPr>
          <p:nvPr/>
        </p:nvCxnSpPr>
        <p:spPr>
          <a:xfrm>
            <a:off x="923319" y="460577"/>
            <a:ext cx="0" cy="5712914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B8437CF6-A8EB-C84E-8E5F-FCD8F1B7B6E8}"/>
              </a:ext>
            </a:extLst>
          </p:cNvPr>
          <p:cNvSpPr/>
          <p:nvPr/>
        </p:nvSpPr>
        <p:spPr>
          <a:xfrm>
            <a:off x="1950073" y="1994798"/>
            <a:ext cx="2608057" cy="4195197"/>
          </a:xfrm>
          <a:custGeom>
            <a:avLst/>
            <a:gdLst>
              <a:gd name="connsiteX0" fmla="*/ 0 w 1828800"/>
              <a:gd name="connsiteY0" fmla="*/ 2400314 h 2428889"/>
              <a:gd name="connsiteX1" fmla="*/ 928687 w 1828800"/>
              <a:gd name="connsiteY1" fmla="*/ 14 h 2428889"/>
              <a:gd name="connsiteX2" fmla="*/ 1828800 w 1828800"/>
              <a:gd name="connsiteY2" fmla="*/ 2428889 h 242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28889">
                <a:moveTo>
                  <a:pt x="0" y="2400314"/>
                </a:moveTo>
                <a:cubicBezTo>
                  <a:pt x="311943" y="1197783"/>
                  <a:pt x="623887" y="-4748"/>
                  <a:pt x="928687" y="14"/>
                </a:cubicBezTo>
                <a:cubicBezTo>
                  <a:pt x="1233487" y="4776"/>
                  <a:pt x="1531143" y="1216832"/>
                  <a:pt x="1828800" y="2428889"/>
                </a:cubicBezTo>
              </a:path>
            </a:pathLst>
          </a:cu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F06FADFA-C281-5A4C-8149-A05A7F3FAB10}"/>
              </a:ext>
            </a:extLst>
          </p:cNvPr>
          <p:cNvSpPr/>
          <p:nvPr/>
        </p:nvSpPr>
        <p:spPr>
          <a:xfrm>
            <a:off x="2876830" y="1994798"/>
            <a:ext cx="2608057" cy="4195197"/>
          </a:xfrm>
          <a:custGeom>
            <a:avLst/>
            <a:gdLst>
              <a:gd name="connsiteX0" fmla="*/ 0 w 1828800"/>
              <a:gd name="connsiteY0" fmla="*/ 2400314 h 2428889"/>
              <a:gd name="connsiteX1" fmla="*/ 928687 w 1828800"/>
              <a:gd name="connsiteY1" fmla="*/ 14 h 2428889"/>
              <a:gd name="connsiteX2" fmla="*/ 1828800 w 1828800"/>
              <a:gd name="connsiteY2" fmla="*/ 2428889 h 242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28889">
                <a:moveTo>
                  <a:pt x="0" y="2400314"/>
                </a:moveTo>
                <a:cubicBezTo>
                  <a:pt x="311943" y="1197783"/>
                  <a:pt x="623887" y="-4748"/>
                  <a:pt x="928687" y="14"/>
                </a:cubicBezTo>
                <a:cubicBezTo>
                  <a:pt x="1233487" y="4776"/>
                  <a:pt x="1531143" y="1216832"/>
                  <a:pt x="1828800" y="2428889"/>
                </a:cubicBezTo>
              </a:path>
            </a:pathLst>
          </a:custGeom>
          <a:noFill/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4FA85E5-0A02-F940-B56D-78A43A0D9DAF}"/>
              </a:ext>
            </a:extLst>
          </p:cNvPr>
          <p:cNvSpPr/>
          <p:nvPr/>
        </p:nvSpPr>
        <p:spPr>
          <a:xfrm>
            <a:off x="4099058" y="1994798"/>
            <a:ext cx="2608057" cy="4195197"/>
          </a:xfrm>
          <a:custGeom>
            <a:avLst/>
            <a:gdLst>
              <a:gd name="connsiteX0" fmla="*/ 0 w 1828800"/>
              <a:gd name="connsiteY0" fmla="*/ 2400314 h 2428889"/>
              <a:gd name="connsiteX1" fmla="*/ 928687 w 1828800"/>
              <a:gd name="connsiteY1" fmla="*/ 14 h 2428889"/>
              <a:gd name="connsiteX2" fmla="*/ 1828800 w 1828800"/>
              <a:gd name="connsiteY2" fmla="*/ 2428889 h 242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28889">
                <a:moveTo>
                  <a:pt x="0" y="2400314"/>
                </a:moveTo>
                <a:cubicBezTo>
                  <a:pt x="311943" y="1197783"/>
                  <a:pt x="623887" y="-4748"/>
                  <a:pt x="928687" y="14"/>
                </a:cubicBezTo>
                <a:cubicBezTo>
                  <a:pt x="1233487" y="4776"/>
                  <a:pt x="1531143" y="1216832"/>
                  <a:pt x="1828800" y="2428889"/>
                </a:cubicBezTo>
              </a:path>
            </a:pathLst>
          </a:custGeom>
          <a:noFill/>
          <a:ln w="730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&lt;&lt;&lt;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4DF6C2D-88E3-FB49-A6DB-82C99233E4BA}"/>
              </a:ext>
            </a:extLst>
          </p:cNvPr>
          <p:cNvSpPr/>
          <p:nvPr/>
        </p:nvSpPr>
        <p:spPr>
          <a:xfrm>
            <a:off x="7002587" y="1994798"/>
            <a:ext cx="2608057" cy="4195197"/>
          </a:xfrm>
          <a:custGeom>
            <a:avLst/>
            <a:gdLst>
              <a:gd name="connsiteX0" fmla="*/ 0 w 1828800"/>
              <a:gd name="connsiteY0" fmla="*/ 2400314 h 2428889"/>
              <a:gd name="connsiteX1" fmla="*/ 928687 w 1828800"/>
              <a:gd name="connsiteY1" fmla="*/ 14 h 2428889"/>
              <a:gd name="connsiteX2" fmla="*/ 1828800 w 1828800"/>
              <a:gd name="connsiteY2" fmla="*/ 2428889 h 242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28889">
                <a:moveTo>
                  <a:pt x="0" y="2400314"/>
                </a:moveTo>
                <a:cubicBezTo>
                  <a:pt x="311943" y="1197783"/>
                  <a:pt x="623887" y="-4748"/>
                  <a:pt x="928687" y="14"/>
                </a:cubicBezTo>
                <a:cubicBezTo>
                  <a:pt x="1233487" y="4776"/>
                  <a:pt x="1531143" y="1216832"/>
                  <a:pt x="1828800" y="2428889"/>
                </a:cubicBezTo>
              </a:path>
            </a:pathLst>
          </a:custGeom>
          <a:noFill/>
          <a:ln w="7302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&lt;&lt;&lt;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C9AC93-E2B4-5E45-901E-C439E46D0C50}"/>
              </a:ext>
            </a:extLst>
          </p:cNvPr>
          <p:cNvCxnSpPr>
            <a:cxnSpLocks/>
          </p:cNvCxnSpPr>
          <p:nvPr/>
        </p:nvCxnSpPr>
        <p:spPr>
          <a:xfrm flipH="1">
            <a:off x="885997" y="6167959"/>
            <a:ext cx="10345361" cy="1"/>
          </a:xfrm>
          <a:prstGeom prst="straightConnector1">
            <a:avLst/>
          </a:prstGeom>
          <a:ln w="730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U-turn Arrow 68">
            <a:extLst>
              <a:ext uri="{FF2B5EF4-FFF2-40B4-BE49-F238E27FC236}">
                <a16:creationId xmlns:a16="http://schemas.microsoft.com/office/drawing/2014/main" id="{E66CAF98-C2EC-6C4C-8324-78FB6055AFD2}"/>
              </a:ext>
            </a:extLst>
          </p:cNvPr>
          <p:cNvSpPr/>
          <p:nvPr/>
        </p:nvSpPr>
        <p:spPr>
          <a:xfrm>
            <a:off x="3254101" y="1212980"/>
            <a:ext cx="2230770" cy="601855"/>
          </a:xfrm>
          <a:prstGeom prst="uturnArrow">
            <a:avLst>
              <a:gd name="adj1" fmla="val 0"/>
              <a:gd name="adj2" fmla="val 3421"/>
              <a:gd name="adj3" fmla="val 2895"/>
              <a:gd name="adj4" fmla="val 60046"/>
              <a:gd name="adj5" fmla="val 93947"/>
            </a:avLst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U-turn Arrow 54">
            <a:extLst>
              <a:ext uri="{FF2B5EF4-FFF2-40B4-BE49-F238E27FC236}">
                <a16:creationId xmlns:a16="http://schemas.microsoft.com/office/drawing/2014/main" id="{039B6421-26D8-B748-AC23-2C0A116E6B56}"/>
              </a:ext>
            </a:extLst>
          </p:cNvPr>
          <p:cNvSpPr/>
          <p:nvPr/>
        </p:nvSpPr>
        <p:spPr>
          <a:xfrm>
            <a:off x="4177695" y="1543171"/>
            <a:ext cx="4128920" cy="271664"/>
          </a:xfrm>
          <a:prstGeom prst="uturnArrow">
            <a:avLst>
              <a:gd name="adj1" fmla="val 0"/>
              <a:gd name="adj2" fmla="val 3421"/>
              <a:gd name="adj3" fmla="val 2895"/>
              <a:gd name="adj4" fmla="val 91052"/>
              <a:gd name="adj5" fmla="val 93947"/>
            </a:avLst>
          </a:prstGeom>
          <a:noFill/>
          <a:ln w="730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D8E9-89D2-E04F-B7B1-C7F1915B81E2}"/>
              </a:ext>
            </a:extLst>
          </p:cNvPr>
          <p:cNvSpPr txBox="1"/>
          <p:nvPr/>
        </p:nvSpPr>
        <p:spPr>
          <a:xfrm>
            <a:off x="4702915" y="6221762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C6FBF-BA23-574B-9593-51C8200800DA}"/>
              </a:ext>
            </a:extLst>
          </p:cNvPr>
          <p:cNvSpPr txBox="1"/>
          <p:nvPr/>
        </p:nvSpPr>
        <p:spPr>
          <a:xfrm rot="16200000">
            <a:off x="-955353" y="3198168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4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9312314678363424</dc:creator>
  <cp:lastModifiedBy>TU-Pseudonym 9312314678363424</cp:lastModifiedBy>
  <cp:revision>5</cp:revision>
  <dcterms:created xsi:type="dcterms:W3CDTF">2020-08-03T15:56:46Z</dcterms:created>
  <dcterms:modified xsi:type="dcterms:W3CDTF">2020-08-04T10:59:09Z</dcterms:modified>
</cp:coreProperties>
</file>