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99FC9-DA6C-9C46-379F-540F2CD39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3880BC-7BA5-4F2B-6704-9CB953657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054EFB-9929-019B-FC9C-70DFB3E94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418-CC97-4C6D-AA1F-29ABD5AE8EFF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80727-22B6-D130-6E87-8CE4668C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C2AE7-B7C8-ED72-0A6A-0801CCF4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F94C-70D8-4807-874E-0B7FEA8726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15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FE9B8-0617-165B-C81E-301BCB1E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34D62CF-CEA8-FCB1-68A9-E27152705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89DF16-AC91-9F52-7A00-E38B8FEF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418-CC97-4C6D-AA1F-29ABD5AE8EFF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58D1D2-6F49-5642-A816-31200DFB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D00819-054D-9286-EB30-ECD03E21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F94C-70D8-4807-874E-0B7FEA8726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91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55E5A5-7C6E-3AB0-23C5-78495E5E6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6B650D-9838-C6C0-2899-8D0E8DC9F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5BBF0B-D252-5645-7D12-5FF5D63DE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418-CC97-4C6D-AA1F-29ABD5AE8EFF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41B451-3177-1B4E-B7A7-F2D39974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8B38EC-4762-DB1F-5DF4-D7240674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F94C-70D8-4807-874E-0B7FEA8726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79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6734EC-445A-39A2-07B2-D7C2A433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6E4F39-F6F3-1418-BFE1-F4290863C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07BA08-8D4B-9C34-9390-12C67049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418-CC97-4C6D-AA1F-29ABD5AE8EFF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D284BC-C5F1-5F0C-00BF-F811B98A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DC8924-B8C2-2463-7283-9CCB9E8FB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F94C-70D8-4807-874E-0B7FEA8726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30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D4A0F-144C-4992-459B-376DBF71E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EDCBAF-EEE2-2604-2A26-CD2D07A2E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7EE932-9C7B-0439-19FD-C7502C1F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418-CC97-4C6D-AA1F-29ABD5AE8EFF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C8E61A-84BA-22D3-2CC9-E57C49AD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4EE4D7-B91B-7F8C-2A4F-00C59FE7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F94C-70D8-4807-874E-0B7FEA8726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88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FA164-4503-7F62-A346-535F3246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6C1AB-4A0C-9D33-17C5-8533C779E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B2ECC8-4973-0D5A-1EF6-25BCD7B77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49AA3CA-AD73-92D0-4662-C1AABBE1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418-CC97-4C6D-AA1F-29ABD5AE8EFF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7FEF5D-0F23-B97F-B6E5-11AC89B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C03F8C-B340-9CF4-3938-F5402B36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F94C-70D8-4807-874E-0B7FEA8726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389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E96382-9813-3FCF-1D17-BAC9AA3F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9B2621-8359-C22D-D074-382E96DB1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73DD88-3215-6A07-9F18-6524FB2F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11894CB-4A43-66FB-E851-3CB4264D0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6C09CC-AB76-7129-3923-1178CCFA5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F07CF2-CF1F-D13E-891B-6749D35D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418-CC97-4C6D-AA1F-29ABD5AE8EFF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4B51DAE-E0BD-0A11-BB7F-BC619BD45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0D19BE-6BFC-1120-8F93-AA4A0EE8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F94C-70D8-4807-874E-0B7FEA8726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116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9D99BB-9F16-AF2A-E7CF-750CF592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FC2BF8-4207-1318-941D-4FEDD928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418-CC97-4C6D-AA1F-29ABD5AE8EFF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665486-F20F-F8A9-3A05-5DDF3FDF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20D624-91A9-32ED-A628-23ADB95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F94C-70D8-4807-874E-0B7FEA8726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55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04ED2DF-0861-3DDD-2666-61793581D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418-CC97-4C6D-AA1F-29ABD5AE8EFF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680BFD-CEEF-88E2-E8DB-FDD4738A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6D6874-1631-CFFF-4AF4-7D6AA4BA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F94C-70D8-4807-874E-0B7FEA8726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5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4EC42F-728A-B42D-9948-01B4336BE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E3DE3E-8C86-5262-F8DA-AD2F03BDC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AC39F91-435E-C1E5-9A3E-4801188D0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4CDB2E-9DD7-3800-B6ED-6E1526A0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418-CC97-4C6D-AA1F-29ABD5AE8EFF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6A5DC7-FDAF-9B76-9AAC-16BAE37D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15C38D-C176-4E4E-835F-3755DA6D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F94C-70D8-4807-874E-0B7FEA8726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08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55A7CE-1CD2-ABC6-21DE-882531D4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AB5E3EC-36F1-E59F-8A7F-F89F11CC4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8C71CC-D86A-634A-9060-06A40A749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72FBF7-A3E2-CA5F-034A-4A17D9482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16418-CC97-4C6D-AA1F-29ABD5AE8EFF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AA3EEC-6401-80BB-3F9D-4F9EDF18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FBF2AB-2311-6798-679B-6DF79C50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F94C-70D8-4807-874E-0B7FEA8726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46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4F82594-70DA-E721-1C8C-C2CD5905A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F7EE00-C24F-2057-621C-04371DDA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66F8CC-0250-D6FD-6FAB-487F9A5EB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816418-CC97-4C6D-AA1F-29ABD5AE8EFF}" type="datetimeFigureOut">
              <a:rPr lang="de-DE" smtClean="0"/>
              <a:t>14.10.2025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E321F0-4FE9-6456-A34F-CF67318A4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430F12-44E5-58A0-5F9A-20EB0832B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FBF94C-70D8-4807-874E-0B7FEA8726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155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04EC92-2EF9-A2AB-2456-CEE23D27E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BA09C40-16FF-6305-FC6D-2E132149A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784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2025-10-14T13:37:43Z</dcterms:created>
  <dcterms:modified xsi:type="dcterms:W3CDTF">2025-10-14T13:37:55Z</dcterms:modified>
</cp:coreProperties>
</file>