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27E2-E724-9946-8897-F2F77770CFE1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918B-52BE-1B44-A3EB-D20B751B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2018-09-20T08:01:16Z</dcterms:created>
  <dcterms:modified xsi:type="dcterms:W3CDTF">2018-09-20T08:01:22Z</dcterms:modified>
</cp:coreProperties>
</file>