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7" r:id="rId9"/>
    <p:sldId id="268" r:id="rId10"/>
    <p:sldId id="259" r:id="rId11"/>
    <p:sldId id="270" r:id="rId12"/>
    <p:sldId id="269" r:id="rId13"/>
    <p:sldId id="272" r:id="rId14"/>
    <p:sldId id="263" r:id="rId15"/>
    <p:sldId id="264" r:id="rId16"/>
    <p:sldId id="26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over Training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Sheet2!$B$14</c:f>
              <c:strCache>
                <c:ptCount val="1"/>
                <c:pt idx="0">
                  <c:v>2 Layers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Sheet2!$A$15:$A$75</c:f>
              <c:numCache>
                <c:formatCode>General</c:formatCode>
                <c:ptCount val="6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</c:numCache>
            </c:numRef>
          </c:xVal>
          <c:yVal>
            <c:numRef>
              <c:f>Sheet2!$B$15:$B$75</c:f>
              <c:numCache>
                <c:formatCode>General</c:formatCode>
                <c:ptCount val="61"/>
                <c:pt idx="0">
                  <c:v>0.1</c:v>
                </c:pt>
                <c:pt idx="1">
                  <c:v>0.2</c:v>
                </c:pt>
                <c:pt idx="2">
                  <c:v>0.1</c:v>
                </c:pt>
                <c:pt idx="3">
                  <c:v>0.15</c:v>
                </c:pt>
                <c:pt idx="4">
                  <c:v>0.25</c:v>
                </c:pt>
                <c:pt idx="5">
                  <c:v>0.3</c:v>
                </c:pt>
                <c:pt idx="6">
                  <c:v>0.2</c:v>
                </c:pt>
                <c:pt idx="7">
                  <c:v>0.25</c:v>
                </c:pt>
                <c:pt idx="8">
                  <c:v>0.3</c:v>
                </c:pt>
                <c:pt idx="9">
                  <c:v>0.2</c:v>
                </c:pt>
                <c:pt idx="10">
                  <c:v>0.1</c:v>
                </c:pt>
                <c:pt idx="11">
                  <c:v>0.3</c:v>
                </c:pt>
                <c:pt idx="12">
                  <c:v>0.25</c:v>
                </c:pt>
                <c:pt idx="13">
                  <c:v>0.3</c:v>
                </c:pt>
                <c:pt idx="14">
                  <c:v>0.15</c:v>
                </c:pt>
                <c:pt idx="15">
                  <c:v>0.45</c:v>
                </c:pt>
                <c:pt idx="16">
                  <c:v>0.2</c:v>
                </c:pt>
                <c:pt idx="17">
                  <c:v>0.4</c:v>
                </c:pt>
                <c:pt idx="18">
                  <c:v>0.45</c:v>
                </c:pt>
                <c:pt idx="19">
                  <c:v>0.3</c:v>
                </c:pt>
                <c:pt idx="20">
                  <c:v>0.55000000000000004</c:v>
                </c:pt>
                <c:pt idx="21">
                  <c:v>0.4</c:v>
                </c:pt>
                <c:pt idx="22">
                  <c:v>0.25</c:v>
                </c:pt>
                <c:pt idx="23">
                  <c:v>0.45</c:v>
                </c:pt>
                <c:pt idx="24">
                  <c:v>0.5</c:v>
                </c:pt>
                <c:pt idx="25">
                  <c:v>0.45</c:v>
                </c:pt>
                <c:pt idx="26">
                  <c:v>0.35</c:v>
                </c:pt>
                <c:pt idx="27">
                  <c:v>0.35</c:v>
                </c:pt>
                <c:pt idx="28">
                  <c:v>0.25</c:v>
                </c:pt>
                <c:pt idx="29">
                  <c:v>0.25</c:v>
                </c:pt>
                <c:pt idx="30">
                  <c:v>0.4</c:v>
                </c:pt>
                <c:pt idx="31">
                  <c:v>0.25</c:v>
                </c:pt>
                <c:pt idx="32">
                  <c:v>0.35</c:v>
                </c:pt>
                <c:pt idx="33">
                  <c:v>0.2</c:v>
                </c:pt>
                <c:pt idx="34">
                  <c:v>0.4</c:v>
                </c:pt>
                <c:pt idx="35">
                  <c:v>0.5</c:v>
                </c:pt>
                <c:pt idx="36">
                  <c:v>0.45</c:v>
                </c:pt>
                <c:pt idx="37">
                  <c:v>0.2</c:v>
                </c:pt>
                <c:pt idx="38">
                  <c:v>0.3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0.35</c:v>
                </c:pt>
                <c:pt idx="43">
                  <c:v>0.55000000000000004</c:v>
                </c:pt>
                <c:pt idx="44">
                  <c:v>0.2</c:v>
                </c:pt>
                <c:pt idx="45">
                  <c:v>0.45</c:v>
                </c:pt>
                <c:pt idx="46">
                  <c:v>0.4</c:v>
                </c:pt>
                <c:pt idx="47">
                  <c:v>0.55000000000000004</c:v>
                </c:pt>
                <c:pt idx="48">
                  <c:v>0.35</c:v>
                </c:pt>
                <c:pt idx="49">
                  <c:v>0.45</c:v>
                </c:pt>
                <c:pt idx="50">
                  <c:v>0.55000000000000004</c:v>
                </c:pt>
                <c:pt idx="51">
                  <c:v>0.1</c:v>
                </c:pt>
                <c:pt idx="52">
                  <c:v>0.3</c:v>
                </c:pt>
                <c:pt idx="53">
                  <c:v>0.5</c:v>
                </c:pt>
                <c:pt idx="54">
                  <c:v>0.35</c:v>
                </c:pt>
                <c:pt idx="55">
                  <c:v>0.45</c:v>
                </c:pt>
                <c:pt idx="56">
                  <c:v>0.35</c:v>
                </c:pt>
                <c:pt idx="57">
                  <c:v>0.25</c:v>
                </c:pt>
                <c:pt idx="58">
                  <c:v>0.35</c:v>
                </c:pt>
                <c:pt idx="59">
                  <c:v>0.4</c:v>
                </c:pt>
                <c:pt idx="6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59-4D5E-9828-982541433953}"/>
            </c:ext>
          </c:extLst>
        </c:ser>
        <c:ser>
          <c:idx val="1"/>
          <c:order val="1"/>
          <c:tx>
            <c:strRef>
              <c:f>Sheet2!$C$14</c:f>
              <c:strCache>
                <c:ptCount val="1"/>
                <c:pt idx="0">
                  <c:v>3 Layers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Sheet2!$A$15:$A$75</c:f>
              <c:numCache>
                <c:formatCode>General</c:formatCode>
                <c:ptCount val="6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</c:numCache>
            </c:numRef>
          </c:xVal>
          <c:yVal>
            <c:numRef>
              <c:f>Sheet2!$C$15:$C$75</c:f>
              <c:numCache>
                <c:formatCode>General</c:formatCode>
                <c:ptCount val="61"/>
                <c:pt idx="0">
                  <c:v>0.25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0.25</c:v>
                </c:pt>
                <c:pt idx="5">
                  <c:v>0.05</c:v>
                </c:pt>
                <c:pt idx="6">
                  <c:v>0.3</c:v>
                </c:pt>
                <c:pt idx="7">
                  <c:v>0.2</c:v>
                </c:pt>
                <c:pt idx="8">
                  <c:v>0.3</c:v>
                </c:pt>
                <c:pt idx="9">
                  <c:v>0.35</c:v>
                </c:pt>
                <c:pt idx="10">
                  <c:v>0.35</c:v>
                </c:pt>
                <c:pt idx="11">
                  <c:v>0.25</c:v>
                </c:pt>
                <c:pt idx="12">
                  <c:v>0.25</c:v>
                </c:pt>
                <c:pt idx="13">
                  <c:v>0.3</c:v>
                </c:pt>
                <c:pt idx="14">
                  <c:v>0.35</c:v>
                </c:pt>
                <c:pt idx="15">
                  <c:v>0.25</c:v>
                </c:pt>
                <c:pt idx="16">
                  <c:v>0.15</c:v>
                </c:pt>
                <c:pt idx="17">
                  <c:v>0.35</c:v>
                </c:pt>
                <c:pt idx="18">
                  <c:v>0.15</c:v>
                </c:pt>
                <c:pt idx="19">
                  <c:v>0.6</c:v>
                </c:pt>
                <c:pt idx="20">
                  <c:v>0.4</c:v>
                </c:pt>
                <c:pt idx="21">
                  <c:v>0.35</c:v>
                </c:pt>
                <c:pt idx="22">
                  <c:v>0.45</c:v>
                </c:pt>
                <c:pt idx="23">
                  <c:v>0.4</c:v>
                </c:pt>
                <c:pt idx="24">
                  <c:v>0.25</c:v>
                </c:pt>
                <c:pt idx="25">
                  <c:v>0.4</c:v>
                </c:pt>
                <c:pt idx="26">
                  <c:v>0.4</c:v>
                </c:pt>
                <c:pt idx="27">
                  <c:v>0.4</c:v>
                </c:pt>
                <c:pt idx="28">
                  <c:v>0.35</c:v>
                </c:pt>
                <c:pt idx="29">
                  <c:v>0.15</c:v>
                </c:pt>
                <c:pt idx="30">
                  <c:v>0.4</c:v>
                </c:pt>
                <c:pt idx="31">
                  <c:v>0.25</c:v>
                </c:pt>
                <c:pt idx="32">
                  <c:v>0.55000000000000004</c:v>
                </c:pt>
                <c:pt idx="33">
                  <c:v>0.4</c:v>
                </c:pt>
                <c:pt idx="34">
                  <c:v>0.45</c:v>
                </c:pt>
                <c:pt idx="35">
                  <c:v>0.35</c:v>
                </c:pt>
                <c:pt idx="36">
                  <c:v>0.3</c:v>
                </c:pt>
                <c:pt idx="37">
                  <c:v>0.4</c:v>
                </c:pt>
                <c:pt idx="38">
                  <c:v>0.3</c:v>
                </c:pt>
                <c:pt idx="39">
                  <c:v>0.25</c:v>
                </c:pt>
                <c:pt idx="40">
                  <c:v>0.25</c:v>
                </c:pt>
                <c:pt idx="41">
                  <c:v>0.35</c:v>
                </c:pt>
                <c:pt idx="42">
                  <c:v>0.35</c:v>
                </c:pt>
                <c:pt idx="43">
                  <c:v>0.45</c:v>
                </c:pt>
                <c:pt idx="44">
                  <c:v>0.3</c:v>
                </c:pt>
                <c:pt idx="45">
                  <c:v>0.45</c:v>
                </c:pt>
                <c:pt idx="46">
                  <c:v>0.4</c:v>
                </c:pt>
                <c:pt idx="47">
                  <c:v>0.25</c:v>
                </c:pt>
                <c:pt idx="48">
                  <c:v>0.35</c:v>
                </c:pt>
                <c:pt idx="49">
                  <c:v>0.4</c:v>
                </c:pt>
                <c:pt idx="50">
                  <c:v>0.4</c:v>
                </c:pt>
                <c:pt idx="51">
                  <c:v>0.2</c:v>
                </c:pt>
                <c:pt idx="52">
                  <c:v>0.3</c:v>
                </c:pt>
                <c:pt idx="53">
                  <c:v>0.45</c:v>
                </c:pt>
                <c:pt idx="54">
                  <c:v>0.35</c:v>
                </c:pt>
                <c:pt idx="55">
                  <c:v>0.3</c:v>
                </c:pt>
                <c:pt idx="56">
                  <c:v>0.3</c:v>
                </c:pt>
                <c:pt idx="57">
                  <c:v>0.4</c:v>
                </c:pt>
                <c:pt idx="58">
                  <c:v>0.35</c:v>
                </c:pt>
                <c:pt idx="59">
                  <c:v>0.35</c:v>
                </c:pt>
                <c:pt idx="60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59-4D5E-9828-982541433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38024"/>
        <c:axId val="5333638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Sheet2!$D$14</c15:sqref>
                        </c15:formulaRef>
                      </c:ext>
                    </c:extLst>
                    <c:strCache>
                      <c:ptCount val="1"/>
                      <c:pt idx="0">
                        <c:v>3 Layers w/ Semi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Sheet2!$A$15:$A$75</c15:sqref>
                        </c15:formulaRef>
                      </c:ext>
                    </c:extLst>
                    <c:numCache>
                      <c:formatCode>General</c:formatCode>
                      <c:ptCount val="61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120</c:v>
                      </c:pt>
                      <c:pt idx="7">
                        <c:v>140</c:v>
                      </c:pt>
                      <c:pt idx="8">
                        <c:v>160</c:v>
                      </c:pt>
                      <c:pt idx="9">
                        <c:v>180</c:v>
                      </c:pt>
                      <c:pt idx="10">
                        <c:v>200</c:v>
                      </c:pt>
                      <c:pt idx="11">
                        <c:v>220</c:v>
                      </c:pt>
                      <c:pt idx="12">
                        <c:v>240</c:v>
                      </c:pt>
                      <c:pt idx="13">
                        <c:v>260</c:v>
                      </c:pt>
                      <c:pt idx="14">
                        <c:v>280</c:v>
                      </c:pt>
                      <c:pt idx="15">
                        <c:v>300</c:v>
                      </c:pt>
                      <c:pt idx="16">
                        <c:v>320</c:v>
                      </c:pt>
                      <c:pt idx="17">
                        <c:v>340</c:v>
                      </c:pt>
                      <c:pt idx="18">
                        <c:v>360</c:v>
                      </c:pt>
                      <c:pt idx="19">
                        <c:v>380</c:v>
                      </c:pt>
                      <c:pt idx="20">
                        <c:v>400</c:v>
                      </c:pt>
                      <c:pt idx="21">
                        <c:v>420</c:v>
                      </c:pt>
                      <c:pt idx="22">
                        <c:v>440</c:v>
                      </c:pt>
                      <c:pt idx="23">
                        <c:v>460</c:v>
                      </c:pt>
                      <c:pt idx="24">
                        <c:v>480</c:v>
                      </c:pt>
                      <c:pt idx="25">
                        <c:v>500</c:v>
                      </c:pt>
                      <c:pt idx="26">
                        <c:v>520</c:v>
                      </c:pt>
                      <c:pt idx="27">
                        <c:v>540</c:v>
                      </c:pt>
                      <c:pt idx="28">
                        <c:v>560</c:v>
                      </c:pt>
                      <c:pt idx="29">
                        <c:v>580</c:v>
                      </c:pt>
                      <c:pt idx="30">
                        <c:v>600</c:v>
                      </c:pt>
                      <c:pt idx="31">
                        <c:v>620</c:v>
                      </c:pt>
                      <c:pt idx="32">
                        <c:v>640</c:v>
                      </c:pt>
                      <c:pt idx="33">
                        <c:v>660</c:v>
                      </c:pt>
                      <c:pt idx="34">
                        <c:v>680</c:v>
                      </c:pt>
                      <c:pt idx="35">
                        <c:v>700</c:v>
                      </c:pt>
                      <c:pt idx="36">
                        <c:v>720</c:v>
                      </c:pt>
                      <c:pt idx="37">
                        <c:v>740</c:v>
                      </c:pt>
                      <c:pt idx="38">
                        <c:v>760</c:v>
                      </c:pt>
                      <c:pt idx="39">
                        <c:v>780</c:v>
                      </c:pt>
                      <c:pt idx="40">
                        <c:v>800</c:v>
                      </c:pt>
                      <c:pt idx="41">
                        <c:v>820</c:v>
                      </c:pt>
                      <c:pt idx="42">
                        <c:v>840</c:v>
                      </c:pt>
                      <c:pt idx="43">
                        <c:v>860</c:v>
                      </c:pt>
                      <c:pt idx="44">
                        <c:v>880</c:v>
                      </c:pt>
                      <c:pt idx="45">
                        <c:v>900</c:v>
                      </c:pt>
                      <c:pt idx="46">
                        <c:v>920</c:v>
                      </c:pt>
                      <c:pt idx="47">
                        <c:v>940</c:v>
                      </c:pt>
                      <c:pt idx="48">
                        <c:v>960</c:v>
                      </c:pt>
                      <c:pt idx="49">
                        <c:v>980</c:v>
                      </c:pt>
                      <c:pt idx="50">
                        <c:v>1000</c:v>
                      </c:pt>
                      <c:pt idx="51">
                        <c:v>1020</c:v>
                      </c:pt>
                      <c:pt idx="52">
                        <c:v>1040</c:v>
                      </c:pt>
                      <c:pt idx="53">
                        <c:v>1060</c:v>
                      </c:pt>
                      <c:pt idx="54">
                        <c:v>1080</c:v>
                      </c:pt>
                      <c:pt idx="55">
                        <c:v>1100</c:v>
                      </c:pt>
                      <c:pt idx="56">
                        <c:v>1120</c:v>
                      </c:pt>
                      <c:pt idx="57">
                        <c:v>1140</c:v>
                      </c:pt>
                      <c:pt idx="58">
                        <c:v>1160</c:v>
                      </c:pt>
                      <c:pt idx="59">
                        <c:v>1180</c:v>
                      </c:pt>
                      <c:pt idx="60">
                        <c:v>1200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Sheet2!$D$15:$D$75</c15:sqref>
                        </c15:formulaRef>
                      </c:ext>
                    </c:extLst>
                    <c:numCache>
                      <c:formatCode>General</c:formatCode>
                      <c:ptCount val="61"/>
                      <c:pt idx="0">
                        <c:v>0.25</c:v>
                      </c:pt>
                      <c:pt idx="1">
                        <c:v>0.25</c:v>
                      </c:pt>
                      <c:pt idx="2">
                        <c:v>0.3</c:v>
                      </c:pt>
                      <c:pt idx="3">
                        <c:v>0.1</c:v>
                      </c:pt>
                      <c:pt idx="4">
                        <c:v>0.3</c:v>
                      </c:pt>
                      <c:pt idx="5">
                        <c:v>0.25</c:v>
                      </c:pt>
                      <c:pt idx="6">
                        <c:v>0.25</c:v>
                      </c:pt>
                      <c:pt idx="7">
                        <c:v>0.3</c:v>
                      </c:pt>
                      <c:pt idx="8">
                        <c:v>0.2</c:v>
                      </c:pt>
                      <c:pt idx="9">
                        <c:v>0.3</c:v>
                      </c:pt>
                      <c:pt idx="10">
                        <c:v>0.3</c:v>
                      </c:pt>
                      <c:pt idx="11">
                        <c:v>0.15</c:v>
                      </c:pt>
                      <c:pt idx="12">
                        <c:v>0.25</c:v>
                      </c:pt>
                      <c:pt idx="13">
                        <c:v>0.2</c:v>
                      </c:pt>
                      <c:pt idx="14">
                        <c:v>0.35</c:v>
                      </c:pt>
                      <c:pt idx="15">
                        <c:v>0.2</c:v>
                      </c:pt>
                      <c:pt idx="16">
                        <c:v>0.15</c:v>
                      </c:pt>
                      <c:pt idx="17">
                        <c:v>0.4</c:v>
                      </c:pt>
                      <c:pt idx="18">
                        <c:v>0.4</c:v>
                      </c:pt>
                      <c:pt idx="19">
                        <c:v>0.3</c:v>
                      </c:pt>
                      <c:pt idx="20">
                        <c:v>0.35</c:v>
                      </c:pt>
                      <c:pt idx="21">
                        <c:v>0.1</c:v>
                      </c:pt>
                      <c:pt idx="22">
                        <c:v>0.45</c:v>
                      </c:pt>
                      <c:pt idx="23">
                        <c:v>0.45</c:v>
                      </c:pt>
                      <c:pt idx="24">
                        <c:v>0.45</c:v>
                      </c:pt>
                      <c:pt idx="25">
                        <c:v>0.5</c:v>
                      </c:pt>
                      <c:pt idx="26">
                        <c:v>0.3</c:v>
                      </c:pt>
                      <c:pt idx="27">
                        <c:v>0.4</c:v>
                      </c:pt>
                      <c:pt idx="28">
                        <c:v>0.55000000000000004</c:v>
                      </c:pt>
                      <c:pt idx="29">
                        <c:v>0.25</c:v>
                      </c:pt>
                      <c:pt idx="30">
                        <c:v>0.3</c:v>
                      </c:pt>
                      <c:pt idx="31">
                        <c:v>0.35</c:v>
                      </c:pt>
                      <c:pt idx="32">
                        <c:v>0.35</c:v>
                      </c:pt>
                      <c:pt idx="33">
                        <c:v>0.4</c:v>
                      </c:pt>
                      <c:pt idx="34">
                        <c:v>0.4</c:v>
                      </c:pt>
                      <c:pt idx="35">
                        <c:v>0.4</c:v>
                      </c:pt>
                      <c:pt idx="36">
                        <c:v>0.25</c:v>
                      </c:pt>
                      <c:pt idx="37">
                        <c:v>0.4</c:v>
                      </c:pt>
                      <c:pt idx="38">
                        <c:v>0.45</c:v>
                      </c:pt>
                      <c:pt idx="39">
                        <c:v>0.2</c:v>
                      </c:pt>
                      <c:pt idx="40">
                        <c:v>0.25</c:v>
                      </c:pt>
                      <c:pt idx="41">
                        <c:v>0.45</c:v>
                      </c:pt>
                      <c:pt idx="42">
                        <c:v>0.35</c:v>
                      </c:pt>
                      <c:pt idx="43">
                        <c:v>0.45</c:v>
                      </c:pt>
                      <c:pt idx="44">
                        <c:v>0.25</c:v>
                      </c:pt>
                      <c:pt idx="45">
                        <c:v>0.5</c:v>
                      </c:pt>
                      <c:pt idx="46">
                        <c:v>0.25</c:v>
                      </c:pt>
                      <c:pt idx="47">
                        <c:v>0.35</c:v>
                      </c:pt>
                      <c:pt idx="48">
                        <c:v>0.45</c:v>
                      </c:pt>
                      <c:pt idx="49">
                        <c:v>0.4</c:v>
                      </c:pt>
                      <c:pt idx="50">
                        <c:v>0.4</c:v>
                      </c:pt>
                      <c:pt idx="51">
                        <c:v>0.3</c:v>
                      </c:pt>
                      <c:pt idx="52">
                        <c:v>0.35</c:v>
                      </c:pt>
                      <c:pt idx="53">
                        <c:v>0.25</c:v>
                      </c:pt>
                      <c:pt idx="54">
                        <c:v>0.45</c:v>
                      </c:pt>
                      <c:pt idx="55">
                        <c:v>0.4</c:v>
                      </c:pt>
                      <c:pt idx="56">
                        <c:v>0.5</c:v>
                      </c:pt>
                      <c:pt idx="57">
                        <c:v>0.2</c:v>
                      </c:pt>
                      <c:pt idx="58">
                        <c:v>0.4</c:v>
                      </c:pt>
                      <c:pt idx="59">
                        <c:v>0.4</c:v>
                      </c:pt>
                      <c:pt idx="60">
                        <c:v>0.5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9759-4D5E-9828-982541433953}"/>
                  </c:ext>
                </c:extLst>
              </c15:ser>
            </c15:filteredScatterSeries>
          </c:ext>
        </c:extLst>
      </c:scatterChart>
      <c:valAx>
        <c:axId val="5333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36384"/>
        <c:crosses val="autoZero"/>
        <c:crossBetween val="midCat"/>
      </c:valAx>
      <c:valAx>
        <c:axId val="5333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3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over # Training Images (equal halves)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8000"/>
                      <a:satMod val="108000"/>
                      <a:lumMod val="110000"/>
                    </a:schemeClr>
                  </a:gs>
                  <a:gs pos="100000">
                    <a:schemeClr val="accent1">
                      <a:tint val="81000"/>
                      <a:satMod val="109000"/>
                      <a:lumMod val="105000"/>
                    </a:schemeClr>
                  </a:gs>
                </a:gsLst>
                <a:lin ang="504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Sheet3!$A$1:$A$433</c:f>
              <c:numCache>
                <c:formatCode>General</c:formatCode>
                <c:ptCount val="43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  <c:pt idx="10">
                  <c:v>440</c:v>
                </c:pt>
                <c:pt idx="11">
                  <c:v>480</c:v>
                </c:pt>
                <c:pt idx="12">
                  <c:v>520</c:v>
                </c:pt>
                <c:pt idx="13">
                  <c:v>560</c:v>
                </c:pt>
                <c:pt idx="14">
                  <c:v>600</c:v>
                </c:pt>
                <c:pt idx="15">
                  <c:v>640</c:v>
                </c:pt>
                <c:pt idx="16">
                  <c:v>680</c:v>
                </c:pt>
                <c:pt idx="17">
                  <c:v>720</c:v>
                </c:pt>
                <c:pt idx="18">
                  <c:v>760</c:v>
                </c:pt>
                <c:pt idx="19">
                  <c:v>800</c:v>
                </c:pt>
                <c:pt idx="20">
                  <c:v>840</c:v>
                </c:pt>
                <c:pt idx="21">
                  <c:v>880</c:v>
                </c:pt>
                <c:pt idx="22">
                  <c:v>920</c:v>
                </c:pt>
                <c:pt idx="23">
                  <c:v>960</c:v>
                </c:pt>
                <c:pt idx="24">
                  <c:v>1000</c:v>
                </c:pt>
                <c:pt idx="25">
                  <c:v>1040</c:v>
                </c:pt>
                <c:pt idx="26">
                  <c:v>1080</c:v>
                </c:pt>
                <c:pt idx="27">
                  <c:v>1120</c:v>
                </c:pt>
                <c:pt idx="28">
                  <c:v>1160</c:v>
                </c:pt>
                <c:pt idx="29">
                  <c:v>1200</c:v>
                </c:pt>
                <c:pt idx="30">
                  <c:v>1240</c:v>
                </c:pt>
                <c:pt idx="31">
                  <c:v>1280</c:v>
                </c:pt>
                <c:pt idx="32">
                  <c:v>1320</c:v>
                </c:pt>
                <c:pt idx="33">
                  <c:v>1360</c:v>
                </c:pt>
                <c:pt idx="34">
                  <c:v>1400</c:v>
                </c:pt>
                <c:pt idx="35">
                  <c:v>1440</c:v>
                </c:pt>
                <c:pt idx="36">
                  <c:v>1480</c:v>
                </c:pt>
                <c:pt idx="37">
                  <c:v>1520</c:v>
                </c:pt>
                <c:pt idx="38">
                  <c:v>1560</c:v>
                </c:pt>
                <c:pt idx="39">
                  <c:v>1600</c:v>
                </c:pt>
                <c:pt idx="40">
                  <c:v>1640</c:v>
                </c:pt>
                <c:pt idx="41">
                  <c:v>1680</c:v>
                </c:pt>
                <c:pt idx="42">
                  <c:v>1720</c:v>
                </c:pt>
                <c:pt idx="43">
                  <c:v>1760</c:v>
                </c:pt>
                <c:pt idx="44">
                  <c:v>1800</c:v>
                </c:pt>
                <c:pt idx="45">
                  <c:v>1840</c:v>
                </c:pt>
                <c:pt idx="46">
                  <c:v>1880</c:v>
                </c:pt>
                <c:pt idx="47">
                  <c:v>1920</c:v>
                </c:pt>
                <c:pt idx="48">
                  <c:v>1960</c:v>
                </c:pt>
                <c:pt idx="49">
                  <c:v>2000</c:v>
                </c:pt>
                <c:pt idx="50">
                  <c:v>2040</c:v>
                </c:pt>
                <c:pt idx="51">
                  <c:v>2080</c:v>
                </c:pt>
                <c:pt idx="52">
                  <c:v>2120</c:v>
                </c:pt>
                <c:pt idx="53">
                  <c:v>2160</c:v>
                </c:pt>
                <c:pt idx="54">
                  <c:v>2200</c:v>
                </c:pt>
                <c:pt idx="55">
                  <c:v>2240</c:v>
                </c:pt>
                <c:pt idx="56">
                  <c:v>2280</c:v>
                </c:pt>
                <c:pt idx="57">
                  <c:v>2320</c:v>
                </c:pt>
                <c:pt idx="58">
                  <c:v>2360</c:v>
                </c:pt>
                <c:pt idx="59">
                  <c:v>2400</c:v>
                </c:pt>
                <c:pt idx="60">
                  <c:v>2440</c:v>
                </c:pt>
                <c:pt idx="61">
                  <c:v>2480</c:v>
                </c:pt>
                <c:pt idx="62">
                  <c:v>2520</c:v>
                </c:pt>
                <c:pt idx="63">
                  <c:v>2560</c:v>
                </c:pt>
                <c:pt idx="64">
                  <c:v>2600</c:v>
                </c:pt>
                <c:pt idx="65">
                  <c:v>2640</c:v>
                </c:pt>
                <c:pt idx="66">
                  <c:v>2680</c:v>
                </c:pt>
                <c:pt idx="67">
                  <c:v>2720</c:v>
                </c:pt>
                <c:pt idx="68">
                  <c:v>2760</c:v>
                </c:pt>
                <c:pt idx="69">
                  <c:v>2800</c:v>
                </c:pt>
                <c:pt idx="70">
                  <c:v>2840</c:v>
                </c:pt>
                <c:pt idx="71">
                  <c:v>2880</c:v>
                </c:pt>
                <c:pt idx="72">
                  <c:v>2920</c:v>
                </c:pt>
                <c:pt idx="73">
                  <c:v>2960</c:v>
                </c:pt>
                <c:pt idx="74">
                  <c:v>3000</c:v>
                </c:pt>
                <c:pt idx="75">
                  <c:v>3040</c:v>
                </c:pt>
                <c:pt idx="76">
                  <c:v>3080</c:v>
                </c:pt>
                <c:pt idx="77">
                  <c:v>3120</c:v>
                </c:pt>
                <c:pt idx="78">
                  <c:v>3160</c:v>
                </c:pt>
                <c:pt idx="79">
                  <c:v>3200</c:v>
                </c:pt>
                <c:pt idx="80">
                  <c:v>3240</c:v>
                </c:pt>
                <c:pt idx="81">
                  <c:v>3280</c:v>
                </c:pt>
                <c:pt idx="82">
                  <c:v>3320</c:v>
                </c:pt>
                <c:pt idx="83">
                  <c:v>3360</c:v>
                </c:pt>
                <c:pt idx="84">
                  <c:v>3400</c:v>
                </c:pt>
                <c:pt idx="85">
                  <c:v>3440</c:v>
                </c:pt>
                <c:pt idx="86">
                  <c:v>3480</c:v>
                </c:pt>
                <c:pt idx="87">
                  <c:v>3520</c:v>
                </c:pt>
                <c:pt idx="88">
                  <c:v>3560</c:v>
                </c:pt>
                <c:pt idx="89">
                  <c:v>3600</c:v>
                </c:pt>
                <c:pt idx="90">
                  <c:v>3640</c:v>
                </c:pt>
                <c:pt idx="91">
                  <c:v>3680</c:v>
                </c:pt>
                <c:pt idx="92">
                  <c:v>3720</c:v>
                </c:pt>
                <c:pt idx="93">
                  <c:v>3760</c:v>
                </c:pt>
                <c:pt idx="94">
                  <c:v>3800</c:v>
                </c:pt>
                <c:pt idx="95">
                  <c:v>3840</c:v>
                </c:pt>
                <c:pt idx="96">
                  <c:v>3880</c:v>
                </c:pt>
                <c:pt idx="97">
                  <c:v>3920</c:v>
                </c:pt>
                <c:pt idx="98">
                  <c:v>3960</c:v>
                </c:pt>
                <c:pt idx="99">
                  <c:v>4000</c:v>
                </c:pt>
                <c:pt idx="100">
                  <c:v>4040</c:v>
                </c:pt>
                <c:pt idx="101">
                  <c:v>4080</c:v>
                </c:pt>
                <c:pt idx="102">
                  <c:v>4120</c:v>
                </c:pt>
                <c:pt idx="103">
                  <c:v>4160</c:v>
                </c:pt>
                <c:pt idx="104">
                  <c:v>4200</c:v>
                </c:pt>
                <c:pt idx="105">
                  <c:v>4240</c:v>
                </c:pt>
                <c:pt idx="106">
                  <c:v>4280</c:v>
                </c:pt>
                <c:pt idx="107">
                  <c:v>4320</c:v>
                </c:pt>
                <c:pt idx="108">
                  <c:v>4360</c:v>
                </c:pt>
                <c:pt idx="109">
                  <c:v>4400</c:v>
                </c:pt>
                <c:pt idx="110">
                  <c:v>4440</c:v>
                </c:pt>
                <c:pt idx="111">
                  <c:v>4480</c:v>
                </c:pt>
                <c:pt idx="112">
                  <c:v>4520</c:v>
                </c:pt>
                <c:pt idx="113">
                  <c:v>4560</c:v>
                </c:pt>
                <c:pt idx="114">
                  <c:v>4600</c:v>
                </c:pt>
                <c:pt idx="115">
                  <c:v>4640</c:v>
                </c:pt>
                <c:pt idx="116">
                  <c:v>4680</c:v>
                </c:pt>
                <c:pt idx="117">
                  <c:v>4720</c:v>
                </c:pt>
                <c:pt idx="118">
                  <c:v>4760</c:v>
                </c:pt>
                <c:pt idx="119">
                  <c:v>4800</c:v>
                </c:pt>
                <c:pt idx="120">
                  <c:v>4840</c:v>
                </c:pt>
                <c:pt idx="121">
                  <c:v>4880</c:v>
                </c:pt>
                <c:pt idx="122">
                  <c:v>4920</c:v>
                </c:pt>
                <c:pt idx="123">
                  <c:v>4960</c:v>
                </c:pt>
                <c:pt idx="124">
                  <c:v>5000</c:v>
                </c:pt>
                <c:pt idx="125">
                  <c:v>5040</c:v>
                </c:pt>
                <c:pt idx="126">
                  <c:v>5080</c:v>
                </c:pt>
                <c:pt idx="127">
                  <c:v>5120</c:v>
                </c:pt>
                <c:pt idx="128">
                  <c:v>5160</c:v>
                </c:pt>
                <c:pt idx="129">
                  <c:v>5200</c:v>
                </c:pt>
                <c:pt idx="130">
                  <c:v>5240</c:v>
                </c:pt>
                <c:pt idx="131">
                  <c:v>5280</c:v>
                </c:pt>
                <c:pt idx="132">
                  <c:v>5320</c:v>
                </c:pt>
                <c:pt idx="133">
                  <c:v>5360</c:v>
                </c:pt>
                <c:pt idx="134">
                  <c:v>5400</c:v>
                </c:pt>
                <c:pt idx="135">
                  <c:v>5440</c:v>
                </c:pt>
                <c:pt idx="136">
                  <c:v>5480</c:v>
                </c:pt>
                <c:pt idx="137">
                  <c:v>5520</c:v>
                </c:pt>
                <c:pt idx="138">
                  <c:v>5560</c:v>
                </c:pt>
                <c:pt idx="139">
                  <c:v>5600</c:v>
                </c:pt>
                <c:pt idx="140">
                  <c:v>5640</c:v>
                </c:pt>
                <c:pt idx="141">
                  <c:v>5680</c:v>
                </c:pt>
                <c:pt idx="142">
                  <c:v>5720</c:v>
                </c:pt>
                <c:pt idx="143">
                  <c:v>5760</c:v>
                </c:pt>
                <c:pt idx="144">
                  <c:v>5800</c:v>
                </c:pt>
                <c:pt idx="145">
                  <c:v>5840</c:v>
                </c:pt>
                <c:pt idx="146">
                  <c:v>5880</c:v>
                </c:pt>
                <c:pt idx="147">
                  <c:v>5920</c:v>
                </c:pt>
                <c:pt idx="148">
                  <c:v>5960</c:v>
                </c:pt>
                <c:pt idx="149">
                  <c:v>6000</c:v>
                </c:pt>
                <c:pt idx="150">
                  <c:v>6040</c:v>
                </c:pt>
                <c:pt idx="151">
                  <c:v>6080</c:v>
                </c:pt>
                <c:pt idx="152">
                  <c:v>6120</c:v>
                </c:pt>
                <c:pt idx="153">
                  <c:v>6160</c:v>
                </c:pt>
                <c:pt idx="154">
                  <c:v>6200</c:v>
                </c:pt>
                <c:pt idx="155">
                  <c:v>6240</c:v>
                </c:pt>
                <c:pt idx="156">
                  <c:v>6280</c:v>
                </c:pt>
                <c:pt idx="157">
                  <c:v>6320</c:v>
                </c:pt>
                <c:pt idx="158">
                  <c:v>6360</c:v>
                </c:pt>
                <c:pt idx="159">
                  <c:v>6400</c:v>
                </c:pt>
                <c:pt idx="160">
                  <c:v>6440</c:v>
                </c:pt>
                <c:pt idx="161">
                  <c:v>6480</c:v>
                </c:pt>
                <c:pt idx="162">
                  <c:v>6520</c:v>
                </c:pt>
                <c:pt idx="163">
                  <c:v>6560</c:v>
                </c:pt>
                <c:pt idx="164">
                  <c:v>6600</c:v>
                </c:pt>
                <c:pt idx="165">
                  <c:v>6640</c:v>
                </c:pt>
                <c:pt idx="166">
                  <c:v>6680</c:v>
                </c:pt>
                <c:pt idx="167">
                  <c:v>6720</c:v>
                </c:pt>
                <c:pt idx="168">
                  <c:v>6760</c:v>
                </c:pt>
                <c:pt idx="169">
                  <c:v>6800</c:v>
                </c:pt>
                <c:pt idx="170">
                  <c:v>6840</c:v>
                </c:pt>
                <c:pt idx="171">
                  <c:v>6880</c:v>
                </c:pt>
                <c:pt idx="172">
                  <c:v>6920</c:v>
                </c:pt>
                <c:pt idx="173">
                  <c:v>6960</c:v>
                </c:pt>
                <c:pt idx="174">
                  <c:v>7000</c:v>
                </c:pt>
                <c:pt idx="175">
                  <c:v>7040</c:v>
                </c:pt>
                <c:pt idx="176">
                  <c:v>7080</c:v>
                </c:pt>
                <c:pt idx="177">
                  <c:v>7120</c:v>
                </c:pt>
                <c:pt idx="178">
                  <c:v>7160</c:v>
                </c:pt>
                <c:pt idx="179">
                  <c:v>7200</c:v>
                </c:pt>
                <c:pt idx="180">
                  <c:v>7240</c:v>
                </c:pt>
                <c:pt idx="181">
                  <c:v>7280</c:v>
                </c:pt>
                <c:pt idx="182">
                  <c:v>7320</c:v>
                </c:pt>
                <c:pt idx="183">
                  <c:v>7360</c:v>
                </c:pt>
                <c:pt idx="184">
                  <c:v>7400</c:v>
                </c:pt>
                <c:pt idx="185">
                  <c:v>7440</c:v>
                </c:pt>
                <c:pt idx="186">
                  <c:v>7480</c:v>
                </c:pt>
                <c:pt idx="187">
                  <c:v>7520</c:v>
                </c:pt>
                <c:pt idx="188">
                  <c:v>7560</c:v>
                </c:pt>
                <c:pt idx="189">
                  <c:v>7600</c:v>
                </c:pt>
                <c:pt idx="190">
                  <c:v>7640</c:v>
                </c:pt>
                <c:pt idx="191">
                  <c:v>7680</c:v>
                </c:pt>
                <c:pt idx="192">
                  <c:v>7720</c:v>
                </c:pt>
                <c:pt idx="193">
                  <c:v>7760</c:v>
                </c:pt>
                <c:pt idx="194">
                  <c:v>7800</c:v>
                </c:pt>
                <c:pt idx="195">
                  <c:v>7840</c:v>
                </c:pt>
                <c:pt idx="196">
                  <c:v>7880</c:v>
                </c:pt>
                <c:pt idx="197">
                  <c:v>7920</c:v>
                </c:pt>
                <c:pt idx="198">
                  <c:v>7960</c:v>
                </c:pt>
                <c:pt idx="199">
                  <c:v>8000</c:v>
                </c:pt>
                <c:pt idx="200">
                  <c:v>8040</c:v>
                </c:pt>
                <c:pt idx="201">
                  <c:v>8080</c:v>
                </c:pt>
                <c:pt idx="202">
                  <c:v>8120</c:v>
                </c:pt>
                <c:pt idx="203">
                  <c:v>8160</c:v>
                </c:pt>
                <c:pt idx="204">
                  <c:v>8200</c:v>
                </c:pt>
                <c:pt idx="205">
                  <c:v>8240</c:v>
                </c:pt>
                <c:pt idx="206">
                  <c:v>8280</c:v>
                </c:pt>
                <c:pt idx="207">
                  <c:v>8320</c:v>
                </c:pt>
                <c:pt idx="208">
                  <c:v>8360</c:v>
                </c:pt>
                <c:pt idx="209">
                  <c:v>8400</c:v>
                </c:pt>
                <c:pt idx="210">
                  <c:v>8440</c:v>
                </c:pt>
                <c:pt idx="211">
                  <c:v>8480</c:v>
                </c:pt>
                <c:pt idx="212">
                  <c:v>8520</c:v>
                </c:pt>
                <c:pt idx="213">
                  <c:v>8560</c:v>
                </c:pt>
                <c:pt idx="214">
                  <c:v>8600</c:v>
                </c:pt>
                <c:pt idx="215">
                  <c:v>8640</c:v>
                </c:pt>
                <c:pt idx="216">
                  <c:v>8680</c:v>
                </c:pt>
                <c:pt idx="217">
                  <c:v>8720</c:v>
                </c:pt>
                <c:pt idx="218">
                  <c:v>8760</c:v>
                </c:pt>
                <c:pt idx="219">
                  <c:v>8800</c:v>
                </c:pt>
                <c:pt idx="220">
                  <c:v>8840</c:v>
                </c:pt>
                <c:pt idx="221">
                  <c:v>8880</c:v>
                </c:pt>
                <c:pt idx="222">
                  <c:v>8920</c:v>
                </c:pt>
                <c:pt idx="223">
                  <c:v>8960</c:v>
                </c:pt>
                <c:pt idx="224">
                  <c:v>9000</c:v>
                </c:pt>
                <c:pt idx="225">
                  <c:v>9040</c:v>
                </c:pt>
                <c:pt idx="226">
                  <c:v>9080</c:v>
                </c:pt>
                <c:pt idx="227">
                  <c:v>9120</c:v>
                </c:pt>
                <c:pt idx="228">
                  <c:v>9160</c:v>
                </c:pt>
                <c:pt idx="229">
                  <c:v>9200</c:v>
                </c:pt>
                <c:pt idx="230">
                  <c:v>9240</c:v>
                </c:pt>
                <c:pt idx="231">
                  <c:v>9280</c:v>
                </c:pt>
                <c:pt idx="232">
                  <c:v>9320</c:v>
                </c:pt>
                <c:pt idx="233">
                  <c:v>9360</c:v>
                </c:pt>
                <c:pt idx="234">
                  <c:v>9400</c:v>
                </c:pt>
                <c:pt idx="235">
                  <c:v>9440</c:v>
                </c:pt>
                <c:pt idx="236">
                  <c:v>9480</c:v>
                </c:pt>
                <c:pt idx="237">
                  <c:v>9520</c:v>
                </c:pt>
                <c:pt idx="238">
                  <c:v>9560</c:v>
                </c:pt>
                <c:pt idx="239">
                  <c:v>9600</c:v>
                </c:pt>
                <c:pt idx="240">
                  <c:v>9640</c:v>
                </c:pt>
                <c:pt idx="241">
                  <c:v>9680</c:v>
                </c:pt>
                <c:pt idx="242">
                  <c:v>9720</c:v>
                </c:pt>
                <c:pt idx="243">
                  <c:v>9760</c:v>
                </c:pt>
                <c:pt idx="244">
                  <c:v>9800</c:v>
                </c:pt>
                <c:pt idx="245">
                  <c:v>9840</c:v>
                </c:pt>
                <c:pt idx="246">
                  <c:v>9880</c:v>
                </c:pt>
                <c:pt idx="247">
                  <c:v>9920</c:v>
                </c:pt>
                <c:pt idx="248">
                  <c:v>9960</c:v>
                </c:pt>
                <c:pt idx="249">
                  <c:v>10000</c:v>
                </c:pt>
                <c:pt idx="250">
                  <c:v>10040</c:v>
                </c:pt>
                <c:pt idx="251">
                  <c:v>10080</c:v>
                </c:pt>
                <c:pt idx="252">
                  <c:v>10120</c:v>
                </c:pt>
                <c:pt idx="253">
                  <c:v>10160</c:v>
                </c:pt>
                <c:pt idx="254">
                  <c:v>10200</c:v>
                </c:pt>
                <c:pt idx="255">
                  <c:v>10240</c:v>
                </c:pt>
                <c:pt idx="256">
                  <c:v>10280</c:v>
                </c:pt>
                <c:pt idx="257">
                  <c:v>10320</c:v>
                </c:pt>
                <c:pt idx="258">
                  <c:v>10360</c:v>
                </c:pt>
                <c:pt idx="259">
                  <c:v>10400</c:v>
                </c:pt>
                <c:pt idx="260">
                  <c:v>10440</c:v>
                </c:pt>
                <c:pt idx="261">
                  <c:v>10480</c:v>
                </c:pt>
                <c:pt idx="262">
                  <c:v>10520</c:v>
                </c:pt>
                <c:pt idx="263">
                  <c:v>10560</c:v>
                </c:pt>
                <c:pt idx="264">
                  <c:v>10600</c:v>
                </c:pt>
                <c:pt idx="265">
                  <c:v>10640</c:v>
                </c:pt>
                <c:pt idx="266">
                  <c:v>10680</c:v>
                </c:pt>
                <c:pt idx="267">
                  <c:v>10720</c:v>
                </c:pt>
                <c:pt idx="268">
                  <c:v>10760</c:v>
                </c:pt>
                <c:pt idx="269">
                  <c:v>10800</c:v>
                </c:pt>
                <c:pt idx="270">
                  <c:v>10840</c:v>
                </c:pt>
                <c:pt idx="271">
                  <c:v>10880</c:v>
                </c:pt>
                <c:pt idx="272">
                  <c:v>10920</c:v>
                </c:pt>
                <c:pt idx="273">
                  <c:v>10960</c:v>
                </c:pt>
                <c:pt idx="274">
                  <c:v>11000</c:v>
                </c:pt>
                <c:pt idx="275">
                  <c:v>11040</c:v>
                </c:pt>
                <c:pt idx="276">
                  <c:v>11080</c:v>
                </c:pt>
                <c:pt idx="277">
                  <c:v>11120</c:v>
                </c:pt>
                <c:pt idx="278">
                  <c:v>11160</c:v>
                </c:pt>
                <c:pt idx="279">
                  <c:v>11200</c:v>
                </c:pt>
                <c:pt idx="280">
                  <c:v>11240</c:v>
                </c:pt>
                <c:pt idx="281">
                  <c:v>11280</c:v>
                </c:pt>
                <c:pt idx="282">
                  <c:v>11320</c:v>
                </c:pt>
                <c:pt idx="283">
                  <c:v>11360</c:v>
                </c:pt>
                <c:pt idx="284">
                  <c:v>11400</c:v>
                </c:pt>
                <c:pt idx="285">
                  <c:v>11440</c:v>
                </c:pt>
                <c:pt idx="286">
                  <c:v>11480</c:v>
                </c:pt>
                <c:pt idx="287">
                  <c:v>11520</c:v>
                </c:pt>
                <c:pt idx="288">
                  <c:v>11560</c:v>
                </c:pt>
                <c:pt idx="289">
                  <c:v>11600</c:v>
                </c:pt>
                <c:pt idx="290">
                  <c:v>11640</c:v>
                </c:pt>
                <c:pt idx="291">
                  <c:v>11680</c:v>
                </c:pt>
                <c:pt idx="292">
                  <c:v>11720</c:v>
                </c:pt>
                <c:pt idx="293">
                  <c:v>11760</c:v>
                </c:pt>
                <c:pt idx="294">
                  <c:v>11800</c:v>
                </c:pt>
                <c:pt idx="295">
                  <c:v>11840</c:v>
                </c:pt>
                <c:pt idx="296">
                  <c:v>11880</c:v>
                </c:pt>
                <c:pt idx="297">
                  <c:v>11920</c:v>
                </c:pt>
                <c:pt idx="298">
                  <c:v>11960</c:v>
                </c:pt>
                <c:pt idx="299">
                  <c:v>12000</c:v>
                </c:pt>
                <c:pt idx="300">
                  <c:v>12040</c:v>
                </c:pt>
                <c:pt idx="301">
                  <c:v>12080</c:v>
                </c:pt>
                <c:pt idx="302">
                  <c:v>12120</c:v>
                </c:pt>
                <c:pt idx="303">
                  <c:v>12160</c:v>
                </c:pt>
                <c:pt idx="304">
                  <c:v>12200</c:v>
                </c:pt>
                <c:pt idx="305">
                  <c:v>12240</c:v>
                </c:pt>
                <c:pt idx="306">
                  <c:v>12280</c:v>
                </c:pt>
                <c:pt idx="307">
                  <c:v>12320</c:v>
                </c:pt>
                <c:pt idx="308">
                  <c:v>12360</c:v>
                </c:pt>
                <c:pt idx="309">
                  <c:v>12400</c:v>
                </c:pt>
                <c:pt idx="310">
                  <c:v>12440</c:v>
                </c:pt>
                <c:pt idx="311">
                  <c:v>12480</c:v>
                </c:pt>
                <c:pt idx="312">
                  <c:v>12520</c:v>
                </c:pt>
                <c:pt idx="313">
                  <c:v>12560</c:v>
                </c:pt>
                <c:pt idx="314">
                  <c:v>12600</c:v>
                </c:pt>
                <c:pt idx="315">
                  <c:v>12640</c:v>
                </c:pt>
                <c:pt idx="316">
                  <c:v>12680</c:v>
                </c:pt>
                <c:pt idx="317">
                  <c:v>12720</c:v>
                </c:pt>
                <c:pt idx="318">
                  <c:v>12760</c:v>
                </c:pt>
                <c:pt idx="319">
                  <c:v>12800</c:v>
                </c:pt>
                <c:pt idx="320">
                  <c:v>12840</c:v>
                </c:pt>
                <c:pt idx="321">
                  <c:v>12880</c:v>
                </c:pt>
                <c:pt idx="322">
                  <c:v>12920</c:v>
                </c:pt>
                <c:pt idx="323">
                  <c:v>12960</c:v>
                </c:pt>
                <c:pt idx="324">
                  <c:v>13000</c:v>
                </c:pt>
                <c:pt idx="325">
                  <c:v>13040</c:v>
                </c:pt>
                <c:pt idx="326">
                  <c:v>13080</c:v>
                </c:pt>
                <c:pt idx="327">
                  <c:v>13120</c:v>
                </c:pt>
                <c:pt idx="328">
                  <c:v>13160</c:v>
                </c:pt>
                <c:pt idx="329">
                  <c:v>13200</c:v>
                </c:pt>
                <c:pt idx="330">
                  <c:v>13240</c:v>
                </c:pt>
                <c:pt idx="331">
                  <c:v>13280</c:v>
                </c:pt>
                <c:pt idx="332">
                  <c:v>13320</c:v>
                </c:pt>
                <c:pt idx="333">
                  <c:v>13360</c:v>
                </c:pt>
                <c:pt idx="334">
                  <c:v>13400</c:v>
                </c:pt>
                <c:pt idx="335">
                  <c:v>13440</c:v>
                </c:pt>
                <c:pt idx="336">
                  <c:v>13480</c:v>
                </c:pt>
                <c:pt idx="337">
                  <c:v>13520</c:v>
                </c:pt>
                <c:pt idx="338">
                  <c:v>13560</c:v>
                </c:pt>
                <c:pt idx="339">
                  <c:v>13600</c:v>
                </c:pt>
                <c:pt idx="340">
                  <c:v>13640</c:v>
                </c:pt>
                <c:pt idx="341">
                  <c:v>13680</c:v>
                </c:pt>
                <c:pt idx="342">
                  <c:v>13720</c:v>
                </c:pt>
                <c:pt idx="343">
                  <c:v>13760</c:v>
                </c:pt>
                <c:pt idx="344">
                  <c:v>13800</c:v>
                </c:pt>
                <c:pt idx="345">
                  <c:v>13840</c:v>
                </c:pt>
                <c:pt idx="346">
                  <c:v>13880</c:v>
                </c:pt>
                <c:pt idx="347">
                  <c:v>13920</c:v>
                </c:pt>
                <c:pt idx="348">
                  <c:v>13960</c:v>
                </c:pt>
                <c:pt idx="349">
                  <c:v>14000</c:v>
                </c:pt>
                <c:pt idx="350">
                  <c:v>14040</c:v>
                </c:pt>
                <c:pt idx="351">
                  <c:v>14080</c:v>
                </c:pt>
                <c:pt idx="352">
                  <c:v>14120</c:v>
                </c:pt>
                <c:pt idx="353">
                  <c:v>14160</c:v>
                </c:pt>
                <c:pt idx="354">
                  <c:v>14200</c:v>
                </c:pt>
                <c:pt idx="355">
                  <c:v>14240</c:v>
                </c:pt>
                <c:pt idx="356">
                  <c:v>14280</c:v>
                </c:pt>
                <c:pt idx="357">
                  <c:v>14320</c:v>
                </c:pt>
                <c:pt idx="358">
                  <c:v>14360</c:v>
                </c:pt>
                <c:pt idx="359">
                  <c:v>14400</c:v>
                </c:pt>
                <c:pt idx="360">
                  <c:v>14440</c:v>
                </c:pt>
                <c:pt idx="361">
                  <c:v>14480</c:v>
                </c:pt>
                <c:pt idx="362">
                  <c:v>14520</c:v>
                </c:pt>
                <c:pt idx="363">
                  <c:v>14560</c:v>
                </c:pt>
                <c:pt idx="364">
                  <c:v>14600</c:v>
                </c:pt>
                <c:pt idx="365">
                  <c:v>14640</c:v>
                </c:pt>
                <c:pt idx="366">
                  <c:v>14680</c:v>
                </c:pt>
                <c:pt idx="367">
                  <c:v>14720</c:v>
                </c:pt>
                <c:pt idx="368">
                  <c:v>14760</c:v>
                </c:pt>
                <c:pt idx="369">
                  <c:v>14800</c:v>
                </c:pt>
                <c:pt idx="370">
                  <c:v>14840</c:v>
                </c:pt>
                <c:pt idx="371">
                  <c:v>14880</c:v>
                </c:pt>
                <c:pt idx="372">
                  <c:v>14920</c:v>
                </c:pt>
                <c:pt idx="373">
                  <c:v>14960</c:v>
                </c:pt>
                <c:pt idx="374">
                  <c:v>15000</c:v>
                </c:pt>
                <c:pt idx="375">
                  <c:v>15040</c:v>
                </c:pt>
                <c:pt idx="376">
                  <c:v>15080</c:v>
                </c:pt>
                <c:pt idx="377">
                  <c:v>15120</c:v>
                </c:pt>
                <c:pt idx="378">
                  <c:v>15160</c:v>
                </c:pt>
                <c:pt idx="379">
                  <c:v>15200</c:v>
                </c:pt>
                <c:pt idx="380">
                  <c:v>15240</c:v>
                </c:pt>
                <c:pt idx="381">
                  <c:v>15280</c:v>
                </c:pt>
                <c:pt idx="382">
                  <c:v>15320</c:v>
                </c:pt>
                <c:pt idx="383">
                  <c:v>15360</c:v>
                </c:pt>
                <c:pt idx="384">
                  <c:v>15400</c:v>
                </c:pt>
                <c:pt idx="385">
                  <c:v>15440</c:v>
                </c:pt>
                <c:pt idx="386">
                  <c:v>15480</c:v>
                </c:pt>
                <c:pt idx="387">
                  <c:v>15520</c:v>
                </c:pt>
                <c:pt idx="388">
                  <c:v>15560</c:v>
                </c:pt>
                <c:pt idx="389">
                  <c:v>15600</c:v>
                </c:pt>
                <c:pt idx="390">
                  <c:v>15640</c:v>
                </c:pt>
                <c:pt idx="391">
                  <c:v>15680</c:v>
                </c:pt>
                <c:pt idx="392">
                  <c:v>15720</c:v>
                </c:pt>
                <c:pt idx="393">
                  <c:v>15760</c:v>
                </c:pt>
                <c:pt idx="394">
                  <c:v>15800</c:v>
                </c:pt>
                <c:pt idx="395">
                  <c:v>15840</c:v>
                </c:pt>
                <c:pt idx="396">
                  <c:v>15880</c:v>
                </c:pt>
                <c:pt idx="397">
                  <c:v>15920</c:v>
                </c:pt>
                <c:pt idx="398">
                  <c:v>15960</c:v>
                </c:pt>
                <c:pt idx="399">
                  <c:v>16000</c:v>
                </c:pt>
                <c:pt idx="400">
                  <c:v>16040</c:v>
                </c:pt>
                <c:pt idx="401">
                  <c:v>16080</c:v>
                </c:pt>
                <c:pt idx="402">
                  <c:v>16120</c:v>
                </c:pt>
                <c:pt idx="403">
                  <c:v>16160</c:v>
                </c:pt>
                <c:pt idx="404">
                  <c:v>16200</c:v>
                </c:pt>
                <c:pt idx="405">
                  <c:v>16240</c:v>
                </c:pt>
                <c:pt idx="406">
                  <c:v>16280</c:v>
                </c:pt>
                <c:pt idx="407">
                  <c:v>16320</c:v>
                </c:pt>
                <c:pt idx="408">
                  <c:v>16360</c:v>
                </c:pt>
                <c:pt idx="409">
                  <c:v>16400</c:v>
                </c:pt>
                <c:pt idx="410">
                  <c:v>16440</c:v>
                </c:pt>
                <c:pt idx="411">
                  <c:v>16480</c:v>
                </c:pt>
                <c:pt idx="412">
                  <c:v>16520</c:v>
                </c:pt>
                <c:pt idx="413">
                  <c:v>16560</c:v>
                </c:pt>
                <c:pt idx="414">
                  <c:v>16600</c:v>
                </c:pt>
                <c:pt idx="415">
                  <c:v>16640</c:v>
                </c:pt>
                <c:pt idx="416">
                  <c:v>16680</c:v>
                </c:pt>
                <c:pt idx="417">
                  <c:v>16720</c:v>
                </c:pt>
                <c:pt idx="418">
                  <c:v>16760</c:v>
                </c:pt>
                <c:pt idx="419">
                  <c:v>16800</c:v>
                </c:pt>
                <c:pt idx="420">
                  <c:v>16840</c:v>
                </c:pt>
                <c:pt idx="421">
                  <c:v>16880</c:v>
                </c:pt>
                <c:pt idx="422">
                  <c:v>16920</c:v>
                </c:pt>
                <c:pt idx="423">
                  <c:v>16960</c:v>
                </c:pt>
                <c:pt idx="424">
                  <c:v>17000</c:v>
                </c:pt>
                <c:pt idx="425">
                  <c:v>17040</c:v>
                </c:pt>
                <c:pt idx="426">
                  <c:v>17080</c:v>
                </c:pt>
                <c:pt idx="427">
                  <c:v>17120</c:v>
                </c:pt>
                <c:pt idx="428">
                  <c:v>17160</c:v>
                </c:pt>
                <c:pt idx="429">
                  <c:v>17200</c:v>
                </c:pt>
                <c:pt idx="430">
                  <c:v>17240</c:v>
                </c:pt>
                <c:pt idx="431">
                  <c:v>17280</c:v>
                </c:pt>
                <c:pt idx="432">
                  <c:v>17320</c:v>
                </c:pt>
              </c:numCache>
            </c:numRef>
          </c:xVal>
          <c:yVal>
            <c:numRef>
              <c:f>Sheet3!$B$1:$B$433</c:f>
              <c:numCache>
                <c:formatCode>General</c:formatCode>
                <c:ptCount val="433"/>
                <c:pt idx="0">
                  <c:v>0.55000000000000004</c:v>
                </c:pt>
                <c:pt idx="1">
                  <c:v>0.5</c:v>
                </c:pt>
                <c:pt idx="2">
                  <c:v>0.5</c:v>
                </c:pt>
                <c:pt idx="3">
                  <c:v>0.65</c:v>
                </c:pt>
                <c:pt idx="4">
                  <c:v>0.57499999999999996</c:v>
                </c:pt>
                <c:pt idx="5">
                  <c:v>0.625</c:v>
                </c:pt>
                <c:pt idx="6">
                  <c:v>0.75</c:v>
                </c:pt>
                <c:pt idx="7">
                  <c:v>0.72499999999999998</c:v>
                </c:pt>
                <c:pt idx="8">
                  <c:v>0.67500000000000004</c:v>
                </c:pt>
                <c:pt idx="9">
                  <c:v>0.77500000000000002</c:v>
                </c:pt>
                <c:pt idx="10">
                  <c:v>0.82499999999999996</c:v>
                </c:pt>
                <c:pt idx="11">
                  <c:v>0.7</c:v>
                </c:pt>
                <c:pt idx="12">
                  <c:v>0.77500000000000002</c:v>
                </c:pt>
                <c:pt idx="13">
                  <c:v>0.65</c:v>
                </c:pt>
                <c:pt idx="14">
                  <c:v>0.72499999999999998</c:v>
                </c:pt>
                <c:pt idx="15">
                  <c:v>0.77500000000000002</c:v>
                </c:pt>
                <c:pt idx="16">
                  <c:v>0.7</c:v>
                </c:pt>
                <c:pt idx="17">
                  <c:v>0.625</c:v>
                </c:pt>
                <c:pt idx="18">
                  <c:v>0.7</c:v>
                </c:pt>
                <c:pt idx="19">
                  <c:v>0.7</c:v>
                </c:pt>
                <c:pt idx="20">
                  <c:v>0.72499999999999998</c:v>
                </c:pt>
                <c:pt idx="21">
                  <c:v>0.65</c:v>
                </c:pt>
                <c:pt idx="22">
                  <c:v>0.65</c:v>
                </c:pt>
                <c:pt idx="23">
                  <c:v>0.67500000000000004</c:v>
                </c:pt>
                <c:pt idx="24">
                  <c:v>0.72499999999999998</c:v>
                </c:pt>
                <c:pt idx="25">
                  <c:v>0.55000000000000004</c:v>
                </c:pt>
                <c:pt idx="26">
                  <c:v>0.72499999999999998</c:v>
                </c:pt>
                <c:pt idx="27">
                  <c:v>0.75</c:v>
                </c:pt>
                <c:pt idx="28">
                  <c:v>0.65</c:v>
                </c:pt>
                <c:pt idx="29">
                  <c:v>0.6</c:v>
                </c:pt>
                <c:pt idx="30">
                  <c:v>0.625</c:v>
                </c:pt>
                <c:pt idx="31">
                  <c:v>0.65</c:v>
                </c:pt>
                <c:pt idx="32">
                  <c:v>0.7</c:v>
                </c:pt>
                <c:pt idx="33">
                  <c:v>0.625</c:v>
                </c:pt>
                <c:pt idx="34">
                  <c:v>0.8</c:v>
                </c:pt>
                <c:pt idx="35">
                  <c:v>0.72499999999999998</c:v>
                </c:pt>
                <c:pt idx="36">
                  <c:v>0.77500000000000002</c:v>
                </c:pt>
                <c:pt idx="37">
                  <c:v>0.7</c:v>
                </c:pt>
                <c:pt idx="38">
                  <c:v>0.77500000000000002</c:v>
                </c:pt>
                <c:pt idx="39">
                  <c:v>0.7</c:v>
                </c:pt>
                <c:pt idx="40">
                  <c:v>0.67500000000000004</c:v>
                </c:pt>
                <c:pt idx="41">
                  <c:v>0.72499999999999998</c:v>
                </c:pt>
                <c:pt idx="42">
                  <c:v>0.77500000000000002</c:v>
                </c:pt>
                <c:pt idx="43">
                  <c:v>0.6</c:v>
                </c:pt>
                <c:pt idx="44">
                  <c:v>0.625</c:v>
                </c:pt>
                <c:pt idx="45">
                  <c:v>0.77500000000000002</c:v>
                </c:pt>
                <c:pt idx="46">
                  <c:v>0.67500000000000004</c:v>
                </c:pt>
                <c:pt idx="47">
                  <c:v>0.65</c:v>
                </c:pt>
                <c:pt idx="48">
                  <c:v>0.77500000000000002</c:v>
                </c:pt>
                <c:pt idx="49">
                  <c:v>0.7</c:v>
                </c:pt>
                <c:pt idx="50">
                  <c:v>0.52500000000000002</c:v>
                </c:pt>
                <c:pt idx="51">
                  <c:v>0.7</c:v>
                </c:pt>
                <c:pt idx="52">
                  <c:v>0.75</c:v>
                </c:pt>
                <c:pt idx="53">
                  <c:v>0.75</c:v>
                </c:pt>
                <c:pt idx="54">
                  <c:v>0.7</c:v>
                </c:pt>
                <c:pt idx="55">
                  <c:v>0.625</c:v>
                </c:pt>
                <c:pt idx="56">
                  <c:v>0.8</c:v>
                </c:pt>
                <c:pt idx="57">
                  <c:v>0.72499999999999998</c:v>
                </c:pt>
                <c:pt idx="58">
                  <c:v>0.72499999999999998</c:v>
                </c:pt>
                <c:pt idx="59">
                  <c:v>0.77500000000000002</c:v>
                </c:pt>
                <c:pt idx="60">
                  <c:v>0.7</c:v>
                </c:pt>
                <c:pt idx="61">
                  <c:v>0.8</c:v>
                </c:pt>
                <c:pt idx="62">
                  <c:v>0.7</c:v>
                </c:pt>
                <c:pt idx="63">
                  <c:v>0.75</c:v>
                </c:pt>
                <c:pt idx="64">
                  <c:v>0.82499999999999996</c:v>
                </c:pt>
                <c:pt idx="65">
                  <c:v>0.72499999999999998</c:v>
                </c:pt>
                <c:pt idx="66">
                  <c:v>0.72499999999999998</c:v>
                </c:pt>
                <c:pt idx="67">
                  <c:v>0.8</c:v>
                </c:pt>
                <c:pt idx="68">
                  <c:v>0.7</c:v>
                </c:pt>
                <c:pt idx="69">
                  <c:v>0.65</c:v>
                </c:pt>
                <c:pt idx="70">
                  <c:v>0.77500000000000002</c:v>
                </c:pt>
                <c:pt idx="71">
                  <c:v>0.75</c:v>
                </c:pt>
                <c:pt idx="72">
                  <c:v>0.72499999999999998</c:v>
                </c:pt>
                <c:pt idx="73">
                  <c:v>0.8</c:v>
                </c:pt>
                <c:pt idx="74">
                  <c:v>0.67500000000000004</c:v>
                </c:pt>
                <c:pt idx="75">
                  <c:v>0.85</c:v>
                </c:pt>
                <c:pt idx="76">
                  <c:v>0.67500000000000004</c:v>
                </c:pt>
                <c:pt idx="77">
                  <c:v>0.77500000000000002</c:v>
                </c:pt>
                <c:pt idx="78">
                  <c:v>0.75</c:v>
                </c:pt>
                <c:pt idx="79">
                  <c:v>0.65</c:v>
                </c:pt>
                <c:pt idx="80">
                  <c:v>0.7</c:v>
                </c:pt>
                <c:pt idx="81">
                  <c:v>0.57499999999999996</c:v>
                </c:pt>
                <c:pt idx="82">
                  <c:v>0.7</c:v>
                </c:pt>
                <c:pt idx="83">
                  <c:v>0.8</c:v>
                </c:pt>
                <c:pt idx="84">
                  <c:v>0.625</c:v>
                </c:pt>
                <c:pt idx="85">
                  <c:v>0.7</c:v>
                </c:pt>
                <c:pt idx="86">
                  <c:v>0.65</c:v>
                </c:pt>
                <c:pt idx="87">
                  <c:v>0.75</c:v>
                </c:pt>
                <c:pt idx="88">
                  <c:v>0.75</c:v>
                </c:pt>
                <c:pt idx="89">
                  <c:v>0.67500000000000004</c:v>
                </c:pt>
                <c:pt idx="90">
                  <c:v>0.85</c:v>
                </c:pt>
                <c:pt idx="91">
                  <c:v>0.75</c:v>
                </c:pt>
                <c:pt idx="92">
                  <c:v>0.7</c:v>
                </c:pt>
                <c:pt idx="93">
                  <c:v>0.65</c:v>
                </c:pt>
                <c:pt idx="94">
                  <c:v>0.72499999999999998</c:v>
                </c:pt>
                <c:pt idx="95">
                  <c:v>0.67500000000000004</c:v>
                </c:pt>
                <c:pt idx="96">
                  <c:v>0.75</c:v>
                </c:pt>
                <c:pt idx="97">
                  <c:v>0.7</c:v>
                </c:pt>
                <c:pt idx="98">
                  <c:v>0.72499999999999998</c:v>
                </c:pt>
                <c:pt idx="99">
                  <c:v>0.72499999999999998</c:v>
                </c:pt>
                <c:pt idx="100">
                  <c:v>0.75</c:v>
                </c:pt>
                <c:pt idx="101">
                  <c:v>0.72499999999999998</c:v>
                </c:pt>
                <c:pt idx="102">
                  <c:v>0.625</c:v>
                </c:pt>
                <c:pt idx="103">
                  <c:v>0.8</c:v>
                </c:pt>
                <c:pt idx="104">
                  <c:v>0.77500000000000002</c:v>
                </c:pt>
                <c:pt idx="105">
                  <c:v>0.75</c:v>
                </c:pt>
                <c:pt idx="106">
                  <c:v>0.82499999999999996</c:v>
                </c:pt>
                <c:pt idx="107">
                  <c:v>0.625</c:v>
                </c:pt>
                <c:pt idx="108">
                  <c:v>0.82499999999999996</c:v>
                </c:pt>
                <c:pt idx="109">
                  <c:v>0.77500000000000002</c:v>
                </c:pt>
                <c:pt idx="110">
                  <c:v>0.8</c:v>
                </c:pt>
                <c:pt idx="111">
                  <c:v>0.65</c:v>
                </c:pt>
                <c:pt idx="112">
                  <c:v>0.625</c:v>
                </c:pt>
                <c:pt idx="113">
                  <c:v>0.625</c:v>
                </c:pt>
                <c:pt idx="114">
                  <c:v>0.6</c:v>
                </c:pt>
                <c:pt idx="115">
                  <c:v>0.77500000000000002</c:v>
                </c:pt>
                <c:pt idx="116">
                  <c:v>0.72499999999999998</c:v>
                </c:pt>
                <c:pt idx="117">
                  <c:v>0.65</c:v>
                </c:pt>
                <c:pt idx="118">
                  <c:v>0.67500000000000004</c:v>
                </c:pt>
                <c:pt idx="119">
                  <c:v>0.65</c:v>
                </c:pt>
                <c:pt idx="120">
                  <c:v>0.55000000000000004</c:v>
                </c:pt>
                <c:pt idx="121">
                  <c:v>0.65</c:v>
                </c:pt>
                <c:pt idx="122">
                  <c:v>0.7</c:v>
                </c:pt>
                <c:pt idx="123">
                  <c:v>0.57499999999999996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0.77500000000000002</c:v>
                </c:pt>
                <c:pt idx="127">
                  <c:v>0.7</c:v>
                </c:pt>
                <c:pt idx="128">
                  <c:v>0.8</c:v>
                </c:pt>
                <c:pt idx="129">
                  <c:v>0.77500000000000002</c:v>
                </c:pt>
                <c:pt idx="130">
                  <c:v>0.72499999999999998</c:v>
                </c:pt>
                <c:pt idx="131">
                  <c:v>0.67500000000000004</c:v>
                </c:pt>
                <c:pt idx="132">
                  <c:v>0.75</c:v>
                </c:pt>
                <c:pt idx="133">
                  <c:v>0.75</c:v>
                </c:pt>
                <c:pt idx="134">
                  <c:v>0.875</c:v>
                </c:pt>
                <c:pt idx="135">
                  <c:v>0.6</c:v>
                </c:pt>
                <c:pt idx="136">
                  <c:v>0.72499999999999998</c:v>
                </c:pt>
                <c:pt idx="137">
                  <c:v>0.72499999999999998</c:v>
                </c:pt>
                <c:pt idx="138">
                  <c:v>0.6</c:v>
                </c:pt>
                <c:pt idx="139">
                  <c:v>0.875</c:v>
                </c:pt>
                <c:pt idx="140">
                  <c:v>0.8</c:v>
                </c:pt>
                <c:pt idx="141">
                  <c:v>0.65</c:v>
                </c:pt>
                <c:pt idx="142">
                  <c:v>0.57499999999999996</c:v>
                </c:pt>
                <c:pt idx="143">
                  <c:v>0.6</c:v>
                </c:pt>
                <c:pt idx="144">
                  <c:v>0.77500000000000002</c:v>
                </c:pt>
                <c:pt idx="145">
                  <c:v>0.67500000000000004</c:v>
                </c:pt>
                <c:pt idx="146">
                  <c:v>0.7</c:v>
                </c:pt>
                <c:pt idx="147">
                  <c:v>0.8</c:v>
                </c:pt>
                <c:pt idx="148">
                  <c:v>0.65</c:v>
                </c:pt>
                <c:pt idx="149">
                  <c:v>0.85</c:v>
                </c:pt>
                <c:pt idx="150">
                  <c:v>0.72499999999999998</c:v>
                </c:pt>
                <c:pt idx="151">
                  <c:v>0.82499999999999996</c:v>
                </c:pt>
                <c:pt idx="152">
                  <c:v>0.6</c:v>
                </c:pt>
                <c:pt idx="153">
                  <c:v>0.67500000000000004</c:v>
                </c:pt>
                <c:pt idx="154">
                  <c:v>0.72499999999999998</c:v>
                </c:pt>
                <c:pt idx="155">
                  <c:v>0.625</c:v>
                </c:pt>
                <c:pt idx="156">
                  <c:v>0.65</c:v>
                </c:pt>
                <c:pt idx="157">
                  <c:v>0.75</c:v>
                </c:pt>
                <c:pt idx="158">
                  <c:v>0.8</c:v>
                </c:pt>
                <c:pt idx="159">
                  <c:v>0.82499999999999996</c:v>
                </c:pt>
                <c:pt idx="160">
                  <c:v>0.625</c:v>
                </c:pt>
                <c:pt idx="161">
                  <c:v>0.57499999999999996</c:v>
                </c:pt>
                <c:pt idx="162">
                  <c:v>0.85</c:v>
                </c:pt>
                <c:pt idx="163">
                  <c:v>0.6</c:v>
                </c:pt>
                <c:pt idx="164">
                  <c:v>0.625</c:v>
                </c:pt>
                <c:pt idx="165">
                  <c:v>0.7</c:v>
                </c:pt>
                <c:pt idx="166">
                  <c:v>0.75</c:v>
                </c:pt>
                <c:pt idx="167">
                  <c:v>0.75</c:v>
                </c:pt>
                <c:pt idx="168">
                  <c:v>0.67500000000000004</c:v>
                </c:pt>
                <c:pt idx="169">
                  <c:v>0.77500000000000002</c:v>
                </c:pt>
                <c:pt idx="170">
                  <c:v>0.8</c:v>
                </c:pt>
                <c:pt idx="171">
                  <c:v>0.8</c:v>
                </c:pt>
                <c:pt idx="172">
                  <c:v>0.7</c:v>
                </c:pt>
                <c:pt idx="173">
                  <c:v>0.7</c:v>
                </c:pt>
                <c:pt idx="174">
                  <c:v>0.72499999999999998</c:v>
                </c:pt>
                <c:pt idx="175">
                  <c:v>0.625</c:v>
                </c:pt>
                <c:pt idx="176">
                  <c:v>0.72499999999999998</c:v>
                </c:pt>
                <c:pt idx="177">
                  <c:v>0.72499999999999998</c:v>
                </c:pt>
                <c:pt idx="178">
                  <c:v>0.77500000000000002</c:v>
                </c:pt>
                <c:pt idx="179">
                  <c:v>0.65</c:v>
                </c:pt>
                <c:pt idx="180">
                  <c:v>0.67500000000000004</c:v>
                </c:pt>
                <c:pt idx="181">
                  <c:v>0.7</c:v>
                </c:pt>
                <c:pt idx="182">
                  <c:v>0.8</c:v>
                </c:pt>
                <c:pt idx="183">
                  <c:v>0.7</c:v>
                </c:pt>
                <c:pt idx="184">
                  <c:v>0.625</c:v>
                </c:pt>
                <c:pt idx="185">
                  <c:v>0.77500000000000002</c:v>
                </c:pt>
                <c:pt idx="186">
                  <c:v>0.8</c:v>
                </c:pt>
                <c:pt idx="187">
                  <c:v>0.75</c:v>
                </c:pt>
                <c:pt idx="188">
                  <c:v>0.65</c:v>
                </c:pt>
                <c:pt idx="189">
                  <c:v>0.75</c:v>
                </c:pt>
                <c:pt idx="190">
                  <c:v>0.72499999999999998</c:v>
                </c:pt>
                <c:pt idx="191">
                  <c:v>0.82499999999999996</c:v>
                </c:pt>
                <c:pt idx="192">
                  <c:v>0.67500000000000004</c:v>
                </c:pt>
                <c:pt idx="193">
                  <c:v>0.75</c:v>
                </c:pt>
                <c:pt idx="194">
                  <c:v>0.65</c:v>
                </c:pt>
                <c:pt idx="195">
                  <c:v>0.7</c:v>
                </c:pt>
                <c:pt idx="196">
                  <c:v>0.75</c:v>
                </c:pt>
                <c:pt idx="197">
                  <c:v>0.625</c:v>
                </c:pt>
                <c:pt idx="198">
                  <c:v>0.67500000000000004</c:v>
                </c:pt>
                <c:pt idx="199">
                  <c:v>0.7</c:v>
                </c:pt>
                <c:pt idx="200">
                  <c:v>0.75</c:v>
                </c:pt>
                <c:pt idx="201">
                  <c:v>0.625</c:v>
                </c:pt>
                <c:pt idx="202">
                  <c:v>0.7</c:v>
                </c:pt>
                <c:pt idx="203">
                  <c:v>0.8</c:v>
                </c:pt>
                <c:pt idx="204">
                  <c:v>0.82499999999999996</c:v>
                </c:pt>
                <c:pt idx="205">
                  <c:v>0.75</c:v>
                </c:pt>
                <c:pt idx="206">
                  <c:v>0.7</c:v>
                </c:pt>
                <c:pt idx="207">
                  <c:v>0.75</c:v>
                </c:pt>
                <c:pt idx="208">
                  <c:v>0.77500000000000002</c:v>
                </c:pt>
                <c:pt idx="209">
                  <c:v>0.72499999999999998</c:v>
                </c:pt>
                <c:pt idx="210">
                  <c:v>0.75</c:v>
                </c:pt>
                <c:pt idx="211">
                  <c:v>0.82499999999999996</c:v>
                </c:pt>
                <c:pt idx="212">
                  <c:v>0.75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0.75</c:v>
                </c:pt>
                <c:pt idx="216">
                  <c:v>0.72499999999999998</c:v>
                </c:pt>
                <c:pt idx="217">
                  <c:v>0.75</c:v>
                </c:pt>
                <c:pt idx="218">
                  <c:v>0.65</c:v>
                </c:pt>
                <c:pt idx="219">
                  <c:v>0.7</c:v>
                </c:pt>
                <c:pt idx="220">
                  <c:v>0.75</c:v>
                </c:pt>
                <c:pt idx="221">
                  <c:v>0.6</c:v>
                </c:pt>
                <c:pt idx="222">
                  <c:v>0.75</c:v>
                </c:pt>
                <c:pt idx="223">
                  <c:v>0.67500000000000004</c:v>
                </c:pt>
                <c:pt idx="224">
                  <c:v>0.6</c:v>
                </c:pt>
                <c:pt idx="225">
                  <c:v>0.65</c:v>
                </c:pt>
                <c:pt idx="226">
                  <c:v>0.72499999999999998</c:v>
                </c:pt>
                <c:pt idx="227">
                  <c:v>0.77500000000000002</c:v>
                </c:pt>
                <c:pt idx="228">
                  <c:v>0.625</c:v>
                </c:pt>
                <c:pt idx="229">
                  <c:v>0.72499999999999998</c:v>
                </c:pt>
                <c:pt idx="230">
                  <c:v>0.72499999999999998</c:v>
                </c:pt>
                <c:pt idx="231">
                  <c:v>0.625</c:v>
                </c:pt>
                <c:pt idx="232">
                  <c:v>0.625</c:v>
                </c:pt>
                <c:pt idx="233">
                  <c:v>0.9</c:v>
                </c:pt>
                <c:pt idx="234">
                  <c:v>0.7</c:v>
                </c:pt>
                <c:pt idx="235">
                  <c:v>0.82499999999999996</c:v>
                </c:pt>
                <c:pt idx="236">
                  <c:v>0.67500000000000004</c:v>
                </c:pt>
                <c:pt idx="237">
                  <c:v>0.75</c:v>
                </c:pt>
                <c:pt idx="238">
                  <c:v>0.625</c:v>
                </c:pt>
                <c:pt idx="239">
                  <c:v>0.7</c:v>
                </c:pt>
                <c:pt idx="240">
                  <c:v>0.6</c:v>
                </c:pt>
                <c:pt idx="241">
                  <c:v>0.72499999999999998</c:v>
                </c:pt>
                <c:pt idx="242">
                  <c:v>0.82499999999999996</c:v>
                </c:pt>
                <c:pt idx="243">
                  <c:v>0.75</c:v>
                </c:pt>
                <c:pt idx="244">
                  <c:v>0.72499999999999998</c:v>
                </c:pt>
                <c:pt idx="245">
                  <c:v>0.8</c:v>
                </c:pt>
                <c:pt idx="246">
                  <c:v>0.65</c:v>
                </c:pt>
                <c:pt idx="247">
                  <c:v>0.82499999999999996</c:v>
                </c:pt>
                <c:pt idx="248">
                  <c:v>0.67500000000000004</c:v>
                </c:pt>
                <c:pt idx="249">
                  <c:v>0.72499999999999998</c:v>
                </c:pt>
                <c:pt idx="250">
                  <c:v>0.8</c:v>
                </c:pt>
                <c:pt idx="251">
                  <c:v>0.75</c:v>
                </c:pt>
                <c:pt idx="252">
                  <c:v>0.625</c:v>
                </c:pt>
                <c:pt idx="253">
                  <c:v>0.6</c:v>
                </c:pt>
                <c:pt idx="254">
                  <c:v>0.67500000000000004</c:v>
                </c:pt>
                <c:pt idx="255">
                  <c:v>0.65</c:v>
                </c:pt>
                <c:pt idx="256">
                  <c:v>0.65</c:v>
                </c:pt>
                <c:pt idx="257">
                  <c:v>0.82499999999999996</c:v>
                </c:pt>
                <c:pt idx="258">
                  <c:v>0.75</c:v>
                </c:pt>
                <c:pt idx="259">
                  <c:v>0.67500000000000004</c:v>
                </c:pt>
                <c:pt idx="260">
                  <c:v>0.72499999999999998</c:v>
                </c:pt>
                <c:pt idx="261">
                  <c:v>0.625</c:v>
                </c:pt>
                <c:pt idx="262">
                  <c:v>0.67500000000000004</c:v>
                </c:pt>
                <c:pt idx="263">
                  <c:v>0.6</c:v>
                </c:pt>
                <c:pt idx="264">
                  <c:v>0.7</c:v>
                </c:pt>
                <c:pt idx="265">
                  <c:v>0.9</c:v>
                </c:pt>
                <c:pt idx="266">
                  <c:v>0.82499999999999996</c:v>
                </c:pt>
                <c:pt idx="267">
                  <c:v>0.75</c:v>
                </c:pt>
                <c:pt idx="268">
                  <c:v>0.6</c:v>
                </c:pt>
                <c:pt idx="269">
                  <c:v>0.65</c:v>
                </c:pt>
                <c:pt idx="270">
                  <c:v>0.8</c:v>
                </c:pt>
                <c:pt idx="271">
                  <c:v>0.67500000000000004</c:v>
                </c:pt>
                <c:pt idx="272">
                  <c:v>0.625</c:v>
                </c:pt>
                <c:pt idx="273">
                  <c:v>0.72499999999999998</c:v>
                </c:pt>
                <c:pt idx="274">
                  <c:v>0.75</c:v>
                </c:pt>
                <c:pt idx="275">
                  <c:v>0.65</c:v>
                </c:pt>
                <c:pt idx="276">
                  <c:v>0.7</c:v>
                </c:pt>
                <c:pt idx="277">
                  <c:v>0.6</c:v>
                </c:pt>
                <c:pt idx="278">
                  <c:v>0.72499999999999998</c:v>
                </c:pt>
                <c:pt idx="279">
                  <c:v>0.65</c:v>
                </c:pt>
                <c:pt idx="280">
                  <c:v>0.72499999999999998</c:v>
                </c:pt>
                <c:pt idx="281">
                  <c:v>0.67500000000000004</c:v>
                </c:pt>
                <c:pt idx="282">
                  <c:v>0.7</c:v>
                </c:pt>
                <c:pt idx="283">
                  <c:v>0.75</c:v>
                </c:pt>
                <c:pt idx="284">
                  <c:v>0.67500000000000004</c:v>
                </c:pt>
                <c:pt idx="285">
                  <c:v>0.625</c:v>
                </c:pt>
                <c:pt idx="286">
                  <c:v>0.65</c:v>
                </c:pt>
                <c:pt idx="287">
                  <c:v>0.77500000000000002</c:v>
                </c:pt>
                <c:pt idx="288">
                  <c:v>0.85</c:v>
                </c:pt>
                <c:pt idx="289">
                  <c:v>0.75</c:v>
                </c:pt>
                <c:pt idx="290">
                  <c:v>0.72499999999999998</c:v>
                </c:pt>
                <c:pt idx="291">
                  <c:v>0.72499999999999998</c:v>
                </c:pt>
                <c:pt idx="292">
                  <c:v>0.65</c:v>
                </c:pt>
                <c:pt idx="293">
                  <c:v>0.72499999999999998</c:v>
                </c:pt>
                <c:pt idx="294">
                  <c:v>0.7</c:v>
                </c:pt>
                <c:pt idx="295">
                  <c:v>0.85</c:v>
                </c:pt>
                <c:pt idx="296">
                  <c:v>0.75</c:v>
                </c:pt>
                <c:pt idx="297">
                  <c:v>0.75</c:v>
                </c:pt>
                <c:pt idx="298">
                  <c:v>0.625</c:v>
                </c:pt>
                <c:pt idx="299">
                  <c:v>0.77500000000000002</c:v>
                </c:pt>
                <c:pt idx="300">
                  <c:v>0.77500000000000002</c:v>
                </c:pt>
                <c:pt idx="301">
                  <c:v>0.625</c:v>
                </c:pt>
                <c:pt idx="302">
                  <c:v>0.7</c:v>
                </c:pt>
                <c:pt idx="303">
                  <c:v>0.72499999999999998</c:v>
                </c:pt>
                <c:pt idx="304">
                  <c:v>0.55000000000000004</c:v>
                </c:pt>
                <c:pt idx="305">
                  <c:v>0.72499999999999998</c:v>
                </c:pt>
                <c:pt idx="306">
                  <c:v>0.75</c:v>
                </c:pt>
                <c:pt idx="307">
                  <c:v>0.77500000000000002</c:v>
                </c:pt>
                <c:pt idx="308">
                  <c:v>0.72499999999999998</c:v>
                </c:pt>
                <c:pt idx="309">
                  <c:v>0.72499999999999998</c:v>
                </c:pt>
                <c:pt idx="310">
                  <c:v>0.82499999999999996</c:v>
                </c:pt>
                <c:pt idx="311">
                  <c:v>0.77500000000000002</c:v>
                </c:pt>
                <c:pt idx="312">
                  <c:v>0.8</c:v>
                </c:pt>
                <c:pt idx="313">
                  <c:v>0.7</c:v>
                </c:pt>
                <c:pt idx="314">
                  <c:v>0.57499999999999996</c:v>
                </c:pt>
                <c:pt idx="315">
                  <c:v>0.8</c:v>
                </c:pt>
                <c:pt idx="316">
                  <c:v>0.82499999999999996</c:v>
                </c:pt>
                <c:pt idx="317">
                  <c:v>0.72499999999999998</c:v>
                </c:pt>
                <c:pt idx="318">
                  <c:v>0.72499999999999998</c:v>
                </c:pt>
                <c:pt idx="319">
                  <c:v>0.82499999999999996</c:v>
                </c:pt>
                <c:pt idx="320">
                  <c:v>0.65</c:v>
                </c:pt>
                <c:pt idx="321">
                  <c:v>0.875</c:v>
                </c:pt>
                <c:pt idx="322">
                  <c:v>0.67500000000000004</c:v>
                </c:pt>
                <c:pt idx="323">
                  <c:v>0.7</c:v>
                </c:pt>
                <c:pt idx="324">
                  <c:v>0.7</c:v>
                </c:pt>
                <c:pt idx="325">
                  <c:v>0.85</c:v>
                </c:pt>
                <c:pt idx="326">
                  <c:v>0.65</c:v>
                </c:pt>
                <c:pt idx="327">
                  <c:v>0.65</c:v>
                </c:pt>
                <c:pt idx="328">
                  <c:v>0.7</c:v>
                </c:pt>
                <c:pt idx="329">
                  <c:v>0.72499999999999998</c:v>
                </c:pt>
                <c:pt idx="330">
                  <c:v>0.65</c:v>
                </c:pt>
                <c:pt idx="331">
                  <c:v>0.67500000000000004</c:v>
                </c:pt>
                <c:pt idx="332">
                  <c:v>0.77500000000000002</c:v>
                </c:pt>
                <c:pt idx="333">
                  <c:v>0.7</c:v>
                </c:pt>
                <c:pt idx="334">
                  <c:v>0.7</c:v>
                </c:pt>
                <c:pt idx="335">
                  <c:v>0.75</c:v>
                </c:pt>
                <c:pt idx="336">
                  <c:v>0.77500000000000002</c:v>
                </c:pt>
                <c:pt idx="337">
                  <c:v>0.9</c:v>
                </c:pt>
                <c:pt idx="338">
                  <c:v>0.72499999999999998</c:v>
                </c:pt>
                <c:pt idx="339">
                  <c:v>0.7</c:v>
                </c:pt>
                <c:pt idx="340">
                  <c:v>0.8</c:v>
                </c:pt>
                <c:pt idx="341">
                  <c:v>0.67500000000000004</c:v>
                </c:pt>
                <c:pt idx="342">
                  <c:v>0.85</c:v>
                </c:pt>
                <c:pt idx="343">
                  <c:v>0.7</c:v>
                </c:pt>
                <c:pt idx="344">
                  <c:v>0.7</c:v>
                </c:pt>
                <c:pt idx="345">
                  <c:v>0.7</c:v>
                </c:pt>
                <c:pt idx="346">
                  <c:v>0.72499999999999998</c:v>
                </c:pt>
                <c:pt idx="347">
                  <c:v>0.8</c:v>
                </c:pt>
                <c:pt idx="348">
                  <c:v>0.625</c:v>
                </c:pt>
                <c:pt idx="349">
                  <c:v>0.85</c:v>
                </c:pt>
                <c:pt idx="350">
                  <c:v>0.6</c:v>
                </c:pt>
                <c:pt idx="351">
                  <c:v>0.65</c:v>
                </c:pt>
                <c:pt idx="352">
                  <c:v>0.75</c:v>
                </c:pt>
                <c:pt idx="353">
                  <c:v>0.7</c:v>
                </c:pt>
                <c:pt idx="354">
                  <c:v>0.52500000000000002</c:v>
                </c:pt>
                <c:pt idx="355">
                  <c:v>0.67500000000000004</c:v>
                </c:pt>
                <c:pt idx="356">
                  <c:v>0.75</c:v>
                </c:pt>
                <c:pt idx="357">
                  <c:v>0.77500000000000002</c:v>
                </c:pt>
                <c:pt idx="358">
                  <c:v>0.8</c:v>
                </c:pt>
                <c:pt idx="359">
                  <c:v>0.8</c:v>
                </c:pt>
                <c:pt idx="360">
                  <c:v>0.75</c:v>
                </c:pt>
                <c:pt idx="361">
                  <c:v>0.65</c:v>
                </c:pt>
                <c:pt idx="362">
                  <c:v>0.85</c:v>
                </c:pt>
                <c:pt idx="363">
                  <c:v>0.7</c:v>
                </c:pt>
                <c:pt idx="364">
                  <c:v>0.67500000000000004</c:v>
                </c:pt>
                <c:pt idx="365">
                  <c:v>0.72499999999999998</c:v>
                </c:pt>
                <c:pt idx="366">
                  <c:v>0.67500000000000004</c:v>
                </c:pt>
                <c:pt idx="367">
                  <c:v>0.65</c:v>
                </c:pt>
                <c:pt idx="368">
                  <c:v>0.67500000000000004</c:v>
                </c:pt>
                <c:pt idx="369">
                  <c:v>0.65</c:v>
                </c:pt>
                <c:pt idx="370">
                  <c:v>0.77500000000000002</c:v>
                </c:pt>
                <c:pt idx="371">
                  <c:v>0.75</c:v>
                </c:pt>
                <c:pt idx="372">
                  <c:v>0.8</c:v>
                </c:pt>
                <c:pt idx="373">
                  <c:v>0.75</c:v>
                </c:pt>
                <c:pt idx="374">
                  <c:v>0.82499999999999996</c:v>
                </c:pt>
                <c:pt idx="375">
                  <c:v>0.77500000000000002</c:v>
                </c:pt>
                <c:pt idx="376">
                  <c:v>0.7</c:v>
                </c:pt>
                <c:pt idx="377">
                  <c:v>0.7</c:v>
                </c:pt>
                <c:pt idx="378">
                  <c:v>0.7</c:v>
                </c:pt>
                <c:pt idx="379">
                  <c:v>0.72499999999999998</c:v>
                </c:pt>
                <c:pt idx="380">
                  <c:v>0.625</c:v>
                </c:pt>
                <c:pt idx="381">
                  <c:v>0.7</c:v>
                </c:pt>
                <c:pt idx="382">
                  <c:v>0.625</c:v>
                </c:pt>
                <c:pt idx="383">
                  <c:v>0.7</c:v>
                </c:pt>
                <c:pt idx="384">
                  <c:v>0.77500000000000002</c:v>
                </c:pt>
                <c:pt idx="385">
                  <c:v>0.77500000000000002</c:v>
                </c:pt>
                <c:pt idx="386">
                  <c:v>0.67500000000000004</c:v>
                </c:pt>
                <c:pt idx="387">
                  <c:v>0.7</c:v>
                </c:pt>
                <c:pt idx="388">
                  <c:v>0.72499999999999998</c:v>
                </c:pt>
                <c:pt idx="389">
                  <c:v>0.75</c:v>
                </c:pt>
                <c:pt idx="390">
                  <c:v>0.75</c:v>
                </c:pt>
                <c:pt idx="391">
                  <c:v>0.77500000000000002</c:v>
                </c:pt>
                <c:pt idx="392">
                  <c:v>0.8</c:v>
                </c:pt>
                <c:pt idx="393">
                  <c:v>0.625</c:v>
                </c:pt>
                <c:pt idx="394">
                  <c:v>0.67500000000000004</c:v>
                </c:pt>
                <c:pt idx="395">
                  <c:v>0.67500000000000004</c:v>
                </c:pt>
                <c:pt idx="396">
                  <c:v>0.625</c:v>
                </c:pt>
                <c:pt idx="397">
                  <c:v>0.67500000000000004</c:v>
                </c:pt>
                <c:pt idx="398">
                  <c:v>0.85</c:v>
                </c:pt>
                <c:pt idx="399">
                  <c:v>0.7</c:v>
                </c:pt>
                <c:pt idx="400">
                  <c:v>0.7</c:v>
                </c:pt>
                <c:pt idx="401">
                  <c:v>0.875</c:v>
                </c:pt>
                <c:pt idx="402">
                  <c:v>0.65</c:v>
                </c:pt>
                <c:pt idx="403">
                  <c:v>0.625</c:v>
                </c:pt>
                <c:pt idx="404">
                  <c:v>0.65</c:v>
                </c:pt>
                <c:pt idx="405">
                  <c:v>0.8</c:v>
                </c:pt>
                <c:pt idx="406">
                  <c:v>0.77500000000000002</c:v>
                </c:pt>
                <c:pt idx="407">
                  <c:v>0.72499999999999998</c:v>
                </c:pt>
                <c:pt idx="408">
                  <c:v>0.7</c:v>
                </c:pt>
                <c:pt idx="409">
                  <c:v>0.75</c:v>
                </c:pt>
                <c:pt idx="410">
                  <c:v>0.82499999999999996</c:v>
                </c:pt>
                <c:pt idx="411">
                  <c:v>0.625</c:v>
                </c:pt>
                <c:pt idx="412">
                  <c:v>0.75</c:v>
                </c:pt>
                <c:pt idx="413">
                  <c:v>0.7</c:v>
                </c:pt>
                <c:pt idx="414">
                  <c:v>0.55000000000000004</c:v>
                </c:pt>
                <c:pt idx="415">
                  <c:v>0.67500000000000004</c:v>
                </c:pt>
                <c:pt idx="416">
                  <c:v>0.75</c:v>
                </c:pt>
                <c:pt idx="417">
                  <c:v>0.625</c:v>
                </c:pt>
                <c:pt idx="418">
                  <c:v>0.7</c:v>
                </c:pt>
                <c:pt idx="419">
                  <c:v>0.72499999999999998</c:v>
                </c:pt>
                <c:pt idx="420">
                  <c:v>0.625</c:v>
                </c:pt>
                <c:pt idx="421">
                  <c:v>0.625</c:v>
                </c:pt>
                <c:pt idx="422">
                  <c:v>0.7</c:v>
                </c:pt>
                <c:pt idx="423">
                  <c:v>0.625</c:v>
                </c:pt>
                <c:pt idx="424">
                  <c:v>0.75</c:v>
                </c:pt>
                <c:pt idx="425">
                  <c:v>0.75</c:v>
                </c:pt>
                <c:pt idx="426">
                  <c:v>0.8</c:v>
                </c:pt>
                <c:pt idx="427">
                  <c:v>0.625</c:v>
                </c:pt>
                <c:pt idx="428">
                  <c:v>0.67500000000000004</c:v>
                </c:pt>
                <c:pt idx="429">
                  <c:v>0.67500000000000004</c:v>
                </c:pt>
                <c:pt idx="430">
                  <c:v>0.75</c:v>
                </c:pt>
                <c:pt idx="431">
                  <c:v>0.75</c:v>
                </c:pt>
                <c:pt idx="43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12-4560-91F9-8196527BE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89808"/>
        <c:axId val="53188496"/>
      </c:scatterChart>
      <c:valAx>
        <c:axId val="5318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8496"/>
        <c:crosses val="autoZero"/>
        <c:crossBetween val="midCat"/>
      </c:valAx>
      <c:valAx>
        <c:axId val="53188496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980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2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40A0-23FC-4217-B89E-06EA2A897EA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9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Learning:</a:t>
            </a:r>
            <a:br>
              <a:rPr lang="en-US" dirty="0"/>
            </a:br>
            <a:r>
              <a:rPr lang="en-US" dirty="0"/>
              <a:t>Satellite Imagery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</a:t>
            </a:r>
            <a:r>
              <a:rPr lang="en-US" dirty="0" err="1"/>
              <a:t>Pincket</a:t>
            </a:r>
            <a:endParaRPr lang="en-US" dirty="0"/>
          </a:p>
          <a:p>
            <a:r>
              <a:rPr lang="en-US" dirty="0"/>
              <a:t>Dan Wang</a:t>
            </a:r>
          </a:p>
        </p:txBody>
      </p:sp>
    </p:spTree>
    <p:extLst>
      <p:ext uri="{BB962C8B-B14F-4D97-AF65-F5344CB8AC3E}">
        <p14:creationId xmlns:p14="http://schemas.microsoft.com/office/powerpoint/2010/main" val="255547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Grayscale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Typically not too bad</a:t>
            </a:r>
          </a:p>
          <a:p>
            <a:r>
              <a:rPr lang="en-US" dirty="0"/>
              <a:t>Information loss can be particularly severe in cases such as bodies of water</a:t>
            </a:r>
          </a:p>
          <a:p>
            <a:pPr lvl="1"/>
            <a:r>
              <a:rPr lang="en-US" dirty="0"/>
              <a:t>Wooded area…? (people could be living there) Or lake…? (they probably aren’t)</a:t>
            </a:r>
          </a:p>
          <a:p>
            <a:r>
              <a:rPr lang="en-US" dirty="0"/>
              <a:t>Slightly better than random at binary classification (~56%)</a:t>
            </a:r>
          </a:p>
        </p:txBody>
      </p:sp>
      <p:pic>
        <p:nvPicPr>
          <p:cNvPr id="9" name="Picture 2" descr="https://earthengine.googleapis.com/api/thumb?thumbid=d36cfc07bc9a6aba93219987f2979223&amp;token=1afa3983a6eec4464e848dfdb5f8cdf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2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1800" y="1844040"/>
            <a:ext cx="624840" cy="416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128x 128 x</a:t>
            </a:r>
          </a:p>
          <a:p>
            <a:pPr algn="ctr"/>
            <a:r>
              <a:rPr lang="en-US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" y="317246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1155" y="2097088"/>
            <a:ext cx="624840" cy="363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64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64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5259" y="2481898"/>
            <a:ext cx="624840" cy="287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32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64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5185" y="2727960"/>
            <a:ext cx="624840" cy="210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64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6640" y="1844040"/>
            <a:ext cx="375920" cy="4160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  <a:p>
            <a:pPr algn="ctr"/>
            <a:r>
              <a:rPr lang="en-US" dirty="0"/>
              <a:t>LU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5835" y="2097088"/>
            <a:ext cx="375920" cy="36398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  <a:p>
            <a:pPr algn="ctr"/>
            <a:r>
              <a:rPr lang="en-US" dirty="0"/>
              <a:t>LU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0259" y="2481898"/>
            <a:ext cx="375920" cy="287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  <a:p>
            <a:pPr algn="ctr"/>
            <a:r>
              <a:rPr lang="en-US" dirty="0"/>
              <a:t>LU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0025" y="2727960"/>
            <a:ext cx="375920" cy="210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  <a:p>
            <a:pPr algn="ctr"/>
            <a:r>
              <a:rPr lang="en-US" dirty="0"/>
              <a:t>LU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9488" y="3061336"/>
            <a:ext cx="665480" cy="1254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  <a:p>
            <a:pPr algn="ctr"/>
            <a:r>
              <a:rPr lang="en-US" dirty="0"/>
              <a:t>2x2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3159" y="3061336"/>
            <a:ext cx="665480" cy="1254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  <a:p>
            <a:pPr algn="ctr"/>
            <a:r>
              <a:rPr lang="en-US" dirty="0"/>
              <a:t>2x2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95417" y="3061336"/>
            <a:ext cx="665480" cy="1254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  <a:p>
            <a:pPr algn="ctr"/>
            <a:r>
              <a:rPr lang="en-US" dirty="0"/>
              <a:t>2x2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36705" y="3061336"/>
            <a:ext cx="665480" cy="1254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  <a:p>
            <a:pPr algn="ctr"/>
            <a:r>
              <a:rPr lang="en-US" dirty="0"/>
              <a:t>2x2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90905" y="1616076"/>
            <a:ext cx="340360" cy="412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C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half" idx="1"/>
          </p:nvPr>
        </p:nvSpPr>
        <p:spPr>
          <a:xfrm>
            <a:off x="5284043" y="911383"/>
            <a:ext cx="4878389" cy="1865314"/>
          </a:xfrm>
        </p:spPr>
        <p:txBody>
          <a:bodyPr>
            <a:normAutofit/>
          </a:bodyPr>
          <a:lstStyle/>
          <a:p>
            <a:r>
              <a:rPr lang="en-US" dirty="0"/>
              <a:t>Standard Convolutional Neural Net.</a:t>
            </a:r>
          </a:p>
          <a:p>
            <a:r>
              <a:rPr lang="en-US" dirty="0"/>
              <a:t>Convolutional Layers followed by </a:t>
            </a:r>
            <a:r>
              <a:rPr lang="en-US" dirty="0" err="1"/>
              <a:t>Relu</a:t>
            </a:r>
            <a:r>
              <a:rPr lang="en-US" dirty="0"/>
              <a:t> and max pooling.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Attempts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Tried Variations in:</a:t>
            </a:r>
          </a:p>
          <a:p>
            <a:r>
              <a:rPr lang="en-US" dirty="0"/>
              <a:t>Greyscale</a:t>
            </a:r>
          </a:p>
          <a:p>
            <a:r>
              <a:rPr lang="en-US" dirty="0"/>
              <a:t>Pool Sizes</a:t>
            </a:r>
          </a:p>
          <a:p>
            <a:r>
              <a:rPr lang="en-US" dirty="0"/>
              <a:t>Convolution strides</a:t>
            </a:r>
          </a:p>
          <a:p>
            <a:r>
              <a:rPr lang="en-US" dirty="0"/>
              <a:t>Fully connected layer size</a:t>
            </a:r>
          </a:p>
          <a:p>
            <a:r>
              <a:rPr lang="en-US" dirty="0"/>
              <a:t>Error function</a:t>
            </a:r>
          </a:p>
          <a:p>
            <a:r>
              <a:rPr lang="en-US" dirty="0" err="1"/>
              <a:t>Num</a:t>
            </a:r>
            <a:r>
              <a:rPr lang="en-US" dirty="0"/>
              <a:t> filters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9F9C084-3597-40D9-876F-284130C20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623171"/>
              </p:ext>
            </p:extLst>
          </p:nvPr>
        </p:nvGraphicFramePr>
        <p:xfrm>
          <a:off x="1527490" y="3268978"/>
          <a:ext cx="3582990" cy="211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09330" y="2424746"/>
            <a:ext cx="4878389" cy="5165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Adding more layers didn’t help too much.</a:t>
            </a:r>
          </a:p>
        </p:txBody>
      </p:sp>
    </p:spTree>
    <p:extLst>
      <p:ext uri="{BB962C8B-B14F-4D97-AF65-F5344CB8AC3E}">
        <p14:creationId xmlns:p14="http://schemas.microsoft.com/office/powerpoint/2010/main" val="33805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2938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dividing amongst all populations, 70% accuracy.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D4E7C0-DF28-4815-BBDC-C947D44E9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077556"/>
              </p:ext>
            </p:extLst>
          </p:nvPr>
        </p:nvGraphicFramePr>
        <p:xfrm>
          <a:off x="1050764" y="3422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894511" y="1965960"/>
            <a:ext cx="3749040" cy="3625532"/>
            <a:chOff x="7214551" y="2324100"/>
            <a:chExt cx="3749040" cy="3625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551" y="2324100"/>
              <a:ext cx="1219200" cy="1219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391" y="4730432"/>
              <a:ext cx="1219200" cy="1219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391" y="2324100"/>
              <a:ext cx="1219200" cy="1219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14551" y="3893820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Census tracts don’t directly correspond to the images.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551" y="4730432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471" y="4730432"/>
              <a:ext cx="1219200" cy="1219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471" y="232410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4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Application: Identification of Unpopulated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anybody live here?</a:t>
            </a:r>
          </a:p>
          <a:p>
            <a:r>
              <a:rPr lang="en-US" dirty="0"/>
              <a:t>“Null hypothesis”: This area </a:t>
            </a:r>
            <a:r>
              <a:rPr lang="en-US" i="1" u="sng" dirty="0"/>
              <a:t>is</a:t>
            </a:r>
            <a:r>
              <a:rPr lang="en-US" dirty="0"/>
              <a:t> populated</a:t>
            </a:r>
          </a:p>
          <a:p>
            <a:r>
              <a:rPr lang="en-US" dirty="0"/>
              <a:t>Type I error: we predict unpopulated, but this area is actually populated</a:t>
            </a:r>
          </a:p>
          <a:p>
            <a:r>
              <a:rPr lang="en-US" dirty="0"/>
              <a:t>Type II error: we predict populated, but this area is actually unpopulated</a:t>
            </a:r>
          </a:p>
          <a:p>
            <a:r>
              <a:rPr lang="en-US" dirty="0"/>
              <a:t>It’s nice to minimize both, but Type I error should especially be avoided</a:t>
            </a:r>
          </a:p>
          <a:p>
            <a:r>
              <a:rPr lang="en-US" dirty="0"/>
              <a:t>Consider: firefighters need to know which areas to evacuate from a wildfire</a:t>
            </a:r>
          </a:p>
        </p:txBody>
      </p:sp>
    </p:spTree>
    <p:extLst>
      <p:ext uri="{BB962C8B-B14F-4D97-AF65-F5344CB8AC3E}">
        <p14:creationId xmlns:p14="http://schemas.microsoft.com/office/powerpoint/2010/main" val="4490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at &lt;1.0-Density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Unpopulated defined as &lt;1.0 person per square kilometer</a:t>
            </a:r>
          </a:p>
          <a:p>
            <a:r>
              <a:rPr lang="en-US" dirty="0"/>
              <a:t>Mediocre overall accuracy, but false positive rate of only &lt;6%</a:t>
            </a:r>
          </a:p>
          <a:p>
            <a:pPr lvl="1"/>
            <a:r>
              <a:rPr lang="en-US" dirty="0"/>
              <a:t>Only 14 of 236 test images identified as unpopulated were actually populated</a:t>
            </a:r>
          </a:p>
          <a:p>
            <a:r>
              <a:rPr lang="en-US" dirty="0"/>
              <a:t>In other words:</a:t>
            </a:r>
          </a:p>
          <a:p>
            <a:pPr lvl="1"/>
            <a:r>
              <a:rPr lang="en-US" dirty="0"/>
              <a:t>Many unpopulated areas get labeled as populated (unfortunately)</a:t>
            </a:r>
          </a:p>
          <a:p>
            <a:pPr lvl="1"/>
            <a:r>
              <a:rPr lang="en-US" dirty="0"/>
              <a:t>But when our model says nobody lives in a place, that’s almost always true</a:t>
            </a:r>
          </a:p>
        </p:txBody>
      </p:sp>
    </p:spTree>
    <p:extLst>
      <p:ext uri="{BB962C8B-B14F-4D97-AF65-F5344CB8AC3E}">
        <p14:creationId xmlns:p14="http://schemas.microsoft.com/office/powerpoint/2010/main" val="140602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agencies put zero effort into making it easy</a:t>
            </a:r>
          </a:p>
          <a:p>
            <a:r>
              <a:rPr lang="en-US" dirty="0"/>
              <a:t>Large images are painful</a:t>
            </a:r>
          </a:p>
          <a:p>
            <a:r>
              <a:rPr lang="en-US" dirty="0"/>
              <a:t>It’s not great, but it’s not too bad either</a:t>
            </a:r>
          </a:p>
          <a:p>
            <a:r>
              <a:rPr lang="en-US" dirty="0"/>
              <a:t>Is the model trustworthy?</a:t>
            </a:r>
          </a:p>
        </p:txBody>
      </p:sp>
    </p:spTree>
    <p:extLst>
      <p:ext uri="{BB962C8B-B14F-4D97-AF65-F5344CB8AC3E}">
        <p14:creationId xmlns:p14="http://schemas.microsoft.com/office/powerpoint/2010/main" val="326750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52896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[The audience, both SHAKEN and STIRRED, reacts with THUNDEROUS AND PROLONGED APPLAUSE]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5724939"/>
            <a:ext cx="9905999" cy="662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8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                     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predict the population density of a given region on the basis of satellite imagery of that region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U.S. Census Bureau knows where people are and where people aren’t within the United States.</a:t>
            </a:r>
          </a:p>
          <a:p>
            <a:r>
              <a:rPr lang="en-US" dirty="0"/>
              <a:t>The same isn’t true of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51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UC Santa Barbara</a:t>
            </a:r>
          </a:p>
          <a:p>
            <a:pPr lvl="1"/>
            <a:r>
              <a:rPr lang="en-US" dirty="0"/>
              <a:t>1997</a:t>
            </a:r>
          </a:p>
          <a:p>
            <a:pPr lvl="1"/>
            <a:r>
              <a:rPr lang="en-US" dirty="0"/>
              <a:t>Linear regression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02163" y="2249486"/>
            <a:ext cx="4875211" cy="3541714"/>
          </a:xfrm>
        </p:spPr>
        <p:txBody>
          <a:bodyPr/>
          <a:lstStyle/>
          <a:p>
            <a:r>
              <a:rPr lang="en-US" dirty="0" err="1"/>
              <a:t>Arnhold</a:t>
            </a:r>
            <a:r>
              <a:rPr lang="en-US" dirty="0"/>
              <a:t> Institute</a:t>
            </a:r>
          </a:p>
          <a:p>
            <a:pPr lvl="1"/>
            <a:r>
              <a:rPr lang="en-US" dirty="0"/>
              <a:t>2016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endParaRPr lang="en-US" dirty="0"/>
          </a:p>
        </p:txBody>
      </p:sp>
      <p:pic>
        <p:nvPicPr>
          <p:cNvPr id="1044" name="Picture 20" descr="http://www.arnholdinstitute.org/wp-content/uploads/2015/10/MSMC-Icahn-Arnhold-RGB-Hztl1-300x84.png?44d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4170759"/>
            <a:ext cx="2857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hysics.ucsb.edu/sites/secure.lsit.ucsb.edu.phys.d7/themes/at_lsit/images/department/ucsbwave-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0" y="3817144"/>
            <a:ext cx="2838450" cy="150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7787323" y="2249486"/>
            <a:ext cx="402367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approaches use feature extraction. (Roads, Buildings, Terrain type) which could be used for population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3248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Santa Barbara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Night-time satellite imagery</a:t>
            </a:r>
          </a:p>
          <a:p>
            <a:r>
              <a:rPr lang="en-US" dirty="0"/>
              <a:t>Luminosity as proxy for human presence</a:t>
            </a:r>
          </a:p>
          <a:p>
            <a:r>
              <a:rPr lang="en-US" dirty="0"/>
              <a:t>Works well for developed regions with high access to electric lighting</a:t>
            </a:r>
          </a:p>
          <a:p>
            <a:r>
              <a:rPr lang="en-US" dirty="0"/>
              <a:t>Limited in extensibility to the rest of the world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3133" y="1200150"/>
            <a:ext cx="3257997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Arnhold</a:t>
            </a:r>
            <a:r>
              <a:rPr lang="en-US" dirty="0"/>
              <a:t> </a:t>
            </a:r>
            <a:r>
              <a:rPr lang="en-US" dirty="0" err="1"/>
              <a:t>INstitute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Applicable to daytime satellite imagery</a:t>
            </a:r>
          </a:p>
          <a:p>
            <a:r>
              <a:rPr lang="en-US" dirty="0"/>
              <a:t>High R</a:t>
            </a:r>
            <a:r>
              <a:rPr lang="en-US" baseline="30000" dirty="0"/>
              <a:t>2</a:t>
            </a:r>
            <a:r>
              <a:rPr lang="en-US" dirty="0"/>
              <a:t> coefficient (here, a metric of explaining spatial variance in population)</a:t>
            </a:r>
          </a:p>
          <a:p>
            <a:r>
              <a:rPr lang="en-US" dirty="0"/>
              <a:t>Very weak at identifying regions of zero population</a:t>
            </a:r>
          </a:p>
        </p:txBody>
      </p:sp>
      <p:pic>
        <p:nvPicPr>
          <p:cNvPr id="5" name="Picture 6" descr="https://cdn-images-1.medium.com/max/800/1*A1CPBSwXE1u0iu_WiMCg3Q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393" y="2249488"/>
            <a:ext cx="4694827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0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6912928" cy="41436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Federal Communications Commission (FCC) API</a:t>
            </a:r>
          </a:p>
          <a:p>
            <a:pPr lvl="1"/>
            <a:r>
              <a:rPr lang="en-US" dirty="0"/>
              <a:t>Find census block by latitude and longitude</a:t>
            </a:r>
          </a:p>
          <a:p>
            <a:pPr lvl="1"/>
            <a:r>
              <a:rPr lang="en-US" dirty="0"/>
              <a:t>"FIPS":"360775908001027"</a:t>
            </a:r>
          </a:p>
          <a:p>
            <a:r>
              <a:rPr lang="en-US" dirty="0"/>
              <a:t>Reduce to state + county + tract code by block name format</a:t>
            </a:r>
          </a:p>
          <a:p>
            <a:r>
              <a:rPr lang="en-US" dirty="0"/>
              <a:t>Find tract data in Census Gazetteer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Longitudinal and latitudinal boundaries</a:t>
            </a:r>
          </a:p>
          <a:p>
            <a:r>
              <a:rPr lang="en-US" dirty="0"/>
              <a:t>Calculate population density and compare with NASA imagery</a:t>
            </a:r>
          </a:p>
          <a:p>
            <a:r>
              <a:rPr lang="en-US" dirty="0"/>
              <a:t>We pre-processed 55,000 image/pop records.</a:t>
            </a:r>
          </a:p>
        </p:txBody>
      </p:sp>
      <p:sp>
        <p:nvSpPr>
          <p:cNvPr id="4" name="Oval 3"/>
          <p:cNvSpPr/>
          <p:nvPr/>
        </p:nvSpPr>
        <p:spPr>
          <a:xfrm>
            <a:off x="8694420" y="444847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Place Database</a:t>
            </a:r>
          </a:p>
        </p:txBody>
      </p:sp>
      <p:sp>
        <p:nvSpPr>
          <p:cNvPr id="5" name="Oval 4"/>
          <p:cNvSpPr/>
          <p:nvPr/>
        </p:nvSpPr>
        <p:spPr>
          <a:xfrm>
            <a:off x="9944100" y="2416060"/>
            <a:ext cx="1485900" cy="614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FCC API</a:t>
            </a:r>
          </a:p>
        </p:txBody>
      </p:sp>
      <p:sp>
        <p:nvSpPr>
          <p:cNvPr id="6" name="Oval 5"/>
          <p:cNvSpPr/>
          <p:nvPr/>
        </p:nvSpPr>
        <p:spPr>
          <a:xfrm>
            <a:off x="7871460" y="2249487"/>
            <a:ext cx="1691640" cy="947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NASA Sat Imagery</a:t>
            </a:r>
          </a:p>
        </p:txBody>
      </p:sp>
      <p:sp>
        <p:nvSpPr>
          <p:cNvPr id="7" name="Oval 6"/>
          <p:cNvSpPr/>
          <p:nvPr/>
        </p:nvSpPr>
        <p:spPr>
          <a:xfrm>
            <a:off x="9591675" y="3584287"/>
            <a:ext cx="2190750" cy="10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Census Pop by Tract</a:t>
            </a:r>
          </a:p>
        </p:txBody>
      </p:sp>
      <p:cxnSp>
        <p:nvCxnSpPr>
          <p:cNvPr id="9" name="Connector: Curved 8"/>
          <p:cNvCxnSpPr/>
          <p:nvPr/>
        </p:nvCxnSpPr>
        <p:spPr>
          <a:xfrm rot="5400000">
            <a:off x="8975106" y="1749123"/>
            <a:ext cx="242540" cy="758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5" idx="4"/>
            <a:endCxn id="7" idx="0"/>
          </p:cNvCxnSpPr>
          <p:nvPr/>
        </p:nvCxnSpPr>
        <p:spPr>
          <a:xfrm rot="5400000">
            <a:off x="10410103" y="3307340"/>
            <a:ext cx="553894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136380" y="5341620"/>
            <a:ext cx="1280160" cy="1051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Record</a:t>
            </a:r>
          </a:p>
        </p:txBody>
      </p:sp>
      <p:cxnSp>
        <p:nvCxnSpPr>
          <p:cNvPr id="16" name="Connector: Curved 15"/>
          <p:cNvCxnSpPr/>
          <p:nvPr/>
        </p:nvCxnSpPr>
        <p:spPr>
          <a:xfrm rot="16200000" flipH="1">
            <a:off x="8174545" y="3739704"/>
            <a:ext cx="2144653" cy="10591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7" idx="4"/>
            <a:endCxn id="14" idx="0"/>
          </p:cNvCxnSpPr>
          <p:nvPr/>
        </p:nvCxnSpPr>
        <p:spPr>
          <a:xfrm rot="5400000">
            <a:off x="9862185" y="4516755"/>
            <a:ext cx="739140" cy="9105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/>
          <p:cNvCxnSpPr/>
          <p:nvPr/>
        </p:nvCxnSpPr>
        <p:spPr>
          <a:xfrm rot="16200000" flipH="1">
            <a:off x="9876705" y="1605714"/>
            <a:ext cx="409113" cy="1211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</a:t>
            </a:r>
            <a:r>
              <a:rPr lang="en-US" dirty="0" err="1"/>
              <a:t>LandSat</a:t>
            </a:r>
            <a:r>
              <a:rPr lang="en-US" dirty="0"/>
              <a:t> 8 imagery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313" y="2249488"/>
            <a:ext cx="3543300" cy="3541712"/>
          </a:xfrm>
          <a:prstGeom prst="rect">
            <a:avLst/>
          </a:prstGeom>
        </p:spPr>
      </p:pic>
      <p:pic>
        <p:nvPicPr>
          <p:cNvPr id="1026" name="Picture 2" descr="https://earthengine.googleapis.com/api/thumb?thumbid=d36cfc07bc9a6aba93219987f2979223&amp;token=1afa3983a6eec4464e848dfdb5f8cdf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images scale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too well</a:t>
            </a:r>
          </a:p>
          <a:p>
            <a:r>
              <a:rPr lang="en-US" dirty="0"/>
              <a:t>28 x 28 = 784 pixels = 784 bytes</a:t>
            </a:r>
          </a:p>
          <a:p>
            <a:r>
              <a:rPr lang="en-US" dirty="0"/>
              <a:t>512 x 512 = 262,144 pixels</a:t>
            </a:r>
          </a:p>
          <a:p>
            <a:r>
              <a:rPr lang="en-US" dirty="0"/>
              <a:t>With color: 262,144 pixels x (3 bytes / pixel) = 786,432 bytes</a:t>
            </a:r>
          </a:p>
        </p:txBody>
      </p:sp>
    </p:spTree>
    <p:extLst>
      <p:ext uri="{BB962C8B-B14F-4D97-AF65-F5344CB8AC3E}">
        <p14:creationId xmlns:p14="http://schemas.microsoft.com/office/powerpoint/2010/main" val="15031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</a:t>
            </a:r>
            <a:r>
              <a:rPr lang="en-US" dirty="0" err="1"/>
              <a:t>LandSat</a:t>
            </a:r>
            <a:r>
              <a:rPr lang="en-US" dirty="0"/>
              <a:t> 8 imagery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313" y="2249488"/>
            <a:ext cx="3543300" cy="3541712"/>
          </a:xfrm>
          <a:prstGeom prst="rect">
            <a:avLst/>
          </a:prstGeom>
        </p:spPr>
      </p:pic>
      <p:pic>
        <p:nvPicPr>
          <p:cNvPr id="1026" name="Picture 2" descr="https://earthengine.googleapis.com/api/thumb?thumbid=d36cfc07bc9a6aba93219987f2979223&amp;token=1afa3983a6eec4464e848dfdb5f8cdf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7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1212</TotalTime>
  <Words>619</Words>
  <Application>Microsoft Office PowerPoint</Application>
  <PresentationFormat>Widescreen</PresentationFormat>
  <Paragraphs>124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Deep Learning: Satellite Imagery</vt:lpstr>
      <vt:lpstr>Objective                        MOTIVATION</vt:lpstr>
      <vt:lpstr>Existing Models</vt:lpstr>
      <vt:lpstr>UC Santa Barbara Model</vt:lpstr>
      <vt:lpstr>Arnhold INstitute</vt:lpstr>
      <vt:lpstr>Data Integration</vt:lpstr>
      <vt:lpstr>NASA LandSat 8 imagery</vt:lpstr>
      <vt:lpstr>How images scale</vt:lpstr>
      <vt:lpstr>NASA LandSat 8 imagery</vt:lpstr>
      <vt:lpstr>Grayscale</vt:lpstr>
      <vt:lpstr>Our Model</vt:lpstr>
      <vt:lpstr>Various Attempts</vt:lpstr>
      <vt:lpstr>Issues</vt:lpstr>
      <vt:lpstr>An Application: Identification of Unpopulated Areas</vt:lpstr>
      <vt:lpstr>Our Model at &lt;1.0-Density Identification</vt:lpstr>
      <vt:lpstr>Conclusions</vt:lpstr>
      <vt:lpstr>[The audience, both SHAKEN and STIRRED, reacts with THUNDEROUS AND PROLONGED APPLAUSE]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Satellite Imagery</dc:title>
  <dc:creator>Dan Wang</dc:creator>
  <cp:lastModifiedBy>Dan Wang</cp:lastModifiedBy>
  <cp:revision>40</cp:revision>
  <dcterms:created xsi:type="dcterms:W3CDTF">2016-12-05T04:29:35Z</dcterms:created>
  <dcterms:modified xsi:type="dcterms:W3CDTF">2016-12-12T04:27:24Z</dcterms:modified>
</cp:coreProperties>
</file>