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lm-lang.org/news/blazing-fast-html-round-tw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6878"/>
          </a:xfrm>
        </p:spPr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3198"/>
            <a:ext cx="6400800" cy="1219200"/>
          </a:xfrm>
        </p:spPr>
        <p:txBody>
          <a:bodyPr/>
          <a:lstStyle/>
          <a:p>
            <a:r>
              <a:rPr lang="en-US" dirty="0"/>
              <a:t>A delightful language for reliable </a:t>
            </a:r>
            <a:r>
              <a:rPr lang="en-US" dirty="0" err="1"/>
              <a:t>webapps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32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Great introduction to functional programming</a:t>
            </a:r>
          </a:p>
          <a:p>
            <a:r>
              <a:rPr lang="en-US" sz="3600" dirty="0" smtClean="0"/>
              <a:t>Very reliable with no runtime errors</a:t>
            </a:r>
          </a:p>
          <a:p>
            <a:r>
              <a:rPr lang="en-US" sz="3600" dirty="0" smtClean="0"/>
              <a:t>Very performant</a:t>
            </a:r>
          </a:p>
          <a:p>
            <a:r>
              <a:rPr lang="en-US" sz="3600" dirty="0" smtClean="0"/>
              <a:t>The “Elm Architecture”</a:t>
            </a:r>
          </a:p>
          <a:p>
            <a:r>
              <a:rPr lang="en-US" sz="3600" dirty="0" smtClean="0"/>
              <a:t>Time travel debugging</a:t>
            </a:r>
          </a:p>
          <a:p>
            <a:r>
              <a:rPr lang="en-US" sz="3600" dirty="0" smtClean="0"/>
              <a:t>It’s fun!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440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548"/>
            <a:ext cx="8229600" cy="2485666"/>
          </a:xfrm>
        </p:spPr>
        <p:txBody>
          <a:bodyPr>
            <a:normAutofit/>
          </a:bodyPr>
          <a:lstStyle/>
          <a:p>
            <a:r>
              <a:rPr lang="en-US" dirty="0" smtClean="0"/>
              <a:t>Gentle introduction </a:t>
            </a:r>
            <a:r>
              <a:rPr lang="en-US" dirty="0"/>
              <a:t>to functional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55676"/>
            <a:ext cx="8229600" cy="3170487"/>
          </a:xfrm>
        </p:spPr>
        <p:txBody>
          <a:bodyPr/>
          <a:lstStyle/>
          <a:p>
            <a:r>
              <a:rPr lang="en-US" dirty="0" smtClean="0"/>
              <a:t>Haskell is huge</a:t>
            </a:r>
          </a:p>
          <a:p>
            <a:r>
              <a:rPr lang="en-US" dirty="0" smtClean="0"/>
              <a:t>More predominant in academia</a:t>
            </a:r>
          </a:p>
          <a:p>
            <a:r>
              <a:rPr lang="en-US" dirty="0" smtClean="0"/>
              <a:t>Elm is immediately useful and 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 is compiled to native JavaScript.</a:t>
            </a:r>
          </a:p>
          <a:p>
            <a:r>
              <a:rPr lang="en-US" dirty="0" smtClean="0"/>
              <a:t>Like React, Elm uses a virtual DOM</a:t>
            </a:r>
          </a:p>
          <a:p>
            <a:r>
              <a:rPr lang="en-US" dirty="0" smtClean="0"/>
              <a:t>Lies, Damn lies, Statistics, </a:t>
            </a:r>
            <a:r>
              <a:rPr lang="mr-IN" dirty="0" smtClean="0"/>
              <a:t>…</a:t>
            </a:r>
            <a:r>
              <a:rPr lang="en-US" dirty="0" smtClean="0"/>
              <a:t>, Benchmarks</a:t>
            </a:r>
          </a:p>
          <a:p>
            <a:r>
              <a:rPr lang="en-US" dirty="0" smtClean="0">
                <a:hlinkClick r:id="rId2"/>
              </a:rPr>
              <a:t>Benchmark with a Grain of Salt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52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Model/View/Update architecture</a:t>
            </a:r>
          </a:p>
          <a:p>
            <a:r>
              <a:rPr lang="en-US" dirty="0" smtClean="0"/>
              <a:t>Managed effects by the Elm runtime</a:t>
            </a:r>
          </a:p>
          <a:p>
            <a:r>
              <a:rPr lang="en-US" dirty="0" smtClean="0"/>
              <a:t>Your Elm code is pure</a:t>
            </a:r>
          </a:p>
          <a:p>
            <a:r>
              <a:rPr lang="en-US" dirty="0" smtClean="0"/>
              <a:t>You tell the runtime about what you’d like done through Commands and </a:t>
            </a:r>
            <a:r>
              <a:rPr lang="en-US" dirty="0" smtClean="0"/>
              <a:t>Subscriptions</a:t>
            </a:r>
            <a:endParaRPr lang="en-US" dirty="0"/>
          </a:p>
          <a:p>
            <a:r>
              <a:rPr lang="en-US" dirty="0" smtClean="0"/>
              <a:t>Inspired </a:t>
            </a:r>
            <a:r>
              <a:rPr lang="en-US" dirty="0" err="1" smtClean="0"/>
              <a:t>Redux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046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0297"/>
            <a:ext cx="8229600" cy="16002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49</TotalTime>
  <Words>122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Elm</vt:lpstr>
      <vt:lpstr>Why Elm</vt:lpstr>
      <vt:lpstr>Gentle introduction to functional programming </vt:lpstr>
      <vt:lpstr>Elm Performance</vt:lpstr>
      <vt:lpstr>Elm Architecture</vt:lpstr>
      <vt:lpstr>Demos</vt:lpstr>
    </vt:vector>
  </TitlesOfParts>
  <Company>Lab49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Howard Pinsley</dc:creator>
  <cp:lastModifiedBy>Howard Pinsley</cp:lastModifiedBy>
  <cp:revision>7</cp:revision>
  <dcterms:created xsi:type="dcterms:W3CDTF">2019-06-04T23:13:06Z</dcterms:created>
  <dcterms:modified xsi:type="dcterms:W3CDTF">2019-09-18T10:30:16Z</dcterms:modified>
</cp:coreProperties>
</file>