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/>
    <p:restoredTop sz="94626"/>
  </p:normalViewPr>
  <p:slideViewPr>
    <p:cSldViewPr snapToGrid="0" snapToObjects="1" showGuides="1">
      <p:cViewPr>
        <p:scale>
          <a:sx n="114" d="100"/>
          <a:sy n="114" d="100"/>
        </p:scale>
        <p:origin x="130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36FFE-8A77-7F47-9363-E5E04AA5A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5E74D29-2F88-B542-8481-0D625FB9E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18E9B5-A798-434E-8A9C-97B1AE0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370EFA-6BDC-3F4D-9D80-100BA18F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BD982C-471C-B746-9C73-FCD70FF8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7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685289-4268-9341-B953-C4028B6D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B8A640D-42ED-2446-8D2A-D009956D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9FEFF5-640B-AF41-A1CA-A72EDE12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7988C1-4620-0D40-B501-180E84F6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75F58E-173C-124C-81CB-535BA32C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4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581EC8C-DC69-7746-9539-D8CF5FA53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A4B6F6-9682-D34F-8AA8-82BDD14E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E9F80D-5259-1241-B940-8D7BA3AD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BE48D2-75A5-CC47-9426-0774C1D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AE7813-29C5-FF49-B639-1270E47A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572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97E8DF-4A97-8D45-A970-E2142197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672B15-0BAB-2243-9FF7-B7806053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3692CC-1EBC-7141-86F5-B174B1AA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3462E8-915F-5D42-932C-D4EFE085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195E0E-0BB5-BD46-A50A-A9D7BCF4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28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4A93FA-A498-FB4E-AB66-57FFDA5C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C78BD3-4258-404E-87D3-0B35CB0C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C9841E-32DD-4149-9FB3-E69B94B0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26FB89-EAD7-0F49-A4DD-E49BA714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03BACE-1B7D-174F-9017-A6A2BA13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3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2FCE2A-FFAA-E34C-BCFD-20E82AEB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CA0D75-DEED-F346-9DF0-988631ED5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EAA3DC3-5862-974B-94FA-8544B332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9D4D20-055D-BC43-B1F5-046BD8AA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58F634-388E-1546-8345-2E737DC3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1A5BCA-FD2A-0D48-B392-2EC8C077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3966E-7215-724D-BE8C-B4B969EE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78FB87-CFD9-B840-981E-74A39053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EE98EAB-13F8-DB49-B280-B83DDE547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AB084CA-C6D4-4047-AD02-61B114725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DCE0D73-1BB6-6F40-99CB-A6BCF586C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194F7BC-5891-B24B-94E1-5E15F8B5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EE6CCB4-ED10-3241-8C45-63774F1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9E60497-8D48-404B-B609-CB32223A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82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4F9DEF-47B7-4E42-AF9C-BF0F57A1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DD62976-16EA-B348-A921-31F019A6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AF88B88-3E3D-6841-92F0-71CABF95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2352EA7-D035-9547-8E83-3A6AF0FA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825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00DE6F-B026-C240-B47F-718871CF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BFFB899-D388-1448-9AB3-997E6FBC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E4C666-0545-304E-B9F7-20A83CB0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22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05E553-1EE0-754A-80D7-3C1E299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B28660-BB58-534D-BB84-779640E3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94EC8C0-1762-9D4A-B039-CC0E2D017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77EFD4-6EC1-AE4A-A76D-86DAB572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F077F76-1F02-1245-923B-202C819C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25B865E-8040-7249-BB2B-7E3EB7EA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9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DBA6B0-08A0-6A4C-9093-6B1248DF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CC5DB64-77B4-8D48-95D6-5C36AC7DA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1F2D4E9-0718-9040-872D-F6E467DF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20FD86-AA7C-2545-BE02-4C7BC13A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5E7262-1702-C648-9D1A-0B21DDA8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46DAC4-44FF-3C45-B6E2-915529F0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80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8BBF49B-CB83-6E48-B1F4-38C1E98F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DE952D-D5BF-854F-A5CF-F9F9EB7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493B2F-5120-E34F-88D5-E3BC15AFD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1A87-4A4D-2148-8AA5-A3D8D15256E0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52F34B-8DF7-314C-B1AA-4D08848E6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7C1D6A-13DB-824C-A416-98BCB8CB5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4D0F-214C-6A45-B71C-14B68F843FD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789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D5D977C7-EDC7-D642-A92F-2649AD5CB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8DD51DD4-9507-B34D-9E67-E569DBD7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043" y="3429000"/>
            <a:ext cx="9144000" cy="23876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507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DCF839F3-1CC2-9F47-BA69-3F99EAF35698}"/>
              </a:ext>
            </a:extLst>
          </p:cNvPr>
          <p:cNvSpPr/>
          <p:nvPr/>
        </p:nvSpPr>
        <p:spPr>
          <a:xfrm>
            <a:off x="3496962" y="1482811"/>
            <a:ext cx="3410465" cy="1594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sieć neuronowa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679980B6-F008-054F-930F-3A091E45DFCB}"/>
              </a:ext>
            </a:extLst>
          </p:cNvPr>
          <p:cNvCxnSpPr>
            <a:cxnSpLocks/>
          </p:cNvCxnSpPr>
          <p:nvPr/>
        </p:nvCxnSpPr>
        <p:spPr>
          <a:xfrm>
            <a:off x="2737022" y="2330605"/>
            <a:ext cx="742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DDC0DD6D-C0C8-B047-A831-31BF9AC4235A}"/>
              </a:ext>
            </a:extLst>
          </p:cNvPr>
          <p:cNvCxnSpPr>
            <a:cxnSpLocks/>
          </p:cNvCxnSpPr>
          <p:nvPr/>
        </p:nvCxnSpPr>
        <p:spPr>
          <a:xfrm>
            <a:off x="6907427" y="2643530"/>
            <a:ext cx="920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C065251B-D7E5-5E4B-ACB2-1A55C87341C1}"/>
              </a:ext>
            </a:extLst>
          </p:cNvPr>
          <p:cNvCxnSpPr>
            <a:cxnSpLocks/>
          </p:cNvCxnSpPr>
          <p:nvPr/>
        </p:nvCxnSpPr>
        <p:spPr>
          <a:xfrm>
            <a:off x="6907427" y="2074416"/>
            <a:ext cx="920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8302637-9F96-9947-BD98-773703018711}"/>
              </a:ext>
            </a:extLst>
          </p:cNvPr>
          <p:cNvSpPr txBox="1"/>
          <p:nvPr/>
        </p:nvSpPr>
        <p:spPr>
          <a:xfrm>
            <a:off x="7828005" y="1735869"/>
            <a:ext cx="141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maska </a:t>
            </a:r>
          </a:p>
          <a:p>
            <a:r>
              <a:rPr lang="pl-PL" dirty="0"/>
              <a:t>semantyczna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C104246-6600-9941-B426-DB5E4F590D71}"/>
              </a:ext>
            </a:extLst>
          </p:cNvPr>
          <p:cNvSpPr txBox="1"/>
          <p:nvPr/>
        </p:nvSpPr>
        <p:spPr>
          <a:xfrm>
            <a:off x="7828005" y="244374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etykieta sceny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D99AA68-C36A-2D40-8094-5EA309CA8955}"/>
              </a:ext>
            </a:extLst>
          </p:cNvPr>
          <p:cNvSpPr txBox="1"/>
          <p:nvPr/>
        </p:nvSpPr>
        <p:spPr>
          <a:xfrm>
            <a:off x="1652794" y="2145939"/>
            <a:ext cx="115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obraz RGB</a:t>
            </a:r>
          </a:p>
        </p:txBody>
      </p:sp>
    </p:spTree>
    <p:extLst>
      <p:ext uri="{BB962C8B-B14F-4D97-AF65-F5344CB8AC3E}">
        <p14:creationId xmlns:p14="http://schemas.microsoft.com/office/powerpoint/2010/main" val="351574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a 74">
            <a:extLst>
              <a:ext uri="{FF2B5EF4-FFF2-40B4-BE49-F238E27FC236}">
                <a16:creationId xmlns:a16="http://schemas.microsoft.com/office/drawing/2014/main" id="{38AF20A2-1997-3C49-9CC3-4DB885BC5028}"/>
              </a:ext>
            </a:extLst>
          </p:cNvPr>
          <p:cNvGrpSpPr/>
          <p:nvPr/>
        </p:nvGrpSpPr>
        <p:grpSpPr>
          <a:xfrm>
            <a:off x="5710029" y="2509788"/>
            <a:ext cx="1051596" cy="958269"/>
            <a:chOff x="5710029" y="2509788"/>
            <a:chExt cx="1051596" cy="958269"/>
          </a:xfrm>
        </p:grpSpPr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EDEDA54C-6D2D-8A4F-A17F-469B35A446E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957" y="2509788"/>
              <a:ext cx="457839" cy="18899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277D1ACF-6E7D-1548-8FEB-1693FEC77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2710208"/>
              <a:ext cx="550157" cy="196305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E69C1153-9DF7-A642-8F7B-F99E70ACD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8350" y="2710208"/>
              <a:ext cx="529415" cy="708268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7DD9602C-D739-A84F-8C89-8EA12C377CE4}"/>
                </a:ext>
              </a:extLst>
            </p:cNvPr>
            <p:cNvCxnSpPr>
              <a:cxnSpLocks/>
            </p:cNvCxnSpPr>
            <p:nvPr/>
          </p:nvCxnSpPr>
          <p:spPr>
            <a:xfrm>
              <a:off x="5717168" y="2533530"/>
              <a:ext cx="550157" cy="65473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6D2E000F-85FF-2448-AD65-B284EEFF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710029" y="2917080"/>
              <a:ext cx="557296" cy="282614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2A6D6C45-5865-B647-9A49-2BC491F87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3170627"/>
              <a:ext cx="590597" cy="297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EE3689AC-3239-EB44-BF4D-8FA489331EFD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86" y="2727725"/>
              <a:ext cx="492565" cy="23517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75A769B7-FEFA-3145-B337-62449BC89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9988" y="2969403"/>
              <a:ext cx="491637" cy="238693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679D92FA-3BB8-B341-AFB8-DF2D1FFFA15D}"/>
              </a:ext>
            </a:extLst>
          </p:cNvPr>
          <p:cNvGrpSpPr/>
          <p:nvPr/>
        </p:nvGrpSpPr>
        <p:grpSpPr>
          <a:xfrm>
            <a:off x="3715982" y="1353772"/>
            <a:ext cx="1726423" cy="1654562"/>
            <a:chOff x="3715982" y="1353772"/>
            <a:chExt cx="1726423" cy="1654562"/>
          </a:xfrm>
          <a:solidFill>
            <a:schemeClr val="bg1">
              <a:lumMod val="50000"/>
            </a:schemeClr>
          </a:solidFill>
        </p:grpSpPr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0B331E53-9779-7B40-9717-9C178EEE580B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82" y="2174790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6EC8A224-886A-8F4C-ADCA-046A3C3D9CCA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1360035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0BD1D7F5-124D-104B-9407-E897305C4B10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1353772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65C805FD-85A5-BB48-A5A6-316EADF683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2174790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5A057221-5450-8645-A51C-E17B6E962350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2989993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rapez 1">
            <a:extLst>
              <a:ext uri="{FF2B5EF4-FFF2-40B4-BE49-F238E27FC236}">
                <a16:creationId xmlns:a16="http://schemas.microsoft.com/office/drawing/2014/main" id="{ED5A1113-B2E7-674A-A4BD-6BE75BACEC76}"/>
              </a:ext>
            </a:extLst>
          </p:cNvPr>
          <p:cNvSpPr/>
          <p:nvPr/>
        </p:nvSpPr>
        <p:spPr>
          <a:xfrm rot="5400000">
            <a:off x="1946189" y="1396314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/>
              <a:t>ENKODER</a:t>
            </a:r>
          </a:p>
        </p:txBody>
      </p:sp>
      <p:sp>
        <p:nvSpPr>
          <p:cNvPr id="3" name="Trapez 2">
            <a:extLst>
              <a:ext uri="{FF2B5EF4-FFF2-40B4-BE49-F238E27FC236}">
                <a16:creationId xmlns:a16="http://schemas.microsoft.com/office/drawing/2014/main" id="{64632681-6B75-7343-BF92-3DD455A5762C}"/>
              </a:ext>
            </a:extLst>
          </p:cNvPr>
          <p:cNvSpPr/>
          <p:nvPr/>
        </p:nvSpPr>
        <p:spPr>
          <a:xfrm rot="16200000">
            <a:off x="5117364" y="540369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/>
              <a:t>DEKODER</a:t>
            </a:r>
          </a:p>
        </p:txBody>
      </p:sp>
      <p:grpSp>
        <p:nvGrpSpPr>
          <p:cNvPr id="76" name="Grupa 75">
            <a:extLst>
              <a:ext uri="{FF2B5EF4-FFF2-40B4-BE49-F238E27FC236}">
                <a16:creationId xmlns:a16="http://schemas.microsoft.com/office/drawing/2014/main" id="{CEF207B9-93DC-0C45-9FCD-4B8359A9C345}"/>
              </a:ext>
            </a:extLst>
          </p:cNvPr>
          <p:cNvGrpSpPr/>
          <p:nvPr/>
        </p:nvGrpSpPr>
        <p:grpSpPr>
          <a:xfrm>
            <a:off x="5572500" y="2372259"/>
            <a:ext cx="1317781" cy="1228595"/>
            <a:chOff x="5572500" y="2372259"/>
            <a:chExt cx="1317781" cy="1228595"/>
          </a:xfrm>
          <a:solidFill>
            <a:schemeClr val="tx1"/>
          </a:solidFill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30A1F407-4E54-CC4C-8C34-66B10CA47901}"/>
                </a:ext>
              </a:extLst>
            </p:cNvPr>
            <p:cNvSpPr/>
            <p:nvPr/>
          </p:nvSpPr>
          <p:spPr>
            <a:xfrm>
              <a:off x="5572500" y="2372259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AE835FB2-E55A-F141-BBDE-6403FA71E580}"/>
                </a:ext>
              </a:extLst>
            </p:cNvPr>
            <p:cNvSpPr/>
            <p:nvPr/>
          </p:nvSpPr>
          <p:spPr>
            <a:xfrm>
              <a:off x="5572500" y="2802888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480DC7D1-CF8A-E844-AF59-5FAC31B4E5B4}"/>
                </a:ext>
              </a:extLst>
            </p:cNvPr>
            <p:cNvSpPr/>
            <p:nvPr/>
          </p:nvSpPr>
          <p:spPr>
            <a:xfrm>
              <a:off x="5572500" y="3325795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BF892734-91FE-684A-9DB2-4091E0F7DAA0}"/>
                </a:ext>
              </a:extLst>
            </p:cNvPr>
            <p:cNvSpPr/>
            <p:nvPr/>
          </p:nvSpPr>
          <p:spPr>
            <a:xfrm>
              <a:off x="6132458" y="3050737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F14D9DED-ACF2-7F45-9C11-4ABACBDE94F1}"/>
                </a:ext>
              </a:extLst>
            </p:cNvPr>
            <p:cNvSpPr/>
            <p:nvPr/>
          </p:nvSpPr>
          <p:spPr>
            <a:xfrm>
              <a:off x="6129796" y="2567946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5CDA92FA-EAAC-0C4F-AFB3-C585C9C82EE5}"/>
                </a:ext>
              </a:extLst>
            </p:cNvPr>
            <p:cNvSpPr/>
            <p:nvPr/>
          </p:nvSpPr>
          <p:spPr>
            <a:xfrm>
              <a:off x="6615222" y="2808360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4E02D772-8C04-A34B-A626-0FD0ED194203}"/>
              </a:ext>
            </a:extLst>
          </p:cNvPr>
          <p:cNvSpPr txBox="1"/>
          <p:nvPr/>
        </p:nvSpPr>
        <p:spPr>
          <a:xfrm>
            <a:off x="7236826" y="995679"/>
            <a:ext cx="140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maska</a:t>
            </a:r>
          </a:p>
          <a:p>
            <a:r>
              <a:rPr lang="pl-PL" dirty="0"/>
              <a:t>semantyczna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6899E30A-2972-D645-8866-B838A94CB8EA}"/>
              </a:ext>
            </a:extLst>
          </p:cNvPr>
          <p:cNvSpPr txBox="1"/>
          <p:nvPr/>
        </p:nvSpPr>
        <p:spPr>
          <a:xfrm>
            <a:off x="7236826" y="2778230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etykieta sceny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8100ADB4-4D04-674F-BD90-4E3147494995}"/>
              </a:ext>
            </a:extLst>
          </p:cNvPr>
          <p:cNvSpPr txBox="1"/>
          <p:nvPr/>
        </p:nvSpPr>
        <p:spPr>
          <a:xfrm>
            <a:off x="880480" y="1990124"/>
            <a:ext cx="115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obraz RGB</a:t>
            </a:r>
          </a:p>
        </p:txBody>
      </p:sp>
    </p:spTree>
    <p:extLst>
      <p:ext uri="{BB962C8B-B14F-4D97-AF65-F5344CB8AC3E}">
        <p14:creationId xmlns:p14="http://schemas.microsoft.com/office/powerpoint/2010/main" val="355876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a 74">
            <a:extLst>
              <a:ext uri="{FF2B5EF4-FFF2-40B4-BE49-F238E27FC236}">
                <a16:creationId xmlns:a16="http://schemas.microsoft.com/office/drawing/2014/main" id="{38AF20A2-1997-3C49-9CC3-4DB885BC5028}"/>
              </a:ext>
            </a:extLst>
          </p:cNvPr>
          <p:cNvGrpSpPr/>
          <p:nvPr/>
        </p:nvGrpSpPr>
        <p:grpSpPr>
          <a:xfrm>
            <a:off x="5710029" y="2509788"/>
            <a:ext cx="1051596" cy="958269"/>
            <a:chOff x="5710029" y="2509788"/>
            <a:chExt cx="1051596" cy="958269"/>
          </a:xfrm>
        </p:grpSpPr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EDEDA54C-6D2D-8A4F-A17F-469B35A446E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957" y="2509788"/>
              <a:ext cx="457839" cy="18899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277D1ACF-6E7D-1548-8FEB-1693FEC77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2710208"/>
              <a:ext cx="550157" cy="196305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E69C1153-9DF7-A642-8F7B-F99E70ACD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8350" y="2710208"/>
              <a:ext cx="529415" cy="708268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7DD9602C-D739-A84F-8C89-8EA12C377CE4}"/>
                </a:ext>
              </a:extLst>
            </p:cNvPr>
            <p:cNvCxnSpPr>
              <a:cxnSpLocks/>
            </p:cNvCxnSpPr>
            <p:nvPr/>
          </p:nvCxnSpPr>
          <p:spPr>
            <a:xfrm>
              <a:off x="5717168" y="2533530"/>
              <a:ext cx="550157" cy="65473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6D2E000F-85FF-2448-AD65-B284EEFF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710029" y="2917080"/>
              <a:ext cx="557296" cy="282614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2A6D6C45-5865-B647-9A49-2BC491F87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3170627"/>
              <a:ext cx="590597" cy="297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EE3689AC-3239-EB44-BF4D-8FA489331EFD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86" y="2727725"/>
              <a:ext cx="492565" cy="23517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75A769B7-FEFA-3145-B337-62449BC89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9988" y="2969403"/>
              <a:ext cx="491637" cy="238693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679D92FA-3BB8-B341-AFB8-DF2D1FFFA15D}"/>
              </a:ext>
            </a:extLst>
          </p:cNvPr>
          <p:cNvGrpSpPr/>
          <p:nvPr/>
        </p:nvGrpSpPr>
        <p:grpSpPr>
          <a:xfrm>
            <a:off x="3715982" y="1353772"/>
            <a:ext cx="1726423" cy="1654562"/>
            <a:chOff x="3715982" y="1353772"/>
            <a:chExt cx="1726423" cy="1654562"/>
          </a:xfrm>
          <a:solidFill>
            <a:schemeClr val="bg1">
              <a:lumMod val="50000"/>
            </a:schemeClr>
          </a:solidFill>
        </p:grpSpPr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0B331E53-9779-7B40-9717-9C178EEE580B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82" y="2174790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6EC8A224-886A-8F4C-ADCA-046A3C3D9CCA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1360035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0BD1D7F5-124D-104B-9407-E897305C4B10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1353772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65C805FD-85A5-BB48-A5A6-316EADF683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2174790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5A057221-5450-8645-A51C-E17B6E962350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2989993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rapez 1">
            <a:extLst>
              <a:ext uri="{FF2B5EF4-FFF2-40B4-BE49-F238E27FC236}">
                <a16:creationId xmlns:a16="http://schemas.microsoft.com/office/drawing/2014/main" id="{ED5A1113-B2E7-674A-A4BD-6BE75BACEC76}"/>
              </a:ext>
            </a:extLst>
          </p:cNvPr>
          <p:cNvSpPr/>
          <p:nvPr/>
        </p:nvSpPr>
        <p:spPr>
          <a:xfrm rot="5400000">
            <a:off x="1946189" y="1396314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/>
              <a:t>ENKODER</a:t>
            </a:r>
          </a:p>
        </p:txBody>
      </p:sp>
      <p:sp>
        <p:nvSpPr>
          <p:cNvPr id="3" name="Trapez 2">
            <a:extLst>
              <a:ext uri="{FF2B5EF4-FFF2-40B4-BE49-F238E27FC236}">
                <a16:creationId xmlns:a16="http://schemas.microsoft.com/office/drawing/2014/main" id="{64632681-6B75-7343-BF92-3DD455A5762C}"/>
              </a:ext>
            </a:extLst>
          </p:cNvPr>
          <p:cNvSpPr/>
          <p:nvPr/>
        </p:nvSpPr>
        <p:spPr>
          <a:xfrm rot="16200000">
            <a:off x="5117364" y="540369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/>
              <a:t>DEKODER</a:t>
            </a:r>
          </a:p>
        </p:txBody>
      </p:sp>
      <p:grpSp>
        <p:nvGrpSpPr>
          <p:cNvPr id="76" name="Grupa 75">
            <a:extLst>
              <a:ext uri="{FF2B5EF4-FFF2-40B4-BE49-F238E27FC236}">
                <a16:creationId xmlns:a16="http://schemas.microsoft.com/office/drawing/2014/main" id="{CEF207B9-93DC-0C45-9FCD-4B8359A9C345}"/>
              </a:ext>
            </a:extLst>
          </p:cNvPr>
          <p:cNvGrpSpPr/>
          <p:nvPr/>
        </p:nvGrpSpPr>
        <p:grpSpPr>
          <a:xfrm>
            <a:off x="5572500" y="2372259"/>
            <a:ext cx="1317781" cy="1228595"/>
            <a:chOff x="5572500" y="2372259"/>
            <a:chExt cx="1317781" cy="1228595"/>
          </a:xfrm>
          <a:solidFill>
            <a:schemeClr val="tx1"/>
          </a:solidFill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30A1F407-4E54-CC4C-8C34-66B10CA47901}"/>
                </a:ext>
              </a:extLst>
            </p:cNvPr>
            <p:cNvSpPr/>
            <p:nvPr/>
          </p:nvSpPr>
          <p:spPr>
            <a:xfrm>
              <a:off x="5572500" y="2372259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AE835FB2-E55A-F141-BBDE-6403FA71E580}"/>
                </a:ext>
              </a:extLst>
            </p:cNvPr>
            <p:cNvSpPr/>
            <p:nvPr/>
          </p:nvSpPr>
          <p:spPr>
            <a:xfrm>
              <a:off x="5572500" y="2802888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480DC7D1-CF8A-E844-AF59-5FAC31B4E5B4}"/>
                </a:ext>
              </a:extLst>
            </p:cNvPr>
            <p:cNvSpPr/>
            <p:nvPr/>
          </p:nvSpPr>
          <p:spPr>
            <a:xfrm>
              <a:off x="5572500" y="3325795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BF892734-91FE-684A-9DB2-4091E0F7DAA0}"/>
                </a:ext>
              </a:extLst>
            </p:cNvPr>
            <p:cNvSpPr/>
            <p:nvPr/>
          </p:nvSpPr>
          <p:spPr>
            <a:xfrm>
              <a:off x="6132458" y="3050737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F14D9DED-ACF2-7F45-9C11-4ABACBDE94F1}"/>
                </a:ext>
              </a:extLst>
            </p:cNvPr>
            <p:cNvSpPr/>
            <p:nvPr/>
          </p:nvSpPr>
          <p:spPr>
            <a:xfrm>
              <a:off x="6129796" y="2567946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5CDA92FA-EAAC-0C4F-AFB3-C585C9C82EE5}"/>
                </a:ext>
              </a:extLst>
            </p:cNvPr>
            <p:cNvSpPr/>
            <p:nvPr/>
          </p:nvSpPr>
          <p:spPr>
            <a:xfrm>
              <a:off x="6615222" y="2808360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4E02D772-8C04-A34B-A626-0FD0ED194203}"/>
              </a:ext>
            </a:extLst>
          </p:cNvPr>
          <p:cNvSpPr txBox="1"/>
          <p:nvPr/>
        </p:nvSpPr>
        <p:spPr>
          <a:xfrm>
            <a:off x="7236826" y="995679"/>
            <a:ext cx="140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maska</a:t>
            </a:r>
          </a:p>
          <a:p>
            <a:r>
              <a:rPr lang="pl-PL" dirty="0"/>
              <a:t>semantyczna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6899E30A-2972-D645-8866-B838A94CB8EA}"/>
              </a:ext>
            </a:extLst>
          </p:cNvPr>
          <p:cNvSpPr txBox="1"/>
          <p:nvPr/>
        </p:nvSpPr>
        <p:spPr>
          <a:xfrm>
            <a:off x="7328107" y="2698780"/>
            <a:ext cx="1742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SYPIALNIA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8100ADB4-4D04-674F-BD90-4E3147494995}"/>
              </a:ext>
            </a:extLst>
          </p:cNvPr>
          <p:cNvSpPr txBox="1"/>
          <p:nvPr/>
        </p:nvSpPr>
        <p:spPr>
          <a:xfrm>
            <a:off x="880480" y="1990124"/>
            <a:ext cx="115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obraz RGB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A35A6BAC-A799-5B4E-B140-186B53098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9756" r="62486"/>
          <a:stretch/>
        </p:blipFill>
        <p:spPr>
          <a:xfrm>
            <a:off x="7236826" y="822525"/>
            <a:ext cx="1998937" cy="1062494"/>
          </a:xfrm>
          <a:prstGeom prst="rect">
            <a:avLst/>
          </a:prstGeom>
        </p:spPr>
      </p:pic>
      <p:pic>
        <p:nvPicPr>
          <p:cNvPr id="36" name="Obraz 35">
            <a:extLst>
              <a:ext uri="{FF2B5EF4-FFF2-40B4-BE49-F238E27FC236}">
                <a16:creationId xmlns:a16="http://schemas.microsoft.com/office/drawing/2014/main" id="{F0C453E9-47D7-5342-99C7-002583CFC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2486" b="49756"/>
          <a:stretch/>
        </p:blipFill>
        <p:spPr>
          <a:xfrm>
            <a:off x="106244" y="1642010"/>
            <a:ext cx="2042548" cy="10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6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a 74">
            <a:extLst>
              <a:ext uri="{FF2B5EF4-FFF2-40B4-BE49-F238E27FC236}">
                <a16:creationId xmlns:a16="http://schemas.microsoft.com/office/drawing/2014/main" id="{38AF20A2-1997-3C49-9CC3-4DB885BC5028}"/>
              </a:ext>
            </a:extLst>
          </p:cNvPr>
          <p:cNvGrpSpPr/>
          <p:nvPr/>
        </p:nvGrpSpPr>
        <p:grpSpPr>
          <a:xfrm>
            <a:off x="5710029" y="2509788"/>
            <a:ext cx="1051596" cy="958269"/>
            <a:chOff x="5710029" y="2509788"/>
            <a:chExt cx="1051596" cy="958269"/>
          </a:xfrm>
        </p:grpSpPr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EDEDA54C-6D2D-8A4F-A17F-469B35A446E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957" y="2509788"/>
              <a:ext cx="457839" cy="18899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277D1ACF-6E7D-1548-8FEB-1693FEC77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2710208"/>
              <a:ext cx="550157" cy="196305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E69C1153-9DF7-A642-8F7B-F99E70ACD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8350" y="2710208"/>
              <a:ext cx="529415" cy="708268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7DD9602C-D739-A84F-8C89-8EA12C377CE4}"/>
                </a:ext>
              </a:extLst>
            </p:cNvPr>
            <p:cNvCxnSpPr>
              <a:cxnSpLocks/>
            </p:cNvCxnSpPr>
            <p:nvPr/>
          </p:nvCxnSpPr>
          <p:spPr>
            <a:xfrm>
              <a:off x="5717168" y="2533530"/>
              <a:ext cx="550157" cy="65473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6D2E000F-85FF-2448-AD65-B284EEFF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710029" y="2917080"/>
              <a:ext cx="557296" cy="282614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2A6D6C45-5865-B647-9A49-2BC491F87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3170627"/>
              <a:ext cx="590597" cy="297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EE3689AC-3239-EB44-BF4D-8FA489331EFD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86" y="2727725"/>
              <a:ext cx="492565" cy="23517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75A769B7-FEFA-3145-B337-62449BC89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9988" y="2969403"/>
              <a:ext cx="491637" cy="238693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679D92FA-3BB8-B341-AFB8-DF2D1FFFA15D}"/>
              </a:ext>
            </a:extLst>
          </p:cNvPr>
          <p:cNvGrpSpPr/>
          <p:nvPr/>
        </p:nvGrpSpPr>
        <p:grpSpPr>
          <a:xfrm>
            <a:off x="3715982" y="1353772"/>
            <a:ext cx="1726423" cy="1654562"/>
            <a:chOff x="3715982" y="1353772"/>
            <a:chExt cx="1726423" cy="1654562"/>
          </a:xfrm>
          <a:solidFill>
            <a:schemeClr val="bg1">
              <a:lumMod val="50000"/>
            </a:schemeClr>
          </a:solidFill>
        </p:grpSpPr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0B331E53-9779-7B40-9717-9C178EEE580B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82" y="2174790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6EC8A224-886A-8F4C-ADCA-046A3C3D9CCA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1360035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0BD1D7F5-124D-104B-9407-E897305C4B10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1353772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65C805FD-85A5-BB48-A5A6-316EADF683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2174790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5A057221-5450-8645-A51C-E17B6E962350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2989993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rapez 1">
            <a:extLst>
              <a:ext uri="{FF2B5EF4-FFF2-40B4-BE49-F238E27FC236}">
                <a16:creationId xmlns:a16="http://schemas.microsoft.com/office/drawing/2014/main" id="{ED5A1113-B2E7-674A-A4BD-6BE75BACEC76}"/>
              </a:ext>
            </a:extLst>
          </p:cNvPr>
          <p:cNvSpPr/>
          <p:nvPr/>
        </p:nvSpPr>
        <p:spPr>
          <a:xfrm rot="5400000">
            <a:off x="1946189" y="1396314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/>
              <a:t>ENKODER</a:t>
            </a:r>
          </a:p>
        </p:txBody>
      </p:sp>
      <p:sp>
        <p:nvSpPr>
          <p:cNvPr id="3" name="Trapez 2">
            <a:extLst>
              <a:ext uri="{FF2B5EF4-FFF2-40B4-BE49-F238E27FC236}">
                <a16:creationId xmlns:a16="http://schemas.microsoft.com/office/drawing/2014/main" id="{64632681-6B75-7343-BF92-3DD455A5762C}"/>
              </a:ext>
            </a:extLst>
          </p:cNvPr>
          <p:cNvSpPr/>
          <p:nvPr/>
        </p:nvSpPr>
        <p:spPr>
          <a:xfrm rot="16200000">
            <a:off x="5117364" y="540369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/>
              <a:t>DEKODER</a:t>
            </a:r>
          </a:p>
        </p:txBody>
      </p:sp>
      <p:grpSp>
        <p:nvGrpSpPr>
          <p:cNvPr id="76" name="Grupa 75">
            <a:extLst>
              <a:ext uri="{FF2B5EF4-FFF2-40B4-BE49-F238E27FC236}">
                <a16:creationId xmlns:a16="http://schemas.microsoft.com/office/drawing/2014/main" id="{CEF207B9-93DC-0C45-9FCD-4B8359A9C345}"/>
              </a:ext>
            </a:extLst>
          </p:cNvPr>
          <p:cNvGrpSpPr/>
          <p:nvPr/>
        </p:nvGrpSpPr>
        <p:grpSpPr>
          <a:xfrm>
            <a:off x="5572500" y="2372259"/>
            <a:ext cx="1317781" cy="1228595"/>
            <a:chOff x="5572500" y="2372259"/>
            <a:chExt cx="1317781" cy="1228595"/>
          </a:xfrm>
          <a:solidFill>
            <a:schemeClr val="accent6"/>
          </a:solidFill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30A1F407-4E54-CC4C-8C34-66B10CA47901}"/>
                </a:ext>
              </a:extLst>
            </p:cNvPr>
            <p:cNvSpPr/>
            <p:nvPr/>
          </p:nvSpPr>
          <p:spPr>
            <a:xfrm>
              <a:off x="5572500" y="2372259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AE835FB2-E55A-F141-BBDE-6403FA71E580}"/>
                </a:ext>
              </a:extLst>
            </p:cNvPr>
            <p:cNvSpPr/>
            <p:nvPr/>
          </p:nvSpPr>
          <p:spPr>
            <a:xfrm>
              <a:off x="5572500" y="2802888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480DC7D1-CF8A-E844-AF59-5FAC31B4E5B4}"/>
                </a:ext>
              </a:extLst>
            </p:cNvPr>
            <p:cNvSpPr/>
            <p:nvPr/>
          </p:nvSpPr>
          <p:spPr>
            <a:xfrm>
              <a:off x="5572500" y="3325795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BF892734-91FE-684A-9DB2-4091E0F7DAA0}"/>
                </a:ext>
              </a:extLst>
            </p:cNvPr>
            <p:cNvSpPr/>
            <p:nvPr/>
          </p:nvSpPr>
          <p:spPr>
            <a:xfrm>
              <a:off x="6132458" y="3050737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F14D9DED-ACF2-7F45-9C11-4ABACBDE94F1}"/>
                </a:ext>
              </a:extLst>
            </p:cNvPr>
            <p:cNvSpPr/>
            <p:nvPr/>
          </p:nvSpPr>
          <p:spPr>
            <a:xfrm>
              <a:off x="6129796" y="2567946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5CDA92FA-EAAC-0C4F-AFB3-C585C9C82EE5}"/>
                </a:ext>
              </a:extLst>
            </p:cNvPr>
            <p:cNvSpPr/>
            <p:nvPr/>
          </p:nvSpPr>
          <p:spPr>
            <a:xfrm>
              <a:off x="6615222" y="2808360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4E02D772-8C04-A34B-A626-0FD0ED194203}"/>
              </a:ext>
            </a:extLst>
          </p:cNvPr>
          <p:cNvSpPr txBox="1"/>
          <p:nvPr/>
        </p:nvSpPr>
        <p:spPr>
          <a:xfrm>
            <a:off x="7236826" y="995679"/>
            <a:ext cx="140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maska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semantyczna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6899E30A-2972-D645-8866-B838A94CB8EA}"/>
              </a:ext>
            </a:extLst>
          </p:cNvPr>
          <p:cNvSpPr txBox="1"/>
          <p:nvPr/>
        </p:nvSpPr>
        <p:spPr>
          <a:xfrm>
            <a:off x="7236826" y="2778230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etykieta sceny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8100ADB4-4D04-674F-BD90-4E3147494995}"/>
              </a:ext>
            </a:extLst>
          </p:cNvPr>
          <p:cNvSpPr txBox="1"/>
          <p:nvPr/>
        </p:nvSpPr>
        <p:spPr>
          <a:xfrm>
            <a:off x="880480" y="1990124"/>
            <a:ext cx="115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obraz RGB</a:t>
            </a:r>
          </a:p>
        </p:txBody>
      </p:sp>
      <p:grpSp>
        <p:nvGrpSpPr>
          <p:cNvPr id="77" name="Grupa 76">
            <a:extLst>
              <a:ext uri="{FF2B5EF4-FFF2-40B4-BE49-F238E27FC236}">
                <a16:creationId xmlns:a16="http://schemas.microsoft.com/office/drawing/2014/main" id="{A2765ECF-AE3B-094C-B985-772DE18E94BB}"/>
              </a:ext>
            </a:extLst>
          </p:cNvPr>
          <p:cNvGrpSpPr/>
          <p:nvPr/>
        </p:nvGrpSpPr>
        <p:grpSpPr>
          <a:xfrm>
            <a:off x="880480" y="3720063"/>
            <a:ext cx="1541256" cy="778482"/>
            <a:chOff x="2214863" y="4074299"/>
            <a:chExt cx="1541256" cy="778482"/>
          </a:xfrm>
        </p:grpSpPr>
        <p:grpSp>
          <p:nvGrpSpPr>
            <p:cNvPr id="65" name="Grupa 64">
              <a:extLst>
                <a:ext uri="{FF2B5EF4-FFF2-40B4-BE49-F238E27FC236}">
                  <a16:creationId xmlns:a16="http://schemas.microsoft.com/office/drawing/2014/main" id="{87B40324-F208-384E-9F20-3FBCAECC40F7}"/>
                </a:ext>
              </a:extLst>
            </p:cNvPr>
            <p:cNvGrpSpPr/>
            <p:nvPr/>
          </p:nvGrpSpPr>
          <p:grpSpPr>
            <a:xfrm>
              <a:off x="2308738" y="4329561"/>
              <a:ext cx="1163861" cy="261610"/>
              <a:chOff x="2289949" y="4266931"/>
              <a:chExt cx="1163861" cy="261610"/>
            </a:xfrm>
          </p:grpSpPr>
          <p:cxnSp>
            <p:nvCxnSpPr>
              <p:cNvPr id="61" name="Łącznik prosty 60">
                <a:extLst>
                  <a:ext uri="{FF2B5EF4-FFF2-40B4-BE49-F238E27FC236}">
                    <a16:creationId xmlns:a16="http://schemas.microsoft.com/office/drawing/2014/main" id="{E7D15616-EB62-7D46-8B8A-DF218E657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49" y="4397736"/>
                <a:ext cx="365569" cy="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pole tekstowe 62">
                <a:extLst>
                  <a:ext uri="{FF2B5EF4-FFF2-40B4-BE49-F238E27FC236}">
                    <a16:creationId xmlns:a16="http://schemas.microsoft.com/office/drawing/2014/main" id="{F8B7BC86-8AA9-7A45-BE37-1332E8901C30}"/>
                  </a:ext>
                </a:extLst>
              </p:cNvPr>
              <p:cNvSpPr txBox="1"/>
              <p:nvPr/>
            </p:nvSpPr>
            <p:spPr>
              <a:xfrm>
                <a:off x="2635957" y="4266931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100" dirty="0"/>
                  <a:t>zamrożone</a:t>
                </a:r>
              </a:p>
            </p:txBody>
          </p:sp>
        </p:grpSp>
        <p:sp>
          <p:nvSpPr>
            <p:cNvPr id="64" name="pole tekstowe 63">
              <a:extLst>
                <a:ext uri="{FF2B5EF4-FFF2-40B4-BE49-F238E27FC236}">
                  <a16:creationId xmlns:a16="http://schemas.microsoft.com/office/drawing/2014/main" id="{D658F78D-5CF8-AC42-BD48-A3AAEA0571A2}"/>
                </a:ext>
              </a:extLst>
            </p:cNvPr>
            <p:cNvSpPr txBox="1"/>
            <p:nvPr/>
          </p:nvSpPr>
          <p:spPr>
            <a:xfrm>
              <a:off x="2214863" y="4074299"/>
              <a:ext cx="1541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Parametry modelu</a:t>
              </a:r>
            </a:p>
          </p:txBody>
        </p:sp>
        <p:grpSp>
          <p:nvGrpSpPr>
            <p:cNvPr id="66" name="Grupa 65">
              <a:extLst>
                <a:ext uri="{FF2B5EF4-FFF2-40B4-BE49-F238E27FC236}">
                  <a16:creationId xmlns:a16="http://schemas.microsoft.com/office/drawing/2014/main" id="{548EB415-2088-7040-8576-88898E44191C}"/>
                </a:ext>
              </a:extLst>
            </p:cNvPr>
            <p:cNvGrpSpPr/>
            <p:nvPr/>
          </p:nvGrpSpPr>
          <p:grpSpPr>
            <a:xfrm>
              <a:off x="2310748" y="4591171"/>
              <a:ext cx="1187905" cy="261610"/>
              <a:chOff x="2289949" y="4266931"/>
              <a:chExt cx="1187905" cy="261610"/>
            </a:xfrm>
          </p:grpSpPr>
          <p:cxnSp>
            <p:nvCxnSpPr>
              <p:cNvPr id="67" name="Łącznik prosty 66">
                <a:extLst>
                  <a:ext uri="{FF2B5EF4-FFF2-40B4-BE49-F238E27FC236}">
                    <a16:creationId xmlns:a16="http://schemas.microsoft.com/office/drawing/2014/main" id="{6DF4AE7E-51AC-9346-8E89-8E0D20836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49" y="4397736"/>
                <a:ext cx="365569" cy="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pole tekstowe 67">
                <a:extLst>
                  <a:ext uri="{FF2B5EF4-FFF2-40B4-BE49-F238E27FC236}">
                    <a16:creationId xmlns:a16="http://schemas.microsoft.com/office/drawing/2014/main" id="{90D61D52-E6BB-2C40-9FDA-CF442E4C44EA}"/>
                  </a:ext>
                </a:extLst>
              </p:cNvPr>
              <p:cNvSpPr txBox="1"/>
              <p:nvPr/>
            </p:nvSpPr>
            <p:spPr>
              <a:xfrm>
                <a:off x="2635957" y="4266931"/>
                <a:ext cx="8418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100" dirty="0"/>
                  <a:t>odmrożone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447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a 74">
            <a:extLst>
              <a:ext uri="{FF2B5EF4-FFF2-40B4-BE49-F238E27FC236}">
                <a16:creationId xmlns:a16="http://schemas.microsoft.com/office/drawing/2014/main" id="{38AF20A2-1997-3C49-9CC3-4DB885BC5028}"/>
              </a:ext>
            </a:extLst>
          </p:cNvPr>
          <p:cNvGrpSpPr/>
          <p:nvPr/>
        </p:nvGrpSpPr>
        <p:grpSpPr>
          <a:xfrm>
            <a:off x="5710029" y="2509788"/>
            <a:ext cx="1051596" cy="958269"/>
            <a:chOff x="5710029" y="2509788"/>
            <a:chExt cx="1051596" cy="958269"/>
          </a:xfrm>
        </p:grpSpPr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EDEDA54C-6D2D-8A4F-A17F-469B35A446E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957" y="2509788"/>
              <a:ext cx="457839" cy="18899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277D1ACF-6E7D-1548-8FEB-1693FEC77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2710208"/>
              <a:ext cx="550157" cy="196305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E69C1153-9DF7-A642-8F7B-F99E70ACD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8350" y="2710208"/>
              <a:ext cx="529415" cy="708268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7DD9602C-D739-A84F-8C89-8EA12C377CE4}"/>
                </a:ext>
              </a:extLst>
            </p:cNvPr>
            <p:cNvCxnSpPr>
              <a:cxnSpLocks/>
            </p:cNvCxnSpPr>
            <p:nvPr/>
          </p:nvCxnSpPr>
          <p:spPr>
            <a:xfrm>
              <a:off x="5717168" y="2533530"/>
              <a:ext cx="550157" cy="65473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6D2E000F-85FF-2448-AD65-B284EEFF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710029" y="2917080"/>
              <a:ext cx="557296" cy="282614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2A6D6C45-5865-B647-9A49-2BC491F87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3170627"/>
              <a:ext cx="590597" cy="297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EE3689AC-3239-EB44-BF4D-8FA489331EFD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86" y="2727725"/>
              <a:ext cx="492565" cy="23517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75A769B7-FEFA-3145-B337-62449BC89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9988" y="2969403"/>
              <a:ext cx="491637" cy="238693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679D92FA-3BB8-B341-AFB8-DF2D1FFFA15D}"/>
              </a:ext>
            </a:extLst>
          </p:cNvPr>
          <p:cNvGrpSpPr/>
          <p:nvPr/>
        </p:nvGrpSpPr>
        <p:grpSpPr>
          <a:xfrm>
            <a:off x="3715982" y="1353772"/>
            <a:ext cx="1726423" cy="1654562"/>
            <a:chOff x="3715982" y="1353772"/>
            <a:chExt cx="1726423" cy="1654562"/>
          </a:xfrm>
          <a:solidFill>
            <a:schemeClr val="bg1">
              <a:lumMod val="50000"/>
            </a:schemeClr>
          </a:solidFill>
        </p:grpSpPr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0B331E53-9779-7B40-9717-9C178EEE580B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82" y="2174790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6EC8A224-886A-8F4C-ADCA-046A3C3D9CCA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1360035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0BD1D7F5-124D-104B-9407-E897305C4B10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1353772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65C805FD-85A5-BB48-A5A6-316EADF683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2174790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5A057221-5450-8645-A51C-E17B6E962350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2989993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rapez 1">
            <a:extLst>
              <a:ext uri="{FF2B5EF4-FFF2-40B4-BE49-F238E27FC236}">
                <a16:creationId xmlns:a16="http://schemas.microsoft.com/office/drawing/2014/main" id="{ED5A1113-B2E7-674A-A4BD-6BE75BACEC76}"/>
              </a:ext>
            </a:extLst>
          </p:cNvPr>
          <p:cNvSpPr/>
          <p:nvPr/>
        </p:nvSpPr>
        <p:spPr>
          <a:xfrm rot="5400000">
            <a:off x="1946189" y="1396314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/>
              <a:t>ENKODER</a:t>
            </a:r>
          </a:p>
        </p:txBody>
      </p:sp>
      <p:sp>
        <p:nvSpPr>
          <p:cNvPr id="3" name="Trapez 2">
            <a:extLst>
              <a:ext uri="{FF2B5EF4-FFF2-40B4-BE49-F238E27FC236}">
                <a16:creationId xmlns:a16="http://schemas.microsoft.com/office/drawing/2014/main" id="{64632681-6B75-7343-BF92-3DD455A5762C}"/>
              </a:ext>
            </a:extLst>
          </p:cNvPr>
          <p:cNvSpPr/>
          <p:nvPr/>
        </p:nvSpPr>
        <p:spPr>
          <a:xfrm rot="16200000">
            <a:off x="5117364" y="540369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/>
              <a:t>DEKODER</a:t>
            </a:r>
          </a:p>
        </p:txBody>
      </p:sp>
      <p:grpSp>
        <p:nvGrpSpPr>
          <p:cNvPr id="76" name="Grupa 75">
            <a:extLst>
              <a:ext uri="{FF2B5EF4-FFF2-40B4-BE49-F238E27FC236}">
                <a16:creationId xmlns:a16="http://schemas.microsoft.com/office/drawing/2014/main" id="{CEF207B9-93DC-0C45-9FCD-4B8359A9C345}"/>
              </a:ext>
            </a:extLst>
          </p:cNvPr>
          <p:cNvGrpSpPr/>
          <p:nvPr/>
        </p:nvGrpSpPr>
        <p:grpSpPr>
          <a:xfrm>
            <a:off x="5572500" y="2372259"/>
            <a:ext cx="1317781" cy="1228595"/>
            <a:chOff x="5572500" y="2372259"/>
            <a:chExt cx="1317781" cy="1228595"/>
          </a:xfrm>
          <a:solidFill>
            <a:schemeClr val="bg1">
              <a:lumMod val="50000"/>
            </a:schemeClr>
          </a:solidFill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30A1F407-4E54-CC4C-8C34-66B10CA47901}"/>
                </a:ext>
              </a:extLst>
            </p:cNvPr>
            <p:cNvSpPr/>
            <p:nvPr/>
          </p:nvSpPr>
          <p:spPr>
            <a:xfrm>
              <a:off x="5572500" y="2372259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AE835FB2-E55A-F141-BBDE-6403FA71E580}"/>
                </a:ext>
              </a:extLst>
            </p:cNvPr>
            <p:cNvSpPr/>
            <p:nvPr/>
          </p:nvSpPr>
          <p:spPr>
            <a:xfrm>
              <a:off x="5572500" y="2802888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480DC7D1-CF8A-E844-AF59-5FAC31B4E5B4}"/>
                </a:ext>
              </a:extLst>
            </p:cNvPr>
            <p:cNvSpPr/>
            <p:nvPr/>
          </p:nvSpPr>
          <p:spPr>
            <a:xfrm>
              <a:off x="5572500" y="3325795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BF892734-91FE-684A-9DB2-4091E0F7DAA0}"/>
                </a:ext>
              </a:extLst>
            </p:cNvPr>
            <p:cNvSpPr/>
            <p:nvPr/>
          </p:nvSpPr>
          <p:spPr>
            <a:xfrm>
              <a:off x="6132458" y="3050737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F14D9DED-ACF2-7F45-9C11-4ABACBDE94F1}"/>
                </a:ext>
              </a:extLst>
            </p:cNvPr>
            <p:cNvSpPr/>
            <p:nvPr/>
          </p:nvSpPr>
          <p:spPr>
            <a:xfrm>
              <a:off x="6129796" y="2567946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5CDA92FA-EAAC-0C4F-AFB3-C585C9C82EE5}"/>
                </a:ext>
              </a:extLst>
            </p:cNvPr>
            <p:cNvSpPr/>
            <p:nvPr/>
          </p:nvSpPr>
          <p:spPr>
            <a:xfrm>
              <a:off x="6615222" y="2808360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4E02D772-8C04-A34B-A626-0FD0ED194203}"/>
              </a:ext>
            </a:extLst>
          </p:cNvPr>
          <p:cNvSpPr txBox="1"/>
          <p:nvPr/>
        </p:nvSpPr>
        <p:spPr>
          <a:xfrm>
            <a:off x="7236826" y="995679"/>
            <a:ext cx="140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maska</a:t>
            </a:r>
          </a:p>
          <a:p>
            <a:r>
              <a:rPr lang="pl-PL" dirty="0"/>
              <a:t>semantyczna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6899E30A-2972-D645-8866-B838A94CB8EA}"/>
              </a:ext>
            </a:extLst>
          </p:cNvPr>
          <p:cNvSpPr txBox="1"/>
          <p:nvPr/>
        </p:nvSpPr>
        <p:spPr>
          <a:xfrm>
            <a:off x="7236826" y="2778230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etykieta sceny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8100ADB4-4D04-674F-BD90-4E3147494995}"/>
              </a:ext>
            </a:extLst>
          </p:cNvPr>
          <p:cNvSpPr txBox="1"/>
          <p:nvPr/>
        </p:nvSpPr>
        <p:spPr>
          <a:xfrm>
            <a:off x="880480" y="1990124"/>
            <a:ext cx="115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obraz RGB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F439E731-031C-BF4F-BC99-691791669CB7}"/>
              </a:ext>
            </a:extLst>
          </p:cNvPr>
          <p:cNvGrpSpPr/>
          <p:nvPr/>
        </p:nvGrpSpPr>
        <p:grpSpPr>
          <a:xfrm>
            <a:off x="880480" y="3720063"/>
            <a:ext cx="1541256" cy="778482"/>
            <a:chOff x="2214863" y="4074299"/>
            <a:chExt cx="1541256" cy="778482"/>
          </a:xfrm>
        </p:grpSpPr>
        <p:grpSp>
          <p:nvGrpSpPr>
            <p:cNvPr id="52" name="Grupa 51">
              <a:extLst>
                <a:ext uri="{FF2B5EF4-FFF2-40B4-BE49-F238E27FC236}">
                  <a16:creationId xmlns:a16="http://schemas.microsoft.com/office/drawing/2014/main" id="{56D97896-BBD5-FB48-8250-5CE344FCB5EB}"/>
                </a:ext>
              </a:extLst>
            </p:cNvPr>
            <p:cNvGrpSpPr/>
            <p:nvPr/>
          </p:nvGrpSpPr>
          <p:grpSpPr>
            <a:xfrm>
              <a:off x="2308738" y="4329561"/>
              <a:ext cx="1163861" cy="261610"/>
              <a:chOff x="2289949" y="4266931"/>
              <a:chExt cx="1163861" cy="261610"/>
            </a:xfrm>
          </p:grpSpPr>
          <p:cxnSp>
            <p:nvCxnSpPr>
              <p:cNvPr id="62" name="Łącznik prosty 61">
                <a:extLst>
                  <a:ext uri="{FF2B5EF4-FFF2-40B4-BE49-F238E27FC236}">
                    <a16:creationId xmlns:a16="http://schemas.microsoft.com/office/drawing/2014/main" id="{F24F6E6D-7161-544C-BB40-44728AC14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49" y="4397736"/>
                <a:ext cx="365569" cy="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pole tekstowe 68">
                <a:extLst>
                  <a:ext uri="{FF2B5EF4-FFF2-40B4-BE49-F238E27FC236}">
                    <a16:creationId xmlns:a16="http://schemas.microsoft.com/office/drawing/2014/main" id="{1037377C-829F-F14E-9A90-EA25E0DAE413}"/>
                  </a:ext>
                </a:extLst>
              </p:cNvPr>
              <p:cNvSpPr txBox="1"/>
              <p:nvPr/>
            </p:nvSpPr>
            <p:spPr>
              <a:xfrm>
                <a:off x="2635957" y="4266931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100" dirty="0"/>
                  <a:t>zamrożone</a:t>
                </a:r>
              </a:p>
            </p:txBody>
          </p:sp>
        </p:grpSp>
        <p:sp>
          <p:nvSpPr>
            <p:cNvPr id="53" name="pole tekstowe 52">
              <a:extLst>
                <a:ext uri="{FF2B5EF4-FFF2-40B4-BE49-F238E27FC236}">
                  <a16:creationId xmlns:a16="http://schemas.microsoft.com/office/drawing/2014/main" id="{DD9F2914-F0E1-C040-B65E-3C2CBAF697AE}"/>
                </a:ext>
              </a:extLst>
            </p:cNvPr>
            <p:cNvSpPr txBox="1"/>
            <p:nvPr/>
          </p:nvSpPr>
          <p:spPr>
            <a:xfrm>
              <a:off x="2214863" y="4074299"/>
              <a:ext cx="1541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Parametry modelu</a:t>
              </a:r>
            </a:p>
          </p:txBody>
        </p:sp>
        <p:grpSp>
          <p:nvGrpSpPr>
            <p:cNvPr id="54" name="Grupa 53">
              <a:extLst>
                <a:ext uri="{FF2B5EF4-FFF2-40B4-BE49-F238E27FC236}">
                  <a16:creationId xmlns:a16="http://schemas.microsoft.com/office/drawing/2014/main" id="{9119502D-98B2-274B-A5B4-515301CC9332}"/>
                </a:ext>
              </a:extLst>
            </p:cNvPr>
            <p:cNvGrpSpPr/>
            <p:nvPr/>
          </p:nvGrpSpPr>
          <p:grpSpPr>
            <a:xfrm>
              <a:off x="2310748" y="4591171"/>
              <a:ext cx="1187905" cy="261610"/>
              <a:chOff x="2289949" y="4266931"/>
              <a:chExt cx="1187905" cy="261610"/>
            </a:xfrm>
          </p:grpSpPr>
          <p:cxnSp>
            <p:nvCxnSpPr>
              <p:cNvPr id="55" name="Łącznik prosty 54">
                <a:extLst>
                  <a:ext uri="{FF2B5EF4-FFF2-40B4-BE49-F238E27FC236}">
                    <a16:creationId xmlns:a16="http://schemas.microsoft.com/office/drawing/2014/main" id="{7CAFD43C-4BB1-9D49-ADFD-2B5B64235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49" y="4397736"/>
                <a:ext cx="365569" cy="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pole tekstowe 58">
                <a:extLst>
                  <a:ext uri="{FF2B5EF4-FFF2-40B4-BE49-F238E27FC236}">
                    <a16:creationId xmlns:a16="http://schemas.microsoft.com/office/drawing/2014/main" id="{225CE9B4-304A-CE42-934D-861CB3D82F81}"/>
                  </a:ext>
                </a:extLst>
              </p:cNvPr>
              <p:cNvSpPr txBox="1"/>
              <p:nvPr/>
            </p:nvSpPr>
            <p:spPr>
              <a:xfrm>
                <a:off x="2635957" y="4266931"/>
                <a:ext cx="8418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100" dirty="0"/>
                  <a:t>odmrożone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490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a 74">
            <a:extLst>
              <a:ext uri="{FF2B5EF4-FFF2-40B4-BE49-F238E27FC236}">
                <a16:creationId xmlns:a16="http://schemas.microsoft.com/office/drawing/2014/main" id="{38AF20A2-1997-3C49-9CC3-4DB885BC5028}"/>
              </a:ext>
            </a:extLst>
          </p:cNvPr>
          <p:cNvGrpSpPr/>
          <p:nvPr/>
        </p:nvGrpSpPr>
        <p:grpSpPr>
          <a:xfrm>
            <a:off x="5710029" y="2509788"/>
            <a:ext cx="1051596" cy="958269"/>
            <a:chOff x="5710029" y="2509788"/>
            <a:chExt cx="1051596" cy="958269"/>
          </a:xfrm>
        </p:grpSpPr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EDEDA54C-6D2D-8A4F-A17F-469B35A446E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957" y="2509788"/>
              <a:ext cx="457839" cy="18899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277D1ACF-6E7D-1548-8FEB-1693FEC77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2710208"/>
              <a:ext cx="550157" cy="196305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E69C1153-9DF7-A642-8F7B-F99E70ACD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8350" y="2710208"/>
              <a:ext cx="529415" cy="708268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7DD9602C-D739-A84F-8C89-8EA12C377CE4}"/>
                </a:ext>
              </a:extLst>
            </p:cNvPr>
            <p:cNvCxnSpPr>
              <a:cxnSpLocks/>
            </p:cNvCxnSpPr>
            <p:nvPr/>
          </p:nvCxnSpPr>
          <p:spPr>
            <a:xfrm>
              <a:off x="5717168" y="2533530"/>
              <a:ext cx="550157" cy="65473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6D2E000F-85FF-2448-AD65-B284EEFF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710029" y="2917080"/>
              <a:ext cx="557296" cy="282614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2A6D6C45-5865-B647-9A49-2BC491F87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168" y="3170627"/>
              <a:ext cx="590597" cy="29743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EE3689AC-3239-EB44-BF4D-8FA489331EFD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86" y="2727725"/>
              <a:ext cx="492565" cy="23517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75A769B7-FEFA-3145-B337-62449BC89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9988" y="2969403"/>
              <a:ext cx="491637" cy="238693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679D92FA-3BB8-B341-AFB8-DF2D1FFFA15D}"/>
              </a:ext>
            </a:extLst>
          </p:cNvPr>
          <p:cNvGrpSpPr/>
          <p:nvPr/>
        </p:nvGrpSpPr>
        <p:grpSpPr>
          <a:xfrm>
            <a:off x="3715982" y="1353772"/>
            <a:ext cx="1726423" cy="1654562"/>
            <a:chOff x="3715982" y="1353772"/>
            <a:chExt cx="1726423" cy="1654562"/>
          </a:xfrm>
          <a:solidFill>
            <a:schemeClr val="bg1">
              <a:lumMod val="50000"/>
            </a:schemeClr>
          </a:solidFill>
        </p:grpSpPr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0B331E53-9779-7B40-9717-9C178EEE580B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82" y="2174790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6EC8A224-886A-8F4C-ADCA-046A3C3D9CCA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1360035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0BD1D7F5-124D-104B-9407-E897305C4B10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1353772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65C805FD-85A5-BB48-A5A6-316EADF683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8263" y="2174790"/>
              <a:ext cx="0" cy="83354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>
              <a:extLst>
                <a:ext uri="{FF2B5EF4-FFF2-40B4-BE49-F238E27FC236}">
                  <a16:creationId xmlns:a16="http://schemas.microsoft.com/office/drawing/2014/main" id="{5A057221-5450-8645-A51C-E17B6E962350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72" y="2989993"/>
              <a:ext cx="88733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rapez 1">
            <a:extLst>
              <a:ext uri="{FF2B5EF4-FFF2-40B4-BE49-F238E27FC236}">
                <a16:creationId xmlns:a16="http://schemas.microsoft.com/office/drawing/2014/main" id="{ED5A1113-B2E7-674A-A4BD-6BE75BACEC76}"/>
              </a:ext>
            </a:extLst>
          </p:cNvPr>
          <p:cNvSpPr/>
          <p:nvPr/>
        </p:nvSpPr>
        <p:spPr>
          <a:xfrm rot="5400000">
            <a:off x="1946189" y="1396314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/>
              <a:t>ENKODER</a:t>
            </a:r>
          </a:p>
        </p:txBody>
      </p:sp>
      <p:sp>
        <p:nvSpPr>
          <p:cNvPr id="3" name="Trapez 2">
            <a:extLst>
              <a:ext uri="{FF2B5EF4-FFF2-40B4-BE49-F238E27FC236}">
                <a16:creationId xmlns:a16="http://schemas.microsoft.com/office/drawing/2014/main" id="{64632681-6B75-7343-BF92-3DD455A5762C}"/>
              </a:ext>
            </a:extLst>
          </p:cNvPr>
          <p:cNvSpPr/>
          <p:nvPr/>
        </p:nvSpPr>
        <p:spPr>
          <a:xfrm rot="16200000">
            <a:off x="5117364" y="540369"/>
            <a:ext cx="2106827" cy="1556952"/>
          </a:xfrm>
          <a:prstGeom prst="trapezoid">
            <a:avLst>
              <a:gd name="adj" fmla="val 45635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/>
              <a:t>DEKODER</a:t>
            </a:r>
          </a:p>
        </p:txBody>
      </p:sp>
      <p:grpSp>
        <p:nvGrpSpPr>
          <p:cNvPr id="76" name="Grupa 75">
            <a:extLst>
              <a:ext uri="{FF2B5EF4-FFF2-40B4-BE49-F238E27FC236}">
                <a16:creationId xmlns:a16="http://schemas.microsoft.com/office/drawing/2014/main" id="{CEF207B9-93DC-0C45-9FCD-4B8359A9C345}"/>
              </a:ext>
            </a:extLst>
          </p:cNvPr>
          <p:cNvGrpSpPr/>
          <p:nvPr/>
        </p:nvGrpSpPr>
        <p:grpSpPr>
          <a:xfrm>
            <a:off x="5572500" y="2372259"/>
            <a:ext cx="1317781" cy="1228595"/>
            <a:chOff x="5572500" y="2372259"/>
            <a:chExt cx="1317781" cy="1228595"/>
          </a:xfrm>
          <a:solidFill>
            <a:schemeClr val="accent6"/>
          </a:solidFill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30A1F407-4E54-CC4C-8C34-66B10CA47901}"/>
                </a:ext>
              </a:extLst>
            </p:cNvPr>
            <p:cNvSpPr/>
            <p:nvPr/>
          </p:nvSpPr>
          <p:spPr>
            <a:xfrm>
              <a:off x="5572500" y="2372259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AE835FB2-E55A-F141-BBDE-6403FA71E580}"/>
                </a:ext>
              </a:extLst>
            </p:cNvPr>
            <p:cNvSpPr/>
            <p:nvPr/>
          </p:nvSpPr>
          <p:spPr>
            <a:xfrm>
              <a:off x="5572500" y="2802888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480DC7D1-CF8A-E844-AF59-5FAC31B4E5B4}"/>
                </a:ext>
              </a:extLst>
            </p:cNvPr>
            <p:cNvSpPr/>
            <p:nvPr/>
          </p:nvSpPr>
          <p:spPr>
            <a:xfrm>
              <a:off x="5572500" y="3325795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BF892734-91FE-684A-9DB2-4091E0F7DAA0}"/>
                </a:ext>
              </a:extLst>
            </p:cNvPr>
            <p:cNvSpPr/>
            <p:nvPr/>
          </p:nvSpPr>
          <p:spPr>
            <a:xfrm>
              <a:off x="6132458" y="3050737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F14D9DED-ACF2-7F45-9C11-4ABACBDE94F1}"/>
                </a:ext>
              </a:extLst>
            </p:cNvPr>
            <p:cNvSpPr/>
            <p:nvPr/>
          </p:nvSpPr>
          <p:spPr>
            <a:xfrm>
              <a:off x="6129796" y="2567946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5CDA92FA-EAAC-0C4F-AFB3-C585C9C82EE5}"/>
                </a:ext>
              </a:extLst>
            </p:cNvPr>
            <p:cNvSpPr/>
            <p:nvPr/>
          </p:nvSpPr>
          <p:spPr>
            <a:xfrm>
              <a:off x="6615222" y="2808360"/>
              <a:ext cx="275059" cy="2750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4E02D772-8C04-A34B-A626-0FD0ED194203}"/>
              </a:ext>
            </a:extLst>
          </p:cNvPr>
          <p:cNvSpPr txBox="1"/>
          <p:nvPr/>
        </p:nvSpPr>
        <p:spPr>
          <a:xfrm>
            <a:off x="7236826" y="995679"/>
            <a:ext cx="140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maska</a:t>
            </a:r>
          </a:p>
          <a:p>
            <a:r>
              <a:rPr lang="pl-PL" dirty="0"/>
              <a:t>semantyczna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6899E30A-2972-D645-8866-B838A94CB8EA}"/>
              </a:ext>
            </a:extLst>
          </p:cNvPr>
          <p:cNvSpPr txBox="1"/>
          <p:nvPr/>
        </p:nvSpPr>
        <p:spPr>
          <a:xfrm>
            <a:off x="7236826" y="2778230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etykieta sceny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8100ADB4-4D04-674F-BD90-4E3147494995}"/>
              </a:ext>
            </a:extLst>
          </p:cNvPr>
          <p:cNvSpPr txBox="1"/>
          <p:nvPr/>
        </p:nvSpPr>
        <p:spPr>
          <a:xfrm>
            <a:off x="880480" y="1990124"/>
            <a:ext cx="115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obraz RGB</a:t>
            </a: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24A3DC18-E0BC-E944-9E86-D6455F361063}"/>
              </a:ext>
            </a:extLst>
          </p:cNvPr>
          <p:cNvGrpSpPr/>
          <p:nvPr/>
        </p:nvGrpSpPr>
        <p:grpSpPr>
          <a:xfrm>
            <a:off x="880480" y="3720063"/>
            <a:ext cx="1541256" cy="778482"/>
            <a:chOff x="2214863" y="4074299"/>
            <a:chExt cx="1541256" cy="778482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5A426AD3-BD6D-5243-9E13-0D96DE04A207}"/>
                </a:ext>
              </a:extLst>
            </p:cNvPr>
            <p:cNvGrpSpPr/>
            <p:nvPr/>
          </p:nvGrpSpPr>
          <p:grpSpPr>
            <a:xfrm>
              <a:off x="2308738" y="4329561"/>
              <a:ext cx="1163861" cy="261610"/>
              <a:chOff x="2289949" y="4266931"/>
              <a:chExt cx="1163861" cy="261610"/>
            </a:xfrm>
          </p:grpSpPr>
          <p:cxnSp>
            <p:nvCxnSpPr>
              <p:cNvPr id="53" name="Łącznik prosty 52">
                <a:extLst>
                  <a:ext uri="{FF2B5EF4-FFF2-40B4-BE49-F238E27FC236}">
                    <a16:creationId xmlns:a16="http://schemas.microsoft.com/office/drawing/2014/main" id="{0C856D9B-B349-974F-A88E-2C273BFEF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49" y="4397736"/>
                <a:ext cx="365569" cy="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pole tekstowe 53">
                <a:extLst>
                  <a:ext uri="{FF2B5EF4-FFF2-40B4-BE49-F238E27FC236}">
                    <a16:creationId xmlns:a16="http://schemas.microsoft.com/office/drawing/2014/main" id="{2E9A7C1F-3048-8E40-BD04-AA2AF0C010A3}"/>
                  </a:ext>
                </a:extLst>
              </p:cNvPr>
              <p:cNvSpPr txBox="1"/>
              <p:nvPr/>
            </p:nvSpPr>
            <p:spPr>
              <a:xfrm>
                <a:off x="2635957" y="4266931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100" dirty="0"/>
                  <a:t>zamrożone</a:t>
                </a:r>
              </a:p>
            </p:txBody>
          </p:sp>
        </p:grpSp>
        <p:sp>
          <p:nvSpPr>
            <p:cNvPr id="39" name="pole tekstowe 38">
              <a:extLst>
                <a:ext uri="{FF2B5EF4-FFF2-40B4-BE49-F238E27FC236}">
                  <a16:creationId xmlns:a16="http://schemas.microsoft.com/office/drawing/2014/main" id="{8E6127AC-2025-E84C-B94D-978164BAC4C9}"/>
                </a:ext>
              </a:extLst>
            </p:cNvPr>
            <p:cNvSpPr txBox="1"/>
            <p:nvPr/>
          </p:nvSpPr>
          <p:spPr>
            <a:xfrm>
              <a:off x="2214863" y="4074299"/>
              <a:ext cx="1541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/>
                <a:t>Parametry modelu</a:t>
              </a:r>
            </a:p>
          </p:txBody>
        </p:sp>
        <p:grpSp>
          <p:nvGrpSpPr>
            <p:cNvPr id="40" name="Grupa 39">
              <a:extLst>
                <a:ext uri="{FF2B5EF4-FFF2-40B4-BE49-F238E27FC236}">
                  <a16:creationId xmlns:a16="http://schemas.microsoft.com/office/drawing/2014/main" id="{50BB18B6-D24B-8545-A3E3-A2DF8EDCC06D}"/>
                </a:ext>
              </a:extLst>
            </p:cNvPr>
            <p:cNvGrpSpPr/>
            <p:nvPr/>
          </p:nvGrpSpPr>
          <p:grpSpPr>
            <a:xfrm>
              <a:off x="2310748" y="4591171"/>
              <a:ext cx="1187905" cy="261610"/>
              <a:chOff x="2289949" y="4266931"/>
              <a:chExt cx="1187905" cy="261610"/>
            </a:xfrm>
          </p:grpSpPr>
          <p:cxnSp>
            <p:nvCxnSpPr>
              <p:cNvPr id="51" name="Łącznik prosty 50">
                <a:extLst>
                  <a:ext uri="{FF2B5EF4-FFF2-40B4-BE49-F238E27FC236}">
                    <a16:creationId xmlns:a16="http://schemas.microsoft.com/office/drawing/2014/main" id="{80557C70-13BD-E243-93C4-C94C956E1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49" y="4397736"/>
                <a:ext cx="365569" cy="0"/>
              </a:xfrm>
              <a:prstGeom prst="line">
                <a:avLst/>
              </a:prstGeom>
              <a:solidFill>
                <a:schemeClr val="bg1">
                  <a:lumMod val="5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391F12B9-67FA-E54F-9040-117538C6F147}"/>
                  </a:ext>
                </a:extLst>
              </p:cNvPr>
              <p:cNvSpPr txBox="1"/>
              <p:nvPr/>
            </p:nvSpPr>
            <p:spPr>
              <a:xfrm>
                <a:off x="2635957" y="4266931"/>
                <a:ext cx="8418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100" dirty="0"/>
                  <a:t>odmrożone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451991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59</Words>
  <Application>Microsoft Macintosh PowerPoint</Application>
  <PresentationFormat>Panoramiczny</PresentationFormat>
  <Paragraphs>44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Hondra Piotr (STUD)</dc:creator>
  <cp:lastModifiedBy>Hondra Piotr (STUD)</cp:lastModifiedBy>
  <cp:revision>3</cp:revision>
  <dcterms:created xsi:type="dcterms:W3CDTF">2022-12-07T16:34:04Z</dcterms:created>
  <dcterms:modified xsi:type="dcterms:W3CDTF">2022-12-20T03:32:32Z</dcterms:modified>
</cp:coreProperties>
</file>