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C959B-D5AC-434A-A658-0F813E2F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0" y="981512"/>
            <a:ext cx="9932565" cy="1825655"/>
          </a:xfrm>
        </p:spPr>
        <p:txBody>
          <a:bodyPr anchor="ctr"/>
          <a:lstStyle/>
          <a:p>
            <a:pPr algn="ctr"/>
            <a:r>
              <a:rPr lang="es-ES" sz="4800" dirty="0"/>
              <a:t>Desvío tráfico a servicio digitales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F1DC-9084-4B6C-8485-95021AF0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898" y="2880550"/>
            <a:ext cx="7766936" cy="1096899"/>
          </a:xfrm>
        </p:spPr>
        <p:txBody>
          <a:bodyPr/>
          <a:lstStyle/>
          <a:p>
            <a:r>
              <a:rPr lang="es-ES" dirty="0"/>
              <a:t>Proyecto TFM para la descongestión de un </a:t>
            </a:r>
            <a:r>
              <a:rPr lang="es-ES" dirty="0" err="1"/>
              <a:t>call</a:t>
            </a:r>
            <a:r>
              <a:rPr lang="es-ES" dirty="0"/>
              <a:t> center.</a:t>
            </a:r>
          </a:p>
          <a:p>
            <a:r>
              <a:rPr lang="es-ES" dirty="0"/>
              <a:t>Alumno: Héctor Plaza López</a:t>
            </a:r>
          </a:p>
        </p:txBody>
      </p:sp>
    </p:spTree>
    <p:extLst>
      <p:ext uri="{BB962C8B-B14F-4D97-AF65-F5344CB8AC3E}">
        <p14:creationId xmlns:p14="http://schemas.microsoft.com/office/powerpoint/2010/main" val="30797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5" y="609600"/>
            <a:ext cx="8596668" cy="1311479"/>
          </a:xfrm>
        </p:spPr>
        <p:txBody>
          <a:bodyPr/>
          <a:lstStyle/>
          <a:p>
            <a:r>
              <a:rPr lang="es-ES" dirty="0"/>
              <a:t>Presupuesto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85" y="1970963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Bajo coste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gran rentabilidad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Fácil cálculo de costes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acuerdo entre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recursos ya comprados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Economía de 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0" name="Picture 2" descr="Cómo planificar los presupuestos del año que viene?">
            <a:extLst>
              <a:ext uri="{FF2B5EF4-FFF2-40B4-BE49-F238E27FC236}">
                <a16:creationId xmlns:a16="http://schemas.microsoft.com/office/drawing/2014/main" id="{53DF86E3-C883-483A-8287-370D7B4D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838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8E800A-D9FE-4710-9270-C39368EE4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0407" y="2222443"/>
            <a:ext cx="5014809" cy="27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422F44-FBBD-428F-B39B-0C81B261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79" y="3981220"/>
            <a:ext cx="4587716" cy="1018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Análisis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Python para crear un modelo que nos permita saber que variables son las palancas para conseguir 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informes en </a:t>
            </a:r>
            <a:r>
              <a:rPr lang="es-ES" dirty="0" err="1"/>
              <a:t>PowerBI</a:t>
            </a:r>
            <a:r>
              <a:rPr lang="es-ES" dirty="0"/>
              <a:t> para conocer como es el cliente que contacta con 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Informes de seguimiento en Real Time desde la aplicación de </a:t>
            </a:r>
            <a:r>
              <a:rPr lang="es-ES" dirty="0" err="1"/>
              <a:t>PowerBI</a:t>
            </a: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Tratamiento de datos usando distintas </a:t>
            </a:r>
            <a:r>
              <a:rPr lang="es-ES" dirty="0" err="1"/>
              <a:t>librerias</a:t>
            </a:r>
            <a:r>
              <a:rPr lang="es-ES" dirty="0"/>
              <a:t> de Python, así como, visualizaciones que nos permiten dar luz al </a:t>
            </a:r>
            <a:r>
              <a:rPr lang="es-ES" dirty="0" err="1"/>
              <a:t>dataset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Visualizaciones para los usuarios internos que les permiten comprender 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 descr="Análisis e Interpretación de los Datos | SaberMetodología">
            <a:extLst>
              <a:ext uri="{FF2B5EF4-FFF2-40B4-BE49-F238E27FC236}">
                <a16:creationId xmlns:a16="http://schemas.microsoft.com/office/drawing/2014/main" id="{CF650FBE-A6B9-45F4-93AA-1F9A11DA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22" y="233070"/>
            <a:ext cx="2291231" cy="13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CC5B4C-45C3-4E5C-BB17-7449C01FAE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5675" y="5333632"/>
            <a:ext cx="4069994" cy="1189126"/>
          </a:xfrm>
          <a:prstGeom prst="rect">
            <a:avLst/>
          </a:prstGeom>
        </p:spPr>
      </p:pic>
      <p:pic>
        <p:nvPicPr>
          <p:cNvPr id="8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47161E8D-A8FB-41F5-9B34-BCDB80427F7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3" t="27670" b="1832"/>
          <a:stretch/>
        </p:blipFill>
        <p:spPr>
          <a:xfrm>
            <a:off x="5912335" y="5243804"/>
            <a:ext cx="2140387" cy="12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F9B39D-6F81-44C5-8F6A-C28672A3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71" y="5094611"/>
            <a:ext cx="1613445" cy="15596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5" y="609600"/>
            <a:ext cx="8596668" cy="1311479"/>
          </a:xfrm>
        </p:spPr>
        <p:txBody>
          <a:bodyPr/>
          <a:lstStyle/>
          <a:p>
            <a:r>
              <a:rPr lang="es-ES" dirty="0"/>
              <a:t>Conclusiones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Dataset</a:t>
            </a:r>
            <a:r>
              <a:rPr lang="es-ES" dirty="0"/>
              <a:t> desbalanceado (</a:t>
            </a:r>
            <a:r>
              <a:rPr lang="es-ES" dirty="0" err="1"/>
              <a:t>Balanced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77% </a:t>
            </a:r>
            <a:r>
              <a:rPr lang="es-ES" dirty="0" err="1"/>
              <a:t>accuracy</a:t>
            </a:r>
            <a:r>
              <a:rPr lang="es-ES" dirty="0"/>
              <a:t> del modelo 74% Curva 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Identificamos factores clave en la digitalización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 modelos probados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exploratorio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Importancia de la edad y la doble </a:t>
            </a:r>
            <a:r>
              <a:rPr lang="es-ES" dirty="0" err="1"/>
              <a:t>contactación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Tramificación</a:t>
            </a:r>
            <a:r>
              <a:rPr lang="es-ES" dirty="0"/>
              <a:t> de variables para conseguir un modelo más correcto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 descr="Análisis e Interpretación de los Datos | SaberMetodología">
            <a:extLst>
              <a:ext uri="{FF2B5EF4-FFF2-40B4-BE49-F238E27FC236}">
                <a16:creationId xmlns:a16="http://schemas.microsoft.com/office/drawing/2014/main" id="{CF650FBE-A6B9-45F4-93AA-1F9A11DA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93" y="275714"/>
            <a:ext cx="2291231" cy="13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9399C27D-E64B-4200-9837-F49F73266F9B}"/>
              </a:ext>
            </a:extLst>
          </p:cNvPr>
          <p:cNvSpPr txBox="1">
            <a:spLocks/>
          </p:cNvSpPr>
          <p:nvPr/>
        </p:nvSpPr>
        <p:spPr>
          <a:xfrm>
            <a:off x="4922397" y="1921079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prima y antigüedad de los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Clusterización</a:t>
            </a:r>
            <a:r>
              <a:rPr lang="es-ES" dirty="0"/>
              <a:t> de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División por tipo de clientes y forma de contactarnos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Conocimiento del cliente en profundidad utilizando las variables del </a:t>
            </a:r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11" name="Imagen 10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019702A-2482-49C6-9CC4-437A6130643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7" r="51897" b="2939"/>
          <a:stretch/>
        </p:blipFill>
        <p:spPr>
          <a:xfrm>
            <a:off x="6145259" y="4620676"/>
            <a:ext cx="3038149" cy="2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5" y="609600"/>
            <a:ext cx="8596668" cy="1311479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85" y="1970963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Debemos seguir mejorando la muestra de los digitales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Dificultades técnicas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Buen modelo y 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Arquitectura muy interesante y útil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tiempo real por distintos caminos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Reutilización de arquitectura para otros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 descr="Bienes de uso: Diferencia entre mantenimiento, mejora y reparación -  Aprendiendo Administración">
            <a:extLst>
              <a:ext uri="{FF2B5EF4-FFF2-40B4-BE49-F238E27FC236}">
                <a16:creationId xmlns:a16="http://schemas.microsoft.com/office/drawing/2014/main" id="{BF2CBB7A-D137-41C6-9DCF-5938A29B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70" y="202411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8E250DF4-A2E6-434F-BBD9-3441B191676C}"/>
              </a:ext>
            </a:extLst>
          </p:cNvPr>
          <p:cNvSpPr txBox="1">
            <a:spLocks/>
          </p:cNvSpPr>
          <p:nvPr/>
        </p:nvSpPr>
        <p:spPr>
          <a:xfrm>
            <a:off x="4814506" y="1852319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de implementación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Bajo coste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documentación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Palancas que pueden ayudar a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Conocimiento de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8" name="Picture 4" descr="Mejoras archivos - Nubenet">
            <a:extLst>
              <a:ext uri="{FF2B5EF4-FFF2-40B4-BE49-F238E27FC236}">
                <a16:creationId xmlns:a16="http://schemas.microsoft.com/office/drawing/2014/main" id="{C08E898D-EADC-4F03-8F65-9A8B4CE4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95" y="4074909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074" name="Picture 2" descr="Tarjetas de Feliz Año Nuevo 2021">
            <a:extLst>
              <a:ext uri="{FF2B5EF4-FFF2-40B4-BE49-F238E27FC236}">
                <a16:creationId xmlns:a16="http://schemas.microsoft.com/office/drawing/2014/main" id="{010B6E99-119E-43C6-9293-F66571AB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1" y="1663472"/>
            <a:ext cx="3807136" cy="31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ómo dar las GRACIAS con Zoho">
            <a:extLst>
              <a:ext uri="{FF2B5EF4-FFF2-40B4-BE49-F238E27FC236}">
                <a16:creationId xmlns:a16="http://schemas.microsoft.com/office/drawing/2014/main" id="{993ADC7C-0E27-45A3-BDC7-CDC69316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05" y="1282862"/>
            <a:ext cx="3494411" cy="349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088ED-443C-434F-AE2A-62C6E7A8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35978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2C584-B607-4C36-9035-2BA94BFB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06305"/>
            <a:ext cx="8596668" cy="383505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Descongestionar el excesivo número de llamadas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Trasladar el tráfico a servicios digitales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los clientes que contactan con nuestros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de servicios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0E1BF-ACDD-4B8A-A62A-825CD7E3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9" y="42277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r>
              <a:rPr lang="es-ES" dirty="0" err="1"/>
              <a:t>Stream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hub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Azure </a:t>
            </a:r>
            <a:r>
              <a:rPr lang="es-ES" dirty="0" err="1"/>
              <a:t>Function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Notification</a:t>
            </a:r>
            <a:r>
              <a:rPr lang="es-ES" dirty="0"/>
              <a:t> Hub</a:t>
            </a:r>
          </a:p>
          <a:p>
            <a:r>
              <a:rPr lang="es-ES" dirty="0" err="1"/>
              <a:t>Batch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Datalake</a:t>
            </a:r>
            <a:r>
              <a:rPr lang="es-ES" dirty="0"/>
              <a:t>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1EB239-FABE-4E51-8381-7F71923087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7984" y="1921079"/>
            <a:ext cx="4803223" cy="25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Event</a:t>
            </a:r>
            <a:r>
              <a:rPr lang="es-ES" dirty="0"/>
              <a:t> 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87" y="2322296"/>
            <a:ext cx="4728956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PaaS completamente administrada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Compatibilidad con procesamiento en lotes y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Servicio de </a:t>
            </a:r>
            <a:r>
              <a:rPr lang="es-ES" dirty="0" err="1"/>
              <a:t>Monitoring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implementada</a:t>
            </a:r>
          </a:p>
        </p:txBody>
      </p:sp>
      <p:pic>
        <p:nvPicPr>
          <p:cNvPr id="2050" name="Picture 2" descr="Azure Event Hubs multi-protocol support | by Abhishek Gupta | ITNEXT">
            <a:extLst>
              <a:ext uri="{FF2B5EF4-FFF2-40B4-BE49-F238E27FC236}">
                <a16:creationId xmlns:a16="http://schemas.microsoft.com/office/drawing/2014/main" id="{A70178E4-A339-4F08-85DB-53BBA96F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25" y="342025"/>
            <a:ext cx="3913978" cy="13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6C49635E-BE23-4731-9F6C-9BCF264B3C4C}"/>
              </a:ext>
            </a:extLst>
          </p:cNvPr>
          <p:cNvSpPr txBox="1">
            <a:spLocks/>
          </p:cNvSpPr>
          <p:nvPr/>
        </p:nvSpPr>
        <p:spPr>
          <a:xfrm>
            <a:off x="5089958" y="2322295"/>
            <a:ext cx="4728956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Utilización de visual </a:t>
            </a:r>
            <a:r>
              <a:rPr lang="es-ES" dirty="0" err="1"/>
              <a:t>code</a:t>
            </a:r>
            <a:r>
              <a:rPr lang="es-ES" dirty="0"/>
              <a:t> para la inserción de datos de ejemplo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de uso de las plantillas disponibles para comenzar a </a:t>
            </a:r>
            <a:r>
              <a:rPr lang="es-ES" dirty="0" err="1"/>
              <a:t>ingestar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</a:t>
            </a:r>
            <a:r>
              <a:rPr lang="es-ES" dirty="0" err="1"/>
              <a:t>Pluggins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usar diferentes lenguajes.</a:t>
            </a:r>
          </a:p>
        </p:txBody>
      </p:sp>
    </p:spTree>
    <p:extLst>
      <p:ext uri="{BB962C8B-B14F-4D97-AF65-F5344CB8AC3E}">
        <p14:creationId xmlns:p14="http://schemas.microsoft.com/office/powerpoint/2010/main" val="13686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compatibilidades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Ejecución en la nube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Totalmente administrada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Coste 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implementada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rendimiento con baja latencia</a:t>
            </a:r>
          </a:p>
        </p:txBody>
      </p:sp>
      <p:pic>
        <p:nvPicPr>
          <p:cNvPr id="3074" name="Picture 2" descr="T-SQL – Paul's Frog Blog – Technical Blog and SQL Server Community Sharing">
            <a:extLst>
              <a:ext uri="{FF2B5EF4-FFF2-40B4-BE49-F238E27FC236}">
                <a16:creationId xmlns:a16="http://schemas.microsoft.com/office/drawing/2014/main" id="{A43DE2C8-C75A-477E-B784-17F185A9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52" y="280347"/>
            <a:ext cx="1869621" cy="13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Input desde </a:t>
            </a:r>
            <a:r>
              <a:rPr lang="es-ES" dirty="0" err="1"/>
              <a:t>Event</a:t>
            </a:r>
            <a:r>
              <a:rPr lang="es-ES" dirty="0"/>
              <a:t>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Outputs: Azure </a:t>
            </a:r>
            <a:r>
              <a:rPr lang="es-ES" dirty="0" err="1"/>
              <a:t>Function</a:t>
            </a:r>
            <a:r>
              <a:rPr lang="es-ES" dirty="0"/>
              <a:t>, Azure </a:t>
            </a:r>
            <a:r>
              <a:rPr lang="es-ES" dirty="0" err="1"/>
              <a:t>Datalake</a:t>
            </a:r>
            <a:r>
              <a:rPr lang="es-ES" dirty="0"/>
              <a:t> Storage y </a:t>
            </a:r>
            <a:r>
              <a:rPr lang="es-ES" dirty="0" err="1"/>
              <a:t>PowerBI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</a:t>
            </a:r>
            <a:r>
              <a:rPr lang="es-ES" dirty="0" err="1"/>
              <a:t>angulador</a:t>
            </a:r>
            <a:r>
              <a:rPr lang="es-ES" dirty="0"/>
              <a:t>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Código e implementación escrito en lenguaje SQL</a:t>
            </a:r>
          </a:p>
        </p:txBody>
      </p:sp>
    </p:spTree>
    <p:extLst>
      <p:ext uri="{BB962C8B-B14F-4D97-AF65-F5344CB8AC3E}">
        <p14:creationId xmlns:p14="http://schemas.microsoft.com/office/powerpoint/2010/main" val="28002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Escalado 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de programación integrados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Conexiones predeterminadas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desarrollo completa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Diferentes lenguajes de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funciones a través de visual </a:t>
            </a:r>
            <a:r>
              <a:rPr lang="es-ES" dirty="0" err="1"/>
              <a:t>studio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Plantillas modificables para uso propio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con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como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con </a:t>
            </a:r>
            <a:r>
              <a:rPr lang="es-ES" dirty="0" err="1"/>
              <a:t>Notification</a:t>
            </a:r>
            <a:r>
              <a:rPr lang="es-ES" dirty="0"/>
              <a:t>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Python y posibilidad de utilización de sus librerías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implementar funciones como los envíos de correo</a:t>
            </a:r>
          </a:p>
        </p:txBody>
      </p:sp>
      <p:pic>
        <p:nvPicPr>
          <p:cNvPr id="4098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63AC89DB-4C7E-4ED2-A031-6186B099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81" y="290111"/>
            <a:ext cx="1992280" cy="13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Notification</a:t>
            </a:r>
            <a:r>
              <a:rPr lang="es-ES" dirty="0"/>
              <a:t> Hub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Compatibilidad con las plataformas más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Rápida inserción de las notificaciones con una llamada a la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Posibilidad de creación de etiquetas dinámicas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cualquier Back 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Problemas para conectar con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Lenguaje de programación C+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diseñar las notificaciones</a:t>
            </a:r>
          </a:p>
        </p:txBody>
      </p:sp>
      <p:pic>
        <p:nvPicPr>
          <p:cNvPr id="5122" name="Picture 2" descr="Notification Hubs | Microsoft Azure Mono">
            <a:extLst>
              <a:ext uri="{FF2B5EF4-FFF2-40B4-BE49-F238E27FC236}">
                <a16:creationId xmlns:a16="http://schemas.microsoft.com/office/drawing/2014/main" id="{E7F05FFA-B860-4B3A-8D38-9585DE22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88" y="104736"/>
            <a:ext cx="1561322" cy="15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9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PowerBI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 de autoservicio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 para compartir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a medida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Bajo coste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informes fácil y dinámica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Funcionalidades de análisis de datos avanzados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Integración nativa de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Decenas de conectores a diferentes fuentes de datos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nativa con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y </a:t>
            </a:r>
            <a:r>
              <a:rPr lang="es-ES" dirty="0" err="1"/>
              <a:t>Datalake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DAX y </a:t>
            </a:r>
            <a:r>
              <a:rPr lang="es-ES" dirty="0" err="1"/>
              <a:t>PowerQuery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visualizaciones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Scripts de R 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Actualización de datos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Sistema de licencia que permite el control de usuarios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AFCC5F-6C1A-4BF6-ACA8-63FD00ACB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303"/>
            <a:ext cx="1557068" cy="1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0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9B5A-5A15-4480-BCF2-E009034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11479"/>
          </a:xfrm>
        </p:spPr>
        <p:txBody>
          <a:bodyPr/>
          <a:lstStyle/>
          <a:p>
            <a:r>
              <a:rPr lang="es-ES" dirty="0" err="1"/>
              <a:t>Datalake</a:t>
            </a:r>
            <a:r>
              <a:rPr lang="es-ES" dirty="0"/>
              <a:t> Storage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D023E-72A1-49AE-8169-3B3F1104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21079"/>
            <a:ext cx="3950649" cy="412028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Escalabilidad ilimitada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seguridad con mecanismos flexibles para el acceso de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Plataforma de almacenamiento única para la ingesta, procesamiento y visualización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Optimización de costes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Ordenación de los datos mediante un sistema de carpetas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CA58056-D40E-4BD9-9FD3-78F369C071B3}"/>
              </a:ext>
            </a:extLst>
          </p:cNvPr>
          <p:cNvSpPr txBox="1">
            <a:spLocks/>
          </p:cNvSpPr>
          <p:nvPr/>
        </p:nvSpPr>
        <p:spPr>
          <a:xfrm>
            <a:off x="4975669" y="1852320"/>
            <a:ext cx="3950649" cy="4120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nativa con </a:t>
            </a:r>
            <a:r>
              <a:rPr lang="es-ES" dirty="0" err="1"/>
              <a:t>PowerBI</a:t>
            </a:r>
            <a:r>
              <a:rPr lang="es-ES" dirty="0"/>
              <a:t> y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Ingesta y almacenamiento de datos con y sin esquema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Formatos tabulares mediante las opciones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cantidad de conectores y facilidad de almacenamiento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Durabilidad </a:t>
            </a:r>
          </a:p>
        </p:txBody>
      </p:sp>
      <p:pic>
        <p:nvPicPr>
          <p:cNvPr id="7170" name="Picture 2" descr="Data Lake Storage Pricing Details - Azure Cloud Computing">
            <a:extLst>
              <a:ext uri="{FF2B5EF4-FFF2-40B4-BE49-F238E27FC236}">
                <a16:creationId xmlns:a16="http://schemas.microsoft.com/office/drawing/2014/main" id="{3EAB4718-AC28-40AF-BD40-C807778A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41" y="64303"/>
            <a:ext cx="2133600" cy="14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0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651</Words>
  <Application>Microsoft Office PowerPoint</Application>
  <PresentationFormat>Panorámica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Desvío tráfico a servicio digitales</vt:lpstr>
      <vt:lpstr>Objetivos</vt:lpstr>
      <vt:lpstr>Arquitectura</vt:lpstr>
      <vt:lpstr>Event Hub</vt:lpstr>
      <vt:lpstr>Stream Analytics</vt:lpstr>
      <vt:lpstr>Azure Function</vt:lpstr>
      <vt:lpstr>Notification Hub</vt:lpstr>
      <vt:lpstr>PowerBI</vt:lpstr>
      <vt:lpstr>Datalake Storage</vt:lpstr>
      <vt:lpstr>Presupuesto</vt:lpstr>
      <vt:lpstr>Análisis de los datos</vt:lpstr>
      <vt:lpstr>Conclusiones de los datos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Desvío tráfico a servicio digitales</dc:title>
  <dc:creator>Hector Plaza Lopez</dc:creator>
  <cp:lastModifiedBy>Hector Plaza Lopez</cp:lastModifiedBy>
  <cp:revision>26</cp:revision>
  <dcterms:created xsi:type="dcterms:W3CDTF">2021-01-05T12:19:54Z</dcterms:created>
  <dcterms:modified xsi:type="dcterms:W3CDTF">2021-01-07T08:32:57Z</dcterms:modified>
</cp:coreProperties>
</file>