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6956-5C40-4BD3-8767-13E349F7DDE8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36DC-2603-496E-BD03-B46C17A2EA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399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6956-5C40-4BD3-8767-13E349F7DDE8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36DC-2603-496E-BD03-B46C17A2EA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371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6956-5C40-4BD3-8767-13E349F7DDE8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36DC-2603-496E-BD03-B46C17A2EA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890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6956-5C40-4BD3-8767-13E349F7DDE8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36DC-2603-496E-BD03-B46C17A2EA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842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6956-5C40-4BD3-8767-13E349F7DDE8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36DC-2603-496E-BD03-B46C17A2EA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61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6956-5C40-4BD3-8767-13E349F7DDE8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36DC-2603-496E-BD03-B46C17A2EA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536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6956-5C40-4BD3-8767-13E349F7DDE8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36DC-2603-496E-BD03-B46C17A2EA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784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6956-5C40-4BD3-8767-13E349F7DDE8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36DC-2603-496E-BD03-B46C17A2EA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22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6956-5C40-4BD3-8767-13E349F7DDE8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36DC-2603-496E-BD03-B46C17A2EA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63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6956-5C40-4BD3-8767-13E349F7DDE8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36DC-2603-496E-BD03-B46C17A2EA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432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6956-5C40-4BD3-8767-13E349F7DDE8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36DC-2603-496E-BD03-B46C17A2EA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668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6956-5C40-4BD3-8767-13E349F7DDE8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E36DC-2603-496E-BD03-B46C17A2EA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366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586B48C-ADCE-40CF-8C32-A72912409AFE}"/>
              </a:ext>
            </a:extLst>
          </p:cNvPr>
          <p:cNvSpPr txBox="1"/>
          <p:nvPr/>
        </p:nvSpPr>
        <p:spPr>
          <a:xfrm>
            <a:off x="4139955" y="896645"/>
            <a:ext cx="1967883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测序下机数据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AF2DCC9-9937-423E-A141-89857847D86C}"/>
              </a:ext>
            </a:extLst>
          </p:cNvPr>
          <p:cNvSpPr txBox="1"/>
          <p:nvPr/>
        </p:nvSpPr>
        <p:spPr>
          <a:xfrm>
            <a:off x="4139955" y="1687636"/>
            <a:ext cx="1967883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数据过滤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5777C9B-92A1-47BF-A2C6-2888A3A625C3}"/>
              </a:ext>
            </a:extLst>
          </p:cNvPr>
          <p:cNvSpPr txBox="1"/>
          <p:nvPr/>
        </p:nvSpPr>
        <p:spPr>
          <a:xfrm>
            <a:off x="1555329" y="1687636"/>
            <a:ext cx="2083293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数据质量评估、统计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5C9DEE4-A9AD-4846-AF77-644FAAF53CDD}"/>
              </a:ext>
            </a:extLst>
          </p:cNvPr>
          <p:cNvSpPr txBox="1"/>
          <p:nvPr/>
        </p:nvSpPr>
        <p:spPr>
          <a:xfrm>
            <a:off x="4139955" y="2478627"/>
            <a:ext cx="1967883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比对到参考基因组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2A5080F-A13C-4164-A51D-AA718DEFC3DB}"/>
              </a:ext>
            </a:extLst>
          </p:cNvPr>
          <p:cNvSpPr txBox="1"/>
          <p:nvPr/>
        </p:nvSpPr>
        <p:spPr>
          <a:xfrm>
            <a:off x="1555329" y="2478627"/>
            <a:ext cx="2083293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比对结果评估、统计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D7BC874-D043-45E4-8285-FDE6B53DA69C}"/>
              </a:ext>
            </a:extLst>
          </p:cNvPr>
          <p:cNvSpPr txBox="1"/>
          <p:nvPr/>
        </p:nvSpPr>
        <p:spPr>
          <a:xfrm>
            <a:off x="4139954" y="3269618"/>
            <a:ext cx="1967883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排序、去除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PCR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重复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9973BDE-DB02-495F-9531-4F237BAB667B}"/>
              </a:ext>
            </a:extLst>
          </p:cNvPr>
          <p:cNvSpPr txBox="1"/>
          <p:nvPr/>
        </p:nvSpPr>
        <p:spPr>
          <a:xfrm>
            <a:off x="4139953" y="4060609"/>
            <a:ext cx="1967883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变异检测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3BBB232-636B-46DE-AF93-AD8281A5640E}"/>
              </a:ext>
            </a:extLst>
          </p:cNvPr>
          <p:cNvSpPr txBox="1"/>
          <p:nvPr/>
        </p:nvSpPr>
        <p:spPr>
          <a:xfrm>
            <a:off x="1555328" y="3269618"/>
            <a:ext cx="2083293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覆盖度统计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0AE907B-5065-449F-B423-8408239B8CEF}"/>
              </a:ext>
            </a:extLst>
          </p:cNvPr>
          <p:cNvSpPr txBox="1"/>
          <p:nvPr/>
        </p:nvSpPr>
        <p:spPr>
          <a:xfrm>
            <a:off x="2092814" y="5001087"/>
            <a:ext cx="1967883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变异注释</a:t>
            </a:r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D6C86206-866E-4D01-854F-8B7636B9B3EC}"/>
              </a:ext>
            </a:extLst>
          </p:cNvPr>
          <p:cNvSpPr/>
          <p:nvPr/>
        </p:nvSpPr>
        <p:spPr>
          <a:xfrm>
            <a:off x="5086901" y="1292140"/>
            <a:ext cx="73985" cy="33855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下 18">
            <a:extLst>
              <a:ext uri="{FF2B5EF4-FFF2-40B4-BE49-F238E27FC236}">
                <a16:creationId xmlns:a16="http://schemas.microsoft.com/office/drawing/2014/main" id="{7276CAE0-B60C-4B84-A7AE-F495BC42A839}"/>
              </a:ext>
            </a:extLst>
          </p:cNvPr>
          <p:cNvSpPr/>
          <p:nvPr/>
        </p:nvSpPr>
        <p:spPr>
          <a:xfrm>
            <a:off x="5086900" y="2083131"/>
            <a:ext cx="73985" cy="33855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D6C86206-866E-4D01-854F-8B7636B9B3EC}"/>
              </a:ext>
            </a:extLst>
          </p:cNvPr>
          <p:cNvSpPr/>
          <p:nvPr/>
        </p:nvSpPr>
        <p:spPr>
          <a:xfrm>
            <a:off x="5086899" y="2874122"/>
            <a:ext cx="73985" cy="33855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1" name="箭头: 下 20">
            <a:extLst>
              <a:ext uri="{FF2B5EF4-FFF2-40B4-BE49-F238E27FC236}">
                <a16:creationId xmlns:a16="http://schemas.microsoft.com/office/drawing/2014/main" id="{D6C86206-866E-4D01-854F-8B7636B9B3EC}"/>
              </a:ext>
            </a:extLst>
          </p:cNvPr>
          <p:cNvSpPr/>
          <p:nvPr/>
        </p:nvSpPr>
        <p:spPr>
          <a:xfrm>
            <a:off x="5086899" y="3665113"/>
            <a:ext cx="73985" cy="33855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D6C86206-866E-4D01-854F-8B7636B9B3EC}"/>
              </a:ext>
            </a:extLst>
          </p:cNvPr>
          <p:cNvSpPr/>
          <p:nvPr/>
        </p:nvSpPr>
        <p:spPr>
          <a:xfrm>
            <a:off x="3076756" y="4602586"/>
            <a:ext cx="73985" cy="33855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D6C86206-866E-4D01-854F-8B7636B9B3EC}"/>
              </a:ext>
            </a:extLst>
          </p:cNvPr>
          <p:cNvSpPr/>
          <p:nvPr/>
        </p:nvSpPr>
        <p:spPr>
          <a:xfrm>
            <a:off x="7131058" y="4602586"/>
            <a:ext cx="73985" cy="33855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3DCFE03-491C-4682-9E94-EDE2D7D0A481}"/>
              </a:ext>
            </a:extLst>
          </p:cNvPr>
          <p:cNvSpPr/>
          <p:nvPr/>
        </p:nvSpPr>
        <p:spPr>
          <a:xfrm flipH="1">
            <a:off x="5101688" y="4456105"/>
            <a:ext cx="45719" cy="1425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072FF91-6119-4958-8EF6-6365CDCB7B62}"/>
              </a:ext>
            </a:extLst>
          </p:cNvPr>
          <p:cNvSpPr/>
          <p:nvPr/>
        </p:nvSpPr>
        <p:spPr>
          <a:xfrm>
            <a:off x="3102597" y="4598634"/>
            <a:ext cx="4046217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箭头: 下 25">
            <a:extLst>
              <a:ext uri="{FF2B5EF4-FFF2-40B4-BE49-F238E27FC236}">
                <a16:creationId xmlns:a16="http://schemas.microsoft.com/office/drawing/2014/main" id="{F7DED770-3BBA-46EA-B865-698A1FAA165D}"/>
              </a:ext>
            </a:extLst>
          </p:cNvPr>
          <p:cNvSpPr/>
          <p:nvPr/>
        </p:nvSpPr>
        <p:spPr>
          <a:xfrm rot="5400000">
            <a:off x="3852297" y="1687636"/>
            <a:ext cx="73985" cy="33855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7" name="箭头: 下 26">
            <a:extLst>
              <a:ext uri="{FF2B5EF4-FFF2-40B4-BE49-F238E27FC236}">
                <a16:creationId xmlns:a16="http://schemas.microsoft.com/office/drawing/2014/main" id="{35C31CAA-3E47-4B6C-8476-07CC87490242}"/>
              </a:ext>
            </a:extLst>
          </p:cNvPr>
          <p:cNvSpPr/>
          <p:nvPr/>
        </p:nvSpPr>
        <p:spPr>
          <a:xfrm rot="5400000">
            <a:off x="3852295" y="2473680"/>
            <a:ext cx="73985" cy="33855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8" name="箭头: 下 27">
            <a:extLst>
              <a:ext uri="{FF2B5EF4-FFF2-40B4-BE49-F238E27FC236}">
                <a16:creationId xmlns:a16="http://schemas.microsoft.com/office/drawing/2014/main" id="{EFB43A15-10FA-4FF7-95A6-D1E86FCA28EF}"/>
              </a:ext>
            </a:extLst>
          </p:cNvPr>
          <p:cNvSpPr/>
          <p:nvPr/>
        </p:nvSpPr>
        <p:spPr>
          <a:xfrm rot="5400000">
            <a:off x="3852295" y="3259723"/>
            <a:ext cx="73985" cy="33855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27395CD-BF22-409B-9FC7-64465DEF86A8}"/>
              </a:ext>
            </a:extLst>
          </p:cNvPr>
          <p:cNvSpPr txBox="1"/>
          <p:nvPr/>
        </p:nvSpPr>
        <p:spPr>
          <a:xfrm>
            <a:off x="6184108" y="5001088"/>
            <a:ext cx="1967883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计算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ΔSNP index</a:t>
            </a:r>
          </a:p>
          <a:p>
            <a:pPr algn="ctr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确定候选区间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5C6659B-2947-48AB-A958-3BAB3F5BAC43}"/>
              </a:ext>
            </a:extLst>
          </p:cNvPr>
          <p:cNvSpPr txBox="1"/>
          <p:nvPr/>
        </p:nvSpPr>
        <p:spPr>
          <a:xfrm>
            <a:off x="1555328" y="4060609"/>
            <a:ext cx="2083293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变异信息统计</a:t>
            </a:r>
          </a:p>
        </p:txBody>
      </p:sp>
      <p:sp>
        <p:nvSpPr>
          <p:cNvPr id="31" name="箭头: 下 30">
            <a:extLst>
              <a:ext uri="{FF2B5EF4-FFF2-40B4-BE49-F238E27FC236}">
                <a16:creationId xmlns:a16="http://schemas.microsoft.com/office/drawing/2014/main" id="{F7B0CDDE-2600-4030-A36E-8452BDF8F971}"/>
              </a:ext>
            </a:extLst>
          </p:cNvPr>
          <p:cNvSpPr/>
          <p:nvPr/>
        </p:nvSpPr>
        <p:spPr>
          <a:xfrm rot="5400000">
            <a:off x="3852294" y="4064263"/>
            <a:ext cx="73985" cy="33855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2" name="箭头: 下 31">
            <a:extLst>
              <a:ext uri="{FF2B5EF4-FFF2-40B4-BE49-F238E27FC236}">
                <a16:creationId xmlns:a16="http://schemas.microsoft.com/office/drawing/2014/main" id="{65E3E2FB-7476-47D7-BBEB-732C3B854520}"/>
              </a:ext>
            </a:extLst>
          </p:cNvPr>
          <p:cNvSpPr/>
          <p:nvPr/>
        </p:nvSpPr>
        <p:spPr>
          <a:xfrm>
            <a:off x="5088381" y="4598633"/>
            <a:ext cx="73985" cy="33855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43936FF-D212-4FBD-9A5D-596FE6F11DCC}"/>
              </a:ext>
            </a:extLst>
          </p:cNvPr>
          <p:cNvSpPr txBox="1"/>
          <p:nvPr/>
        </p:nvSpPr>
        <p:spPr>
          <a:xfrm>
            <a:off x="4139949" y="4994128"/>
            <a:ext cx="1967883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引物设计（可选）</a:t>
            </a:r>
          </a:p>
        </p:txBody>
      </p:sp>
    </p:spTree>
    <p:extLst>
      <p:ext uri="{BB962C8B-B14F-4D97-AF65-F5344CB8AC3E}">
        <p14:creationId xmlns:p14="http://schemas.microsoft.com/office/powerpoint/2010/main" val="1580786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</TotalTime>
  <Words>46</Words>
  <Application>Microsoft Office PowerPoint</Application>
  <PresentationFormat>全屏显示(4:3)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黑体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鹏飞</dc:creator>
  <cp:lastModifiedBy>王 鹏飞</cp:lastModifiedBy>
  <cp:revision>10</cp:revision>
  <dcterms:created xsi:type="dcterms:W3CDTF">2021-03-22T02:38:40Z</dcterms:created>
  <dcterms:modified xsi:type="dcterms:W3CDTF">2021-03-22T13:53:36Z</dcterms:modified>
</cp:coreProperties>
</file>