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10" r:id="rId5"/>
    <p:sldId id="412" r:id="rId6"/>
    <p:sldId id="411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459" y="1600199"/>
            <a:ext cx="10199427" cy="1974377"/>
          </a:xfrm>
        </p:spPr>
        <p:txBody>
          <a:bodyPr/>
          <a:lstStyle/>
          <a:p>
            <a:pPr algn="ctr"/>
            <a:r>
              <a:rPr lang="en-US" sz="4800"/>
              <a:t>Performance Evaluation of CNN and Attention layer on Open-Source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/>
        </p:nvSpPr>
        <p:spPr>
          <a:xfrm>
            <a:off x="5652905" y="3767762"/>
            <a:ext cx="3738898" cy="2005891"/>
          </a:xfrm>
          <a:prstGeom prst="rect">
            <a:avLst/>
          </a:prstGeom>
        </p:spPr>
        <p:txBody>
          <a:bodyPr vert="horz" lIns="0" tIns="4572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i="0" err="1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Hasantha</a:t>
            </a:r>
            <a:r>
              <a:rPr lang="fa-IR" b="1" i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Ekanayake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252424"/>
                </a:solidFill>
                <a:latin typeface="Segoe UI" panose="020B0502040204020203" pitchFamily="34" charset="0"/>
              </a:rPr>
              <a:t>Kavish </a:t>
            </a:r>
            <a:r>
              <a:rPr lang="en-US" b="1" i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Ranawella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Melika Morsali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6C0BE-74B7-7E6C-E484-D67664DF9DE7}"/>
              </a:ext>
            </a:extLst>
          </p:cNvPr>
          <p:cNvSpPr txBox="1"/>
          <p:nvPr/>
        </p:nvSpPr>
        <p:spPr>
          <a:xfrm>
            <a:off x="802" y="-61018"/>
            <a:ext cx="3001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Roadmap</a:t>
            </a:r>
          </a:p>
        </p:txBody>
      </p:sp>
      <p:pic>
        <p:nvPicPr>
          <p:cNvPr id="4" name="Picture 3" descr="A road with orange pins on it&#10;&#10;Description automatically generated">
            <a:extLst>
              <a:ext uri="{FF2B5EF4-FFF2-40B4-BE49-F238E27FC236}">
                <a16:creationId xmlns:a16="http://schemas.microsoft.com/office/drawing/2014/main" id="{61BCDC55-98F9-8E27-E41F-EC518168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05" y="1316070"/>
            <a:ext cx="5115501" cy="483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13225-8994-5444-CFE0-58BD648E9F51}"/>
              </a:ext>
            </a:extLst>
          </p:cNvPr>
          <p:cNvSpPr txBox="1"/>
          <p:nvPr/>
        </p:nvSpPr>
        <p:spPr>
          <a:xfrm>
            <a:off x="89804" y="1116312"/>
            <a:ext cx="3588310" cy="19851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</a:rPr>
              <a:t>Phase 1: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Model Training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Select CNN architecture (e.g., </a:t>
            </a:r>
            <a:r>
              <a:rPr lang="en-US" sz="1400" dirty="0" err="1">
                <a:solidFill>
                  <a:schemeClr val="bg1"/>
                </a:solidFill>
              </a:rPr>
              <a:t>ResNet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MobileNet</a:t>
            </a:r>
            <a:r>
              <a:rPr lang="en-US" sz="14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Train model on dataset (e.g., CIFAR-10, ImageNet).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Save trained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E996E-CB08-13D3-A33C-F0E9705D5B4D}"/>
              </a:ext>
            </a:extLst>
          </p:cNvPr>
          <p:cNvSpPr txBox="1"/>
          <p:nvPr/>
        </p:nvSpPr>
        <p:spPr>
          <a:xfrm>
            <a:off x="9028807" y="1692235"/>
            <a:ext cx="3084140" cy="14516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</a:rPr>
              <a:t>Phase 2: Post-Training Quantization</a:t>
            </a:r>
            <a:endParaRPr lang="en-US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Apply INT8/INT4 quantization (</a:t>
            </a:r>
            <a:r>
              <a:rPr lang="en-US" sz="1400" err="1">
                <a:solidFill>
                  <a:schemeClr val="bg1"/>
                </a:solidFill>
              </a:rPr>
              <a:t>PyTorch</a:t>
            </a:r>
            <a:r>
              <a:rPr lang="en-US" sz="14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Validate model performance.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Export quantized model to ONNX.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3025E-82B6-7FE0-2829-B0055C7D0201}"/>
              </a:ext>
            </a:extLst>
          </p:cNvPr>
          <p:cNvSpPr txBox="1"/>
          <p:nvPr/>
        </p:nvSpPr>
        <p:spPr>
          <a:xfrm>
            <a:off x="9042585" y="4031455"/>
            <a:ext cx="3069638" cy="13747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</a:rPr>
              <a:t>Phase 4: Performance Benchmarking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Measure latency, energy, accuracy and resource utilization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Compare quantized vs. baseline performance.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ADAE3-08C1-D015-E72C-98EDF37C771C}"/>
              </a:ext>
            </a:extLst>
          </p:cNvPr>
          <p:cNvSpPr txBox="1"/>
          <p:nvPr/>
        </p:nvSpPr>
        <p:spPr>
          <a:xfrm>
            <a:off x="-12000" y="3432000"/>
            <a:ext cx="3450000" cy="34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9B078E04-B4EB-6A83-09CB-C7C4EFC3C1E8}"/>
              </a:ext>
            </a:extLst>
          </p:cNvPr>
          <p:cNvSpPr txBox="1"/>
          <p:nvPr/>
        </p:nvSpPr>
        <p:spPr>
          <a:xfrm>
            <a:off x="82324" y="3427209"/>
            <a:ext cx="3595848" cy="14516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</a:rPr>
              <a:t>Phase 3: NVDLA Deployment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Set up NVDLA environment (simulator).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Compile ONNX model using NVDLA Compiler.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Deploy and run inference.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CF90025A-99D9-4DE1-DC1D-A8E3A438664C}"/>
              </a:ext>
            </a:extLst>
          </p:cNvPr>
          <p:cNvSpPr txBox="1"/>
          <p:nvPr/>
        </p:nvSpPr>
        <p:spPr>
          <a:xfrm>
            <a:off x="91558" y="5261010"/>
            <a:ext cx="3432940" cy="17286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</a:rPr>
              <a:t>Phase 5: Extend this Approach to the Transformer, </a:t>
            </a:r>
            <a:r>
              <a:rPr lang="en-US" sz="1400" b="1" i="0" dirty="0">
                <a:solidFill>
                  <a:schemeClr val="bg1"/>
                </a:solidFill>
                <a:effectLst/>
              </a:rPr>
              <a:t>Multi-Head Self-Attention Layer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Find a suitable open-Source accelerator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95921E-5648-AFA6-F5A2-C2D68F73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" y="728711"/>
            <a:ext cx="28384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714BD6-D912-695C-91A0-262CBE0D0709}"/>
              </a:ext>
            </a:extLst>
          </p:cNvPr>
          <p:cNvSpPr txBox="1"/>
          <p:nvPr/>
        </p:nvSpPr>
        <p:spPr>
          <a:xfrm>
            <a:off x="-3141" y="-541"/>
            <a:ext cx="373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DE0A-28CE-A568-5AD7-43AC342FAD88}"/>
              </a:ext>
            </a:extLst>
          </p:cNvPr>
          <p:cNvSpPr txBox="1"/>
          <p:nvPr/>
        </p:nvSpPr>
        <p:spPr>
          <a:xfrm>
            <a:off x="498503" y="1588243"/>
            <a:ext cx="111916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2400" dirty="0">
                <a:solidFill>
                  <a:schemeClr val="bg1"/>
                </a:solidFill>
              </a:rPr>
              <a:t>Optimize models for resource-constrained devices, improving latency and energy efficiency.</a:t>
            </a:r>
          </a:p>
          <a:p>
            <a:pPr marL="285750" indent="-285750">
              <a:buFont typeface="Wingdings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Deploy quantized CNNs for real-time image classification and object detection.</a:t>
            </a:r>
          </a:p>
          <a:p>
            <a:pPr marL="285750" indent="-285750">
              <a:buFont typeface="Wingdings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Transformer attention later for Natural Language Processing (NLP) application.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0B7D8-F52E-7175-9396-3C15F578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" y="794026"/>
            <a:ext cx="3201306" cy="2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4A0E947A30740BB9C4A93609AC1C9" ma:contentTypeVersion="6" ma:contentTypeDescription="Create a new document." ma:contentTypeScope="" ma:versionID="52c363a9f78b2b1fe30d3f20385061d6">
  <xsd:schema xmlns:xsd="http://www.w3.org/2001/XMLSchema" xmlns:xs="http://www.w3.org/2001/XMLSchema" xmlns:p="http://schemas.microsoft.com/office/2006/metadata/properties" xmlns:ns3="2d054efa-93bc-4dcc-b900-2baecbd769a4" targetNamespace="http://schemas.microsoft.com/office/2006/metadata/properties" ma:root="true" ma:fieldsID="91ec40e7ab0a7af6293558d01be2efad" ns3:_="">
    <xsd:import namespace="2d054efa-93bc-4dcc-b900-2baecbd769a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54efa-93bc-4dcc-b900-2baecbd769a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054efa-93bc-4dcc-b900-2baecbd769a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2F13B5-313F-43DD-A087-EAACD9176AE2}">
  <ds:schemaRefs>
    <ds:schemaRef ds:uri="2d054efa-93bc-4dcc-b900-2baecbd769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purl.org/dc/dcmitype/"/>
    <ds:schemaRef ds:uri="2d054efa-93bc-4dcc-b900-2baecbd769a4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{F841E235-4D17-4D10-A537-9B63C6086F0D}tf78853419_win32</Template>
  <TotalTime>99</TotalTime>
  <Words>177</Words>
  <Application>Microsoft Macintosh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Segoe UI</vt:lpstr>
      <vt:lpstr>Wingdings</vt:lpstr>
      <vt:lpstr>Custom</vt:lpstr>
      <vt:lpstr>Performance Evaluation of CNN and Attention layer on Open-Source Platform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Morsali Toshmanloui, Melika (qfc2zn)</dc:creator>
  <cp:lastModifiedBy>Hasantha Ekanayake</cp:lastModifiedBy>
  <cp:revision>178</cp:revision>
  <dcterms:created xsi:type="dcterms:W3CDTF">2024-11-07T00:16:02Z</dcterms:created>
  <dcterms:modified xsi:type="dcterms:W3CDTF">2024-11-08T17:35:03Z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0x0101009224A0E947A30740BB9C4A93609AC1C9</vt:lpwstr>
  </property>
</Properties>
</file>