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15"/>
  </p:notesMasterIdLst>
  <p:handoutMasterIdLst>
    <p:handoutMasterId r:id="rId16"/>
  </p:handoutMasterIdLst>
  <p:sldIdLst>
    <p:sldId id="256" r:id="rId3"/>
    <p:sldId id="4916" r:id="rId4"/>
    <p:sldId id="4918" r:id="rId5"/>
    <p:sldId id="4919" r:id="rId6"/>
    <p:sldId id="4920" r:id="rId7"/>
    <p:sldId id="4921" r:id="rId8"/>
    <p:sldId id="4924" r:id="rId9"/>
    <p:sldId id="4925" r:id="rId10"/>
    <p:sldId id="4926" r:id="rId11"/>
    <p:sldId id="4922" r:id="rId12"/>
    <p:sldId id="4923" r:id="rId13"/>
    <p:sldId id="261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4D3"/>
    <a:srgbClr val="0E4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EB197-66B7-4BED-9012-EF9B91065492}" v="35" dt="2024-12-03T22:59:26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6234" autoAdjust="0"/>
  </p:normalViewPr>
  <p:slideViewPr>
    <p:cSldViewPr snapToGrid="0">
      <p:cViewPr varScale="1">
        <p:scale>
          <a:sx n="95" d="100"/>
          <a:sy n="95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Peilin (cts3td)" userId="7f9269d0-3077-4523-9ccf-5f947e08ec09" providerId="ADAL" clId="{B4AE8912-B484-45A2-9EAA-2D0C6E672E70}"/>
    <pc:docChg chg="custSel addSld modSld">
      <pc:chgData name="Chen, Peilin (cts3td)" userId="7f9269d0-3077-4523-9ccf-5f947e08ec09" providerId="ADAL" clId="{B4AE8912-B484-45A2-9EAA-2D0C6E672E70}" dt="2024-10-10T14:32:01.482" v="1130" actId="21"/>
      <pc:docMkLst>
        <pc:docMk/>
      </pc:docMkLst>
      <pc:sldChg chg="modSp mod">
        <pc:chgData name="Chen, Peilin (cts3td)" userId="7f9269d0-3077-4523-9ccf-5f947e08ec09" providerId="ADAL" clId="{B4AE8912-B484-45A2-9EAA-2D0C6E672E70}" dt="2024-09-10T21:49:08.068" v="4" actId="20577"/>
        <pc:sldMkLst>
          <pc:docMk/>
          <pc:sldMk cId="0" sldId="256"/>
        </pc:sldMkLst>
        <pc:spChg chg="mod">
          <ac:chgData name="Chen, Peilin (cts3td)" userId="7f9269d0-3077-4523-9ccf-5f947e08ec09" providerId="ADAL" clId="{B4AE8912-B484-45A2-9EAA-2D0C6E672E70}" dt="2024-09-10T21:49:08.068" v="4" actId="20577"/>
          <ac:spMkLst>
            <pc:docMk/>
            <pc:sldMk cId="0" sldId="256"/>
            <ac:spMk id="19" creationId="{00000000-0000-0000-0000-000000000000}"/>
          </ac:spMkLst>
        </pc:spChg>
      </pc:sldChg>
      <pc:sldChg chg="modSp mod">
        <pc:chgData name="Chen, Peilin (cts3td)" userId="7f9269d0-3077-4523-9ccf-5f947e08ec09" providerId="ADAL" clId="{B4AE8912-B484-45A2-9EAA-2D0C6E672E70}" dt="2024-09-11T12:03:07.835" v="10" actId="20577"/>
        <pc:sldMkLst>
          <pc:docMk/>
          <pc:sldMk cId="1203145690" sldId="4784"/>
        </pc:sldMkLst>
        <pc:spChg chg="mod">
          <ac:chgData name="Chen, Peilin (cts3td)" userId="7f9269d0-3077-4523-9ccf-5f947e08ec09" providerId="ADAL" clId="{B4AE8912-B484-45A2-9EAA-2D0C6E672E70}" dt="2024-09-11T12:03:07.835" v="10" actId="20577"/>
          <ac:spMkLst>
            <pc:docMk/>
            <pc:sldMk cId="1203145690" sldId="4784"/>
            <ac:spMk id="10" creationId="{6D35DF1A-9970-45C0-8CD1-A298EDCAB50C}"/>
          </ac:spMkLst>
        </pc:spChg>
      </pc:sldChg>
      <pc:sldChg chg="modSp mod">
        <pc:chgData name="Chen, Peilin (cts3td)" userId="7f9269d0-3077-4523-9ccf-5f947e08ec09" providerId="ADAL" clId="{B4AE8912-B484-45A2-9EAA-2D0C6E672E70}" dt="2024-09-11T12:29:46.364" v="50" actId="20577"/>
        <pc:sldMkLst>
          <pc:docMk/>
          <pc:sldMk cId="72873354" sldId="4789"/>
        </pc:sldMkLst>
        <pc:spChg chg="mod">
          <ac:chgData name="Chen, Peilin (cts3td)" userId="7f9269d0-3077-4523-9ccf-5f947e08ec09" providerId="ADAL" clId="{B4AE8912-B484-45A2-9EAA-2D0C6E672E70}" dt="2024-09-11T12:28:16.418" v="13" actId="20577"/>
          <ac:spMkLst>
            <pc:docMk/>
            <pc:sldMk cId="72873354" sldId="4789"/>
            <ac:spMk id="105" creationId="{AD331DB8-3345-49F3-AC17-89CF18947EBC}"/>
          </ac:spMkLst>
        </pc:spChg>
        <pc:spChg chg="mod">
          <ac:chgData name="Chen, Peilin (cts3td)" userId="7f9269d0-3077-4523-9ccf-5f947e08ec09" providerId="ADAL" clId="{B4AE8912-B484-45A2-9EAA-2D0C6E672E70}" dt="2024-09-11T12:28:37.605" v="31" actId="20577"/>
          <ac:spMkLst>
            <pc:docMk/>
            <pc:sldMk cId="72873354" sldId="4789"/>
            <ac:spMk id="116" creationId="{9F46F911-0E35-498A-B229-7D5EF0D41E91}"/>
          </ac:spMkLst>
        </pc:spChg>
        <pc:spChg chg="mod">
          <ac:chgData name="Chen, Peilin (cts3td)" userId="7f9269d0-3077-4523-9ccf-5f947e08ec09" providerId="ADAL" clId="{B4AE8912-B484-45A2-9EAA-2D0C6E672E70}" dt="2024-09-11T12:28:22.012" v="21" actId="20577"/>
          <ac:spMkLst>
            <pc:docMk/>
            <pc:sldMk cId="72873354" sldId="4789"/>
            <ac:spMk id="123" creationId="{FA2C5124-469E-4222-8B17-77F13B3276A3}"/>
          </ac:spMkLst>
        </pc:spChg>
        <pc:spChg chg="mod">
          <ac:chgData name="Chen, Peilin (cts3td)" userId="7f9269d0-3077-4523-9ccf-5f947e08ec09" providerId="ADAL" clId="{B4AE8912-B484-45A2-9EAA-2D0C6E672E70}" dt="2024-09-11T12:28:29.311" v="28" actId="20577"/>
          <ac:spMkLst>
            <pc:docMk/>
            <pc:sldMk cId="72873354" sldId="4789"/>
            <ac:spMk id="124" creationId="{B355AF99-33C3-4D8E-A6EB-D70AE16A8E9E}"/>
          </ac:spMkLst>
        </pc:spChg>
        <pc:spChg chg="mod">
          <ac:chgData name="Chen, Peilin (cts3td)" userId="7f9269d0-3077-4523-9ccf-5f947e08ec09" providerId="ADAL" clId="{B4AE8912-B484-45A2-9EAA-2D0C6E672E70}" dt="2024-09-11T12:28:46.045" v="38" actId="20577"/>
          <ac:spMkLst>
            <pc:docMk/>
            <pc:sldMk cId="72873354" sldId="4789"/>
            <ac:spMk id="125" creationId="{69EC4A33-75AE-4D8D-ABEC-D5613C16D2E8}"/>
          </ac:spMkLst>
        </pc:spChg>
        <pc:spChg chg="mod">
          <ac:chgData name="Chen, Peilin (cts3td)" userId="7f9269d0-3077-4523-9ccf-5f947e08ec09" providerId="ADAL" clId="{B4AE8912-B484-45A2-9EAA-2D0C6E672E70}" dt="2024-09-11T12:29:46.364" v="50" actId="20577"/>
          <ac:spMkLst>
            <pc:docMk/>
            <pc:sldMk cId="72873354" sldId="4789"/>
            <ac:spMk id="129" creationId="{3309DAEF-B919-4798-B8D0-60D00EC290BE}"/>
          </ac:spMkLst>
        </pc:spChg>
      </pc:sldChg>
      <pc:sldChg chg="addSp delSp modSp mod">
        <pc:chgData name="Chen, Peilin (cts3td)" userId="7f9269d0-3077-4523-9ccf-5f947e08ec09" providerId="ADAL" clId="{B4AE8912-B484-45A2-9EAA-2D0C6E672E70}" dt="2024-10-10T14:32:01.482" v="1130" actId="21"/>
        <pc:sldMkLst>
          <pc:docMk/>
          <pc:sldMk cId="1158781490" sldId="4790"/>
        </pc:sldMkLst>
        <pc:spChg chg="add del mod">
          <ac:chgData name="Chen, Peilin (cts3td)" userId="7f9269d0-3077-4523-9ccf-5f947e08ec09" providerId="ADAL" clId="{B4AE8912-B484-45A2-9EAA-2D0C6E672E70}" dt="2024-10-10T14:32:01.482" v="1130" actId="21"/>
          <ac:spMkLst>
            <pc:docMk/>
            <pc:sldMk cId="1158781490" sldId="4790"/>
            <ac:spMk id="3" creationId="{7BFC806F-7131-CD04-A64B-59BD90923658}"/>
          </ac:spMkLst>
        </pc:spChg>
      </pc:sldChg>
      <pc:sldChg chg="modSp mod">
        <pc:chgData name="Chen, Peilin (cts3td)" userId="7f9269d0-3077-4523-9ccf-5f947e08ec09" providerId="ADAL" clId="{B4AE8912-B484-45A2-9EAA-2D0C6E672E70}" dt="2024-09-09T22:23:57.721" v="0" actId="1076"/>
        <pc:sldMkLst>
          <pc:docMk/>
          <pc:sldMk cId="405210898" sldId="4792"/>
        </pc:sldMkLst>
        <pc:spChg chg="mod">
          <ac:chgData name="Chen, Peilin (cts3td)" userId="7f9269d0-3077-4523-9ccf-5f947e08ec09" providerId="ADAL" clId="{B4AE8912-B484-45A2-9EAA-2D0C6E672E70}" dt="2024-09-09T22:23:57.721" v="0" actId="1076"/>
          <ac:spMkLst>
            <pc:docMk/>
            <pc:sldMk cId="405210898" sldId="4792"/>
            <ac:spMk id="14" creationId="{9AEFE8C5-4152-4A03-AADE-0BA07251F67A}"/>
          </ac:spMkLst>
        </pc:spChg>
      </pc:sldChg>
      <pc:sldChg chg="modSp mod">
        <pc:chgData name="Chen, Peilin (cts3td)" userId="7f9269d0-3077-4523-9ccf-5f947e08ec09" providerId="ADAL" clId="{B4AE8912-B484-45A2-9EAA-2D0C6E672E70}" dt="2024-09-11T12:29:01.758" v="41" actId="20577"/>
        <pc:sldMkLst>
          <pc:docMk/>
          <pc:sldMk cId="679967511" sldId="4803"/>
        </pc:sldMkLst>
        <pc:spChg chg="mod">
          <ac:chgData name="Chen, Peilin (cts3td)" userId="7f9269d0-3077-4523-9ccf-5f947e08ec09" providerId="ADAL" clId="{B4AE8912-B484-45A2-9EAA-2D0C6E672E70}" dt="2024-09-11T12:29:01.758" v="41" actId="20577"/>
          <ac:spMkLst>
            <pc:docMk/>
            <pc:sldMk cId="679967511" sldId="4803"/>
            <ac:spMk id="23" creationId="{8189B605-E826-4A55-B669-4275FE84CCB1}"/>
          </ac:spMkLst>
        </pc:spChg>
      </pc:sldChg>
      <pc:sldChg chg="addSp delSp modSp add mod">
        <pc:chgData name="Chen, Peilin (cts3td)" userId="7f9269d0-3077-4523-9ccf-5f947e08ec09" providerId="ADAL" clId="{B4AE8912-B484-45A2-9EAA-2D0C6E672E70}" dt="2024-09-11T18:30:25.414" v="1128" actId="20577"/>
        <pc:sldMkLst>
          <pc:docMk/>
          <pc:sldMk cId="3317413443" sldId="4805"/>
        </pc:sldMkLst>
        <pc:spChg chg="add mod">
          <ac:chgData name="Chen, Peilin (cts3td)" userId="7f9269d0-3077-4523-9ccf-5f947e08ec09" providerId="ADAL" clId="{B4AE8912-B484-45A2-9EAA-2D0C6E672E70}" dt="2024-09-11T18:30:25.414" v="1128" actId="20577"/>
          <ac:spMkLst>
            <pc:docMk/>
            <pc:sldMk cId="3317413443" sldId="4805"/>
            <ac:spMk id="3" creationId="{304FEE45-738B-24E8-EEF1-9388E97E513E}"/>
          </ac:spMkLst>
        </pc:spChg>
        <pc:spChg chg="del">
          <ac:chgData name="Chen, Peilin (cts3td)" userId="7f9269d0-3077-4523-9ccf-5f947e08ec09" providerId="ADAL" clId="{B4AE8912-B484-45A2-9EAA-2D0C6E672E70}" dt="2024-09-11T18:02:57.490" v="53" actId="478"/>
          <ac:spMkLst>
            <pc:docMk/>
            <pc:sldMk cId="3317413443" sldId="4805"/>
            <ac:spMk id="23" creationId="{37BA2E37-28AB-4A0F-9B69-F7F4942E48F7}"/>
          </ac:spMkLst>
        </pc:spChg>
        <pc:grpChg chg="del">
          <ac:chgData name="Chen, Peilin (cts3td)" userId="7f9269d0-3077-4523-9ccf-5f947e08ec09" providerId="ADAL" clId="{B4AE8912-B484-45A2-9EAA-2D0C6E672E70}" dt="2024-09-11T18:02:55.358" v="52" actId="478"/>
          <ac:grpSpMkLst>
            <pc:docMk/>
            <pc:sldMk cId="3317413443" sldId="4805"/>
            <ac:grpSpMk id="4" creationId="{D195619D-EE49-47E2-8517-A666B9AF5E94}"/>
          </ac:grpSpMkLst>
        </pc:grpChg>
      </pc:sldChg>
    </pc:docChg>
  </pc:docChgLst>
  <pc:docChgLst>
    <pc:chgData name="Chen, Peilin (cts3td)" userId="7f9269d0-3077-4523-9ccf-5f947e08ec09" providerId="ADAL" clId="{0EEA4C56-E000-4A37-98C4-647136B5C318}"/>
    <pc:docChg chg="custSel modSld">
      <pc:chgData name="Chen, Peilin (cts3td)" userId="7f9269d0-3077-4523-9ccf-5f947e08ec09" providerId="ADAL" clId="{0EEA4C56-E000-4A37-98C4-647136B5C318}" dt="2024-11-07T14:01:03.218" v="2737" actId="20577"/>
      <pc:docMkLst>
        <pc:docMk/>
      </pc:docMkLst>
      <pc:sldChg chg="modSp mod">
        <pc:chgData name="Chen, Peilin (cts3td)" userId="7f9269d0-3077-4523-9ccf-5f947e08ec09" providerId="ADAL" clId="{0EEA4C56-E000-4A37-98C4-647136B5C318}" dt="2024-11-07T13:08:48.062" v="4" actId="14100"/>
        <pc:sldMkLst>
          <pc:docMk/>
          <pc:sldMk cId="3187811149" sldId="4916"/>
        </pc:sldMkLst>
        <pc:picChg chg="mod">
          <ac:chgData name="Chen, Peilin (cts3td)" userId="7f9269d0-3077-4523-9ccf-5f947e08ec09" providerId="ADAL" clId="{0EEA4C56-E000-4A37-98C4-647136B5C318}" dt="2024-11-07T13:08:48.062" v="4" actId="14100"/>
          <ac:picMkLst>
            <pc:docMk/>
            <pc:sldMk cId="3187811149" sldId="4916"/>
            <ac:picMk id="6" creationId="{984A3FAC-5ABF-B5CE-AB88-D92E15E3CF47}"/>
          </ac:picMkLst>
        </pc:picChg>
      </pc:sldChg>
      <pc:sldChg chg="addSp delSp modSp mod">
        <pc:chgData name="Chen, Peilin (cts3td)" userId="7f9269d0-3077-4523-9ccf-5f947e08ec09" providerId="ADAL" clId="{0EEA4C56-E000-4A37-98C4-647136B5C318}" dt="2024-11-07T14:01:03.218" v="2737" actId="20577"/>
        <pc:sldMkLst>
          <pc:docMk/>
          <pc:sldMk cId="684812453" sldId="4917"/>
        </pc:sldMkLst>
        <pc:spChg chg="add mod">
          <ac:chgData name="Chen, Peilin (cts3td)" userId="7f9269d0-3077-4523-9ccf-5f947e08ec09" providerId="ADAL" clId="{0EEA4C56-E000-4A37-98C4-647136B5C318}" dt="2024-11-07T13:50:49.750" v="1593" actId="1036"/>
          <ac:spMkLst>
            <pc:docMk/>
            <pc:sldMk cId="684812453" sldId="4917"/>
            <ac:spMk id="6" creationId="{F49F6CF4-1BBD-4DD5-90F3-C26D4DEB60C6}"/>
          </ac:spMkLst>
        </pc:spChg>
        <pc:spChg chg="add mod">
          <ac:chgData name="Chen, Peilin (cts3td)" userId="7f9269d0-3077-4523-9ccf-5f947e08ec09" providerId="ADAL" clId="{0EEA4C56-E000-4A37-98C4-647136B5C318}" dt="2024-11-07T13:50:49.750" v="1593" actId="1036"/>
          <ac:spMkLst>
            <pc:docMk/>
            <pc:sldMk cId="684812453" sldId="4917"/>
            <ac:spMk id="7" creationId="{F6F22A6C-91DF-41CB-91FB-2D1B88E4FF57}"/>
          </ac:spMkLst>
        </pc:spChg>
        <pc:spChg chg="add del mod">
          <ac:chgData name="Chen, Peilin (cts3td)" userId="7f9269d0-3077-4523-9ccf-5f947e08ec09" providerId="ADAL" clId="{0EEA4C56-E000-4A37-98C4-647136B5C318}" dt="2024-11-07T13:18:04.325" v="474" actId="478"/>
          <ac:spMkLst>
            <pc:docMk/>
            <pc:sldMk cId="684812453" sldId="4917"/>
            <ac:spMk id="8" creationId="{B5033773-4F6B-41DF-A899-45C2E84CA9AE}"/>
          </ac:spMkLst>
        </pc:spChg>
        <pc:spChg chg="add mod">
          <ac:chgData name="Chen, Peilin (cts3td)" userId="7f9269d0-3077-4523-9ccf-5f947e08ec09" providerId="ADAL" clId="{0EEA4C56-E000-4A37-98C4-647136B5C318}" dt="2024-11-07T13:50:49.750" v="1593" actId="1036"/>
          <ac:spMkLst>
            <pc:docMk/>
            <pc:sldMk cId="684812453" sldId="4917"/>
            <ac:spMk id="9" creationId="{AD9B25EC-2029-4737-BDFF-77B6CA040CA5}"/>
          </ac:spMkLst>
        </pc:spChg>
        <pc:spChg chg="add mod">
          <ac:chgData name="Chen, Peilin (cts3td)" userId="7f9269d0-3077-4523-9ccf-5f947e08ec09" providerId="ADAL" clId="{0EEA4C56-E000-4A37-98C4-647136B5C318}" dt="2024-11-07T13:50:49.750" v="1593" actId="1036"/>
          <ac:spMkLst>
            <pc:docMk/>
            <pc:sldMk cId="684812453" sldId="4917"/>
            <ac:spMk id="10" creationId="{732C03E3-C1DD-452B-B8C0-CC9174DB11DF}"/>
          </ac:spMkLst>
        </pc:spChg>
        <pc:spChg chg="add mod">
          <ac:chgData name="Chen, Peilin (cts3td)" userId="7f9269d0-3077-4523-9ccf-5f947e08ec09" providerId="ADAL" clId="{0EEA4C56-E000-4A37-98C4-647136B5C318}" dt="2024-11-07T13:50:49.750" v="1593" actId="1036"/>
          <ac:spMkLst>
            <pc:docMk/>
            <pc:sldMk cId="684812453" sldId="4917"/>
            <ac:spMk id="11" creationId="{7871B265-0267-44D6-A197-363AD0F8FE93}"/>
          </ac:spMkLst>
        </pc:spChg>
        <pc:spChg chg="add mod">
          <ac:chgData name="Chen, Peilin (cts3td)" userId="7f9269d0-3077-4523-9ccf-5f947e08ec09" providerId="ADAL" clId="{0EEA4C56-E000-4A37-98C4-647136B5C318}" dt="2024-11-07T13:50:49.750" v="1593" actId="1036"/>
          <ac:spMkLst>
            <pc:docMk/>
            <pc:sldMk cId="684812453" sldId="4917"/>
            <ac:spMk id="12" creationId="{6DD1F468-A617-4B11-8D23-EA28D6DF4D44}"/>
          </ac:spMkLst>
        </pc:spChg>
        <pc:spChg chg="add mod">
          <ac:chgData name="Chen, Peilin (cts3td)" userId="7f9269d0-3077-4523-9ccf-5f947e08ec09" providerId="ADAL" clId="{0EEA4C56-E000-4A37-98C4-647136B5C318}" dt="2024-11-07T13:50:49.750" v="1593" actId="1036"/>
          <ac:spMkLst>
            <pc:docMk/>
            <pc:sldMk cId="684812453" sldId="4917"/>
            <ac:spMk id="13" creationId="{23E2398D-72DA-4D55-B318-995618B245F7}"/>
          </ac:spMkLst>
        </pc:spChg>
        <pc:spChg chg="add mod">
          <ac:chgData name="Chen, Peilin (cts3td)" userId="7f9269d0-3077-4523-9ccf-5f947e08ec09" providerId="ADAL" clId="{0EEA4C56-E000-4A37-98C4-647136B5C318}" dt="2024-11-07T14:01:03.218" v="2737" actId="20577"/>
          <ac:spMkLst>
            <pc:docMk/>
            <pc:sldMk cId="684812453" sldId="4917"/>
            <ac:spMk id="14" creationId="{12CE5C09-CD78-4B42-BB17-E17CC5B493F6}"/>
          </ac:spMkLst>
        </pc:spChg>
        <pc:spChg chg="add del mod">
          <ac:chgData name="Chen, Peilin (cts3td)" userId="7f9269d0-3077-4523-9ccf-5f947e08ec09" providerId="ADAL" clId="{0EEA4C56-E000-4A37-98C4-647136B5C318}" dt="2024-11-07T13:35:10.281" v="1215" actId="478"/>
          <ac:spMkLst>
            <pc:docMk/>
            <pc:sldMk cId="684812453" sldId="4917"/>
            <ac:spMk id="15" creationId="{0FC15366-F397-4C92-9AEB-187C4F02C9D9}"/>
          </ac:spMkLst>
        </pc:spChg>
        <pc:spChg chg="add mod">
          <ac:chgData name="Chen, Peilin (cts3td)" userId="7f9269d0-3077-4523-9ccf-5f947e08ec09" providerId="ADAL" clId="{0EEA4C56-E000-4A37-98C4-647136B5C318}" dt="2024-11-07T13:59:51.121" v="2380" actId="1035"/>
          <ac:spMkLst>
            <pc:docMk/>
            <pc:sldMk cId="684812453" sldId="4917"/>
            <ac:spMk id="18" creationId="{9E5B2D1F-8350-4203-BE5E-88E9CA956529}"/>
          </ac:spMkLst>
        </pc:spChg>
        <pc:spChg chg="add mod">
          <ac:chgData name="Chen, Peilin (cts3td)" userId="7f9269d0-3077-4523-9ccf-5f947e08ec09" providerId="ADAL" clId="{0EEA4C56-E000-4A37-98C4-647136B5C318}" dt="2024-11-07T14:00:01.108" v="2452" actId="1036"/>
          <ac:spMkLst>
            <pc:docMk/>
            <pc:sldMk cId="684812453" sldId="4917"/>
            <ac:spMk id="19" creationId="{DA703CAD-F7FD-4070-9580-65E39F712558}"/>
          </ac:spMkLst>
        </pc:spChg>
        <pc:spChg chg="add mod">
          <ac:chgData name="Chen, Peilin (cts3td)" userId="7f9269d0-3077-4523-9ccf-5f947e08ec09" providerId="ADAL" clId="{0EEA4C56-E000-4A37-98C4-647136B5C318}" dt="2024-11-07T14:00:15.085" v="2554" actId="1037"/>
          <ac:spMkLst>
            <pc:docMk/>
            <pc:sldMk cId="684812453" sldId="4917"/>
            <ac:spMk id="20" creationId="{6F3E0AC9-74B0-41A4-A512-29D32A29B8DC}"/>
          </ac:spMkLst>
        </pc:spChg>
        <pc:spChg chg="add mod">
          <ac:chgData name="Chen, Peilin (cts3td)" userId="7f9269d0-3077-4523-9ccf-5f947e08ec09" providerId="ADAL" clId="{0EEA4C56-E000-4A37-98C4-647136B5C318}" dt="2024-11-07T14:00:23.660" v="2610" actId="1038"/>
          <ac:spMkLst>
            <pc:docMk/>
            <pc:sldMk cId="684812453" sldId="4917"/>
            <ac:spMk id="21" creationId="{CA24484F-6FF3-4A41-97D1-8DD804174F80}"/>
          </ac:spMkLst>
        </pc:spChg>
        <pc:spChg chg="add mod">
          <ac:chgData name="Chen, Peilin (cts3td)" userId="7f9269d0-3077-4523-9ccf-5f947e08ec09" providerId="ADAL" clId="{0EEA4C56-E000-4A37-98C4-647136B5C318}" dt="2024-11-07T14:00:32.985" v="2672" actId="1038"/>
          <ac:spMkLst>
            <pc:docMk/>
            <pc:sldMk cId="684812453" sldId="4917"/>
            <ac:spMk id="22" creationId="{E530AC20-3E5C-4788-B35A-3EC5864B3983}"/>
          </ac:spMkLst>
        </pc:spChg>
        <pc:spChg chg="add mod">
          <ac:chgData name="Chen, Peilin (cts3td)" userId="7f9269d0-3077-4523-9ccf-5f947e08ec09" providerId="ADAL" clId="{0EEA4C56-E000-4A37-98C4-647136B5C318}" dt="2024-11-07T14:00:40.798" v="2736" actId="1038"/>
          <ac:spMkLst>
            <pc:docMk/>
            <pc:sldMk cId="684812453" sldId="4917"/>
            <ac:spMk id="23" creationId="{45937548-1021-4F34-8077-3BA0A13D4712}"/>
          </ac:spMkLst>
        </pc:spChg>
        <pc:cxnChg chg="add mod">
          <ac:chgData name="Chen, Peilin (cts3td)" userId="7f9269d0-3077-4523-9ccf-5f947e08ec09" providerId="ADAL" clId="{0EEA4C56-E000-4A37-98C4-647136B5C318}" dt="2024-11-07T13:52:05.912" v="1694" actId="1037"/>
          <ac:cxnSpMkLst>
            <pc:docMk/>
            <pc:sldMk cId="684812453" sldId="4917"/>
            <ac:cxnSpMk id="4" creationId="{43FAD661-6E36-4A9E-976F-7D4581EB3772}"/>
          </ac:cxnSpMkLst>
        </pc:cxnChg>
        <pc:cxnChg chg="add del mod">
          <ac:chgData name="Chen, Peilin (cts3td)" userId="7f9269d0-3077-4523-9ccf-5f947e08ec09" providerId="ADAL" clId="{0EEA4C56-E000-4A37-98C4-647136B5C318}" dt="2024-11-07T13:59:39.732" v="2305" actId="478"/>
          <ac:cxnSpMkLst>
            <pc:docMk/>
            <pc:sldMk cId="684812453" sldId="4917"/>
            <ac:cxnSpMk id="17" creationId="{E7C918B1-ED86-4F9C-A2C6-C86761ED057D}"/>
          </ac:cxnSpMkLst>
        </pc:cxnChg>
      </pc:sldChg>
    </pc:docChg>
  </pc:docChgLst>
  <pc:docChgLst>
    <pc:chgData name="Chen, Peilin (cts3td)" userId="7f9269d0-3077-4523-9ccf-5f947e08ec09" providerId="ADAL" clId="{B59A1082-B7B6-4B23-A3C3-1BFEE2DB7B27}"/>
    <pc:docChg chg="undo custSel delSld modSld modMainMaster">
      <pc:chgData name="Chen, Peilin (cts3td)" userId="7f9269d0-3077-4523-9ccf-5f947e08ec09" providerId="ADAL" clId="{B59A1082-B7B6-4B23-A3C3-1BFEE2DB7B27}" dt="2024-08-19T13:00:40.224" v="7887" actId="20577"/>
      <pc:docMkLst>
        <pc:docMk/>
      </pc:docMkLst>
      <pc:sldChg chg="modSp mod">
        <pc:chgData name="Chen, Peilin (cts3td)" userId="7f9269d0-3077-4523-9ccf-5f947e08ec09" providerId="ADAL" clId="{B59A1082-B7B6-4B23-A3C3-1BFEE2DB7B27}" dt="2024-08-18T14:33:57.239" v="208" actId="1035"/>
        <pc:sldMkLst>
          <pc:docMk/>
          <pc:sldMk cId="0" sldId="256"/>
        </pc:sldMkLst>
        <pc:spChg chg="mod">
          <ac:chgData name="Chen, Peilin (cts3td)" userId="7f9269d0-3077-4523-9ccf-5f947e08ec09" providerId="ADAL" clId="{B59A1082-B7B6-4B23-A3C3-1BFEE2DB7B27}" dt="2024-08-18T14:33:54.363" v="206" actId="1036"/>
          <ac:spMkLst>
            <pc:docMk/>
            <pc:sldMk cId="0" sldId="256"/>
            <ac:spMk id="18" creationId="{00000000-0000-0000-0000-000000000000}"/>
          </ac:spMkLst>
        </pc:spChg>
        <pc:spChg chg="mod">
          <ac:chgData name="Chen, Peilin (cts3td)" userId="7f9269d0-3077-4523-9ccf-5f947e08ec09" providerId="ADAL" clId="{B59A1082-B7B6-4B23-A3C3-1BFEE2DB7B27}" dt="2024-08-18T14:33:57.239" v="208" actId="1035"/>
          <ac:spMkLst>
            <pc:docMk/>
            <pc:sldMk cId="0" sldId="256"/>
            <ac:spMk id="19" creationId="{00000000-0000-0000-0000-000000000000}"/>
          </ac:spMkLst>
        </pc:spChg>
      </pc:sldChg>
      <pc:sldChg chg="modSp mod">
        <pc:chgData name="Chen, Peilin (cts3td)" userId="7f9269d0-3077-4523-9ccf-5f947e08ec09" providerId="ADAL" clId="{B59A1082-B7B6-4B23-A3C3-1BFEE2DB7B27}" dt="2024-08-18T14:51:21.715" v="814" actId="20577"/>
        <pc:sldMkLst>
          <pc:docMk/>
          <pc:sldMk cId="0" sldId="277"/>
        </pc:sldMkLst>
        <pc:spChg chg="mod">
          <ac:chgData name="Chen, Peilin (cts3td)" userId="7f9269d0-3077-4523-9ccf-5f947e08ec09" providerId="ADAL" clId="{B59A1082-B7B6-4B23-A3C3-1BFEE2DB7B27}" dt="2024-08-18T14:51:21.715" v="814" actId="20577"/>
          <ac:spMkLst>
            <pc:docMk/>
            <pc:sldMk cId="0" sldId="277"/>
            <ac:spMk id="9" creationId="{00000000-0000-0000-0000-000000000000}"/>
          </ac:spMkLst>
        </pc:spChg>
        <pc:spChg chg="mod">
          <ac:chgData name="Chen, Peilin (cts3td)" userId="7f9269d0-3077-4523-9ccf-5f947e08ec09" providerId="ADAL" clId="{B59A1082-B7B6-4B23-A3C3-1BFEE2DB7B27}" dt="2024-08-18T14:40:12.882" v="358" actId="20577"/>
          <ac:spMkLst>
            <pc:docMk/>
            <pc:sldMk cId="0" sldId="277"/>
            <ac:spMk id="10" creationId="{00000000-0000-0000-0000-000000000000}"/>
          </ac:spMkLst>
        </pc:spChg>
        <pc:spChg chg="mod">
          <ac:chgData name="Chen, Peilin (cts3td)" userId="7f9269d0-3077-4523-9ccf-5f947e08ec09" providerId="ADAL" clId="{B59A1082-B7B6-4B23-A3C3-1BFEE2DB7B27}" dt="2024-08-18T14:40:43.541" v="395" actId="20577"/>
          <ac:spMkLst>
            <pc:docMk/>
            <pc:sldMk cId="0" sldId="277"/>
            <ac:spMk id="11" creationId="{00000000-0000-0000-0000-000000000000}"/>
          </ac:spMkLst>
        </pc:spChg>
        <pc:spChg chg="mod">
          <ac:chgData name="Chen, Peilin (cts3td)" userId="7f9269d0-3077-4523-9ccf-5f947e08ec09" providerId="ADAL" clId="{B59A1082-B7B6-4B23-A3C3-1BFEE2DB7B27}" dt="2024-08-18T14:41:17.590" v="419" actId="20577"/>
          <ac:spMkLst>
            <pc:docMk/>
            <pc:sldMk cId="0" sldId="277"/>
            <ac:spMk id="12" creationId="{00000000-0000-0000-0000-000000000000}"/>
          </ac:spMkLst>
        </pc:spChg>
        <pc:spChg chg="mod">
          <ac:chgData name="Chen, Peilin (cts3td)" userId="7f9269d0-3077-4523-9ccf-5f947e08ec09" providerId="ADAL" clId="{B59A1082-B7B6-4B23-A3C3-1BFEE2DB7B27}" dt="2024-08-18T14:39:40.742" v="320" actId="20577"/>
          <ac:spMkLst>
            <pc:docMk/>
            <pc:sldMk cId="0" sldId="277"/>
            <ac:spMk id="13" creationId="{00000000-0000-0000-0000-000000000000}"/>
          </ac:spMkLst>
        </pc:spChg>
        <pc:spChg chg="mod">
          <ac:chgData name="Chen, Peilin (cts3td)" userId="7f9269d0-3077-4523-9ccf-5f947e08ec09" providerId="ADAL" clId="{B59A1082-B7B6-4B23-A3C3-1BFEE2DB7B27}" dt="2024-08-18T14:39:52.042" v="340" actId="20577"/>
          <ac:spMkLst>
            <pc:docMk/>
            <pc:sldMk cId="0" sldId="277"/>
            <ac:spMk id="16" creationId="{00000000-0000-0000-0000-000000000000}"/>
          </ac:spMkLst>
        </pc:spChg>
        <pc:picChg chg="mod">
          <ac:chgData name="Chen, Peilin (cts3td)" userId="7f9269d0-3077-4523-9ccf-5f947e08ec09" providerId="ADAL" clId="{B59A1082-B7B6-4B23-A3C3-1BFEE2DB7B27}" dt="2024-08-18T14:43:40.205" v="425" actId="1035"/>
          <ac:picMkLst>
            <pc:docMk/>
            <pc:sldMk cId="0" sldId="277"/>
            <ac:picMk id="4" creationId="{00000000-0000-0000-0000-000000000000}"/>
          </ac:picMkLst>
        </pc:picChg>
      </pc:sldChg>
      <pc:sldChg chg="addSp delSp modSp mod">
        <pc:chgData name="Chen, Peilin (cts3td)" userId="7f9269d0-3077-4523-9ccf-5f947e08ec09" providerId="ADAL" clId="{B59A1082-B7B6-4B23-A3C3-1BFEE2DB7B27}" dt="2024-08-18T22:45:49.147" v="7884" actId="1037"/>
        <pc:sldMkLst>
          <pc:docMk/>
          <pc:sldMk cId="0" sldId="4675"/>
        </pc:sldMkLst>
        <pc:spChg chg="mod">
          <ac:chgData name="Chen, Peilin (cts3td)" userId="7f9269d0-3077-4523-9ccf-5f947e08ec09" providerId="ADAL" clId="{B59A1082-B7B6-4B23-A3C3-1BFEE2DB7B27}" dt="2024-08-18T14:53:10.760" v="978" actId="20577"/>
          <ac:spMkLst>
            <pc:docMk/>
            <pc:sldMk cId="0" sldId="4675"/>
            <ac:spMk id="7" creationId="{C367263D-071D-4327-B2CE-0D37809A23E1}"/>
          </ac:spMkLst>
        </pc:spChg>
        <pc:spChg chg="del">
          <ac:chgData name="Chen, Peilin (cts3td)" userId="7f9269d0-3077-4523-9ccf-5f947e08ec09" providerId="ADAL" clId="{B59A1082-B7B6-4B23-A3C3-1BFEE2DB7B27}" dt="2024-08-18T18:39:36.547" v="6053" actId="478"/>
          <ac:spMkLst>
            <pc:docMk/>
            <pc:sldMk cId="0" sldId="4675"/>
            <ac:spMk id="9" creationId="{243968F0-1AE7-437E-8751-0B7624D7E3A6}"/>
          </ac:spMkLst>
        </pc:spChg>
        <pc:picChg chg="add mod">
          <ac:chgData name="Chen, Peilin (cts3td)" userId="7f9269d0-3077-4523-9ccf-5f947e08ec09" providerId="ADAL" clId="{B59A1082-B7B6-4B23-A3C3-1BFEE2DB7B27}" dt="2024-08-18T22:45:49.147" v="7884" actId="1037"/>
          <ac:picMkLst>
            <pc:docMk/>
            <pc:sldMk cId="0" sldId="4675"/>
            <ac:picMk id="3" creationId="{3DFCB790-BEBB-4102-946E-2A7D2B6B5DF7}"/>
          </ac:picMkLst>
        </pc:picChg>
        <pc:picChg chg="add mod">
          <ac:chgData name="Chen, Peilin (cts3td)" userId="7f9269d0-3077-4523-9ccf-5f947e08ec09" providerId="ADAL" clId="{B59A1082-B7B6-4B23-A3C3-1BFEE2DB7B27}" dt="2024-08-18T22:45:49.147" v="7884" actId="1037"/>
          <ac:picMkLst>
            <pc:docMk/>
            <pc:sldMk cId="0" sldId="4675"/>
            <ac:picMk id="5" creationId="{CCF72799-2099-4DB1-94DA-877011FE619C}"/>
          </ac:picMkLst>
        </pc:picChg>
      </pc:sldChg>
      <pc:sldChg chg="addSp delSp modSp mod">
        <pc:chgData name="Chen, Peilin (cts3td)" userId="7f9269d0-3077-4523-9ccf-5f947e08ec09" providerId="ADAL" clId="{B59A1082-B7B6-4B23-A3C3-1BFEE2DB7B27}" dt="2024-08-19T13:00:40.224" v="7887" actId="20577"/>
        <pc:sldMkLst>
          <pc:docMk/>
          <pc:sldMk cId="0" sldId="4718"/>
        </pc:sldMkLst>
        <pc:spChg chg="mod">
          <ac:chgData name="Chen, Peilin (cts3td)" userId="7f9269d0-3077-4523-9ccf-5f947e08ec09" providerId="ADAL" clId="{B59A1082-B7B6-4B23-A3C3-1BFEE2DB7B27}" dt="2024-08-18T17:31:28.435" v="2838" actId="20577"/>
          <ac:spMkLst>
            <pc:docMk/>
            <pc:sldMk cId="0" sldId="4718"/>
            <ac:spMk id="8" creationId="{28095F52-74D1-420A-A756-61D5EB2623D3}"/>
          </ac:spMkLst>
        </pc:spChg>
        <pc:spChg chg="mod">
          <ac:chgData name="Chen, Peilin (cts3td)" userId="7f9269d0-3077-4523-9ccf-5f947e08ec09" providerId="ADAL" clId="{B59A1082-B7B6-4B23-A3C3-1BFEE2DB7B27}" dt="2024-08-18T14:52:30.677" v="909" actId="20577"/>
          <ac:spMkLst>
            <pc:docMk/>
            <pc:sldMk cId="0" sldId="4718"/>
            <ac:spMk id="10" creationId="{00000000-0000-0000-0000-000000000000}"/>
          </ac:spMkLst>
        </pc:spChg>
        <pc:spChg chg="del">
          <ac:chgData name="Chen, Peilin (cts3td)" userId="7f9269d0-3077-4523-9ccf-5f947e08ec09" providerId="ADAL" clId="{B59A1082-B7B6-4B23-A3C3-1BFEE2DB7B27}" dt="2024-08-18T17:29:18.730" v="2769" actId="478"/>
          <ac:spMkLst>
            <pc:docMk/>
            <pc:sldMk cId="0" sldId="4718"/>
            <ac:spMk id="16" creationId="{658E194E-2249-469E-B361-CA3E65E4AD79}"/>
          </ac:spMkLst>
        </pc:spChg>
        <pc:spChg chg="del">
          <ac:chgData name="Chen, Peilin (cts3td)" userId="7f9269d0-3077-4523-9ccf-5f947e08ec09" providerId="ADAL" clId="{B59A1082-B7B6-4B23-A3C3-1BFEE2DB7B27}" dt="2024-08-18T17:29:21.140" v="2771" actId="478"/>
          <ac:spMkLst>
            <pc:docMk/>
            <pc:sldMk cId="0" sldId="4718"/>
            <ac:spMk id="17" creationId="{BBCEE2F3-7FA8-4A19-9FE0-2DDD0D239BF5}"/>
          </ac:spMkLst>
        </pc:spChg>
        <pc:spChg chg="add mod">
          <ac:chgData name="Chen, Peilin (cts3td)" userId="7f9269d0-3077-4523-9ccf-5f947e08ec09" providerId="ADAL" clId="{B59A1082-B7B6-4B23-A3C3-1BFEE2DB7B27}" dt="2024-08-18T17:51:04.108" v="3312" actId="1035"/>
          <ac:spMkLst>
            <pc:docMk/>
            <pc:sldMk cId="0" sldId="4718"/>
            <ac:spMk id="18" creationId="{AFE416BA-862B-47A8-A1A0-5955735E8988}"/>
          </ac:spMkLst>
        </pc:spChg>
        <pc:spChg chg="add mod">
          <ac:chgData name="Chen, Peilin (cts3td)" userId="7f9269d0-3077-4523-9ccf-5f947e08ec09" providerId="ADAL" clId="{B59A1082-B7B6-4B23-A3C3-1BFEE2DB7B27}" dt="2024-08-18T17:50:55.901" v="3309" actId="1035"/>
          <ac:spMkLst>
            <pc:docMk/>
            <pc:sldMk cId="0" sldId="4718"/>
            <ac:spMk id="19" creationId="{15F4B18F-1587-4997-A34D-267833DDEADA}"/>
          </ac:spMkLst>
        </pc:spChg>
        <pc:spChg chg="add mod">
          <ac:chgData name="Chen, Peilin (cts3td)" userId="7f9269d0-3077-4523-9ccf-5f947e08ec09" providerId="ADAL" clId="{B59A1082-B7B6-4B23-A3C3-1BFEE2DB7B27}" dt="2024-08-18T18:02:01.848" v="3830" actId="20577"/>
          <ac:spMkLst>
            <pc:docMk/>
            <pc:sldMk cId="0" sldId="4718"/>
            <ac:spMk id="20" creationId="{3D6E3E10-EC6C-48B4-89F0-86CF95292894}"/>
          </ac:spMkLst>
        </pc:spChg>
        <pc:spChg chg="add mod">
          <ac:chgData name="Chen, Peilin (cts3td)" userId="7f9269d0-3077-4523-9ccf-5f947e08ec09" providerId="ADAL" clId="{B59A1082-B7B6-4B23-A3C3-1BFEE2DB7B27}" dt="2024-08-18T17:56:29.847" v="3596" actId="1036"/>
          <ac:spMkLst>
            <pc:docMk/>
            <pc:sldMk cId="0" sldId="4718"/>
            <ac:spMk id="21" creationId="{A77F5BF0-6FA0-4670-ABD6-870FB8BFA100}"/>
          </ac:spMkLst>
        </pc:spChg>
        <pc:spChg chg="add mod">
          <ac:chgData name="Chen, Peilin (cts3td)" userId="7f9269d0-3077-4523-9ccf-5f947e08ec09" providerId="ADAL" clId="{B59A1082-B7B6-4B23-A3C3-1BFEE2DB7B27}" dt="2024-08-18T18:07:59.838" v="4073" actId="1035"/>
          <ac:spMkLst>
            <pc:docMk/>
            <pc:sldMk cId="0" sldId="4718"/>
            <ac:spMk id="22" creationId="{A8560F04-7625-4AF1-995D-EEC153A50B46}"/>
          </ac:spMkLst>
        </pc:spChg>
        <pc:spChg chg="add mod">
          <ac:chgData name="Chen, Peilin (cts3td)" userId="7f9269d0-3077-4523-9ccf-5f947e08ec09" providerId="ADAL" clId="{B59A1082-B7B6-4B23-A3C3-1BFEE2DB7B27}" dt="2024-08-19T13:00:40.224" v="7887" actId="20577"/>
          <ac:spMkLst>
            <pc:docMk/>
            <pc:sldMk cId="0" sldId="4718"/>
            <ac:spMk id="28" creationId="{292381F8-A900-4FB6-B68C-82058565BC82}"/>
          </ac:spMkLst>
        </pc:spChg>
        <pc:spChg chg="add mod">
          <ac:chgData name="Chen, Peilin (cts3td)" userId="7f9269d0-3077-4523-9ccf-5f947e08ec09" providerId="ADAL" clId="{B59A1082-B7B6-4B23-A3C3-1BFEE2DB7B27}" dt="2024-08-18T21:22:57.417" v="6200" actId="1035"/>
          <ac:spMkLst>
            <pc:docMk/>
            <pc:sldMk cId="0" sldId="4718"/>
            <ac:spMk id="32" creationId="{F7AB74BE-4A3E-4DE4-929B-8D7E06E5E00E}"/>
          </ac:spMkLst>
        </pc:spChg>
        <pc:graphicFrameChg chg="del modGraphic">
          <ac:chgData name="Chen, Peilin (cts3td)" userId="7f9269d0-3077-4523-9ccf-5f947e08ec09" providerId="ADAL" clId="{B59A1082-B7B6-4B23-A3C3-1BFEE2DB7B27}" dt="2024-08-18T17:29:18.106" v="2768" actId="478"/>
          <ac:graphicFrameMkLst>
            <pc:docMk/>
            <pc:sldMk cId="0" sldId="4718"/>
            <ac:graphicFrameMk id="12" creationId="{5334C47E-2167-4C02-88A1-8644372415AD}"/>
          </ac:graphicFrameMkLst>
        </pc:graphicFrameChg>
        <pc:graphicFrameChg chg="del">
          <ac:chgData name="Chen, Peilin (cts3td)" userId="7f9269d0-3077-4523-9ccf-5f947e08ec09" providerId="ADAL" clId="{B59A1082-B7B6-4B23-A3C3-1BFEE2DB7B27}" dt="2024-08-18T17:29:20.373" v="2770" actId="478"/>
          <ac:graphicFrameMkLst>
            <pc:docMk/>
            <pc:sldMk cId="0" sldId="4718"/>
            <ac:graphicFrameMk id="15" creationId="{E18020CB-21DB-4ADD-9CBA-C082B179F56B}"/>
          </ac:graphicFrameMkLst>
        </pc:graphicFrameChg>
        <pc:picChg chg="add mod">
          <ac:chgData name="Chen, Peilin (cts3td)" userId="7f9269d0-3077-4523-9ccf-5f947e08ec09" providerId="ADAL" clId="{B59A1082-B7B6-4B23-A3C3-1BFEE2DB7B27}" dt="2024-08-18T17:51:00.927" v="3311" actId="1035"/>
          <ac:picMkLst>
            <pc:docMk/>
            <pc:sldMk cId="0" sldId="4718"/>
            <ac:picMk id="3" creationId="{86A6F895-19C8-437C-A049-E9E85F310557}"/>
          </ac:picMkLst>
        </pc:picChg>
        <pc:picChg chg="add mod">
          <ac:chgData name="Chen, Peilin (cts3td)" userId="7f9269d0-3077-4523-9ccf-5f947e08ec09" providerId="ADAL" clId="{B59A1082-B7B6-4B23-A3C3-1BFEE2DB7B27}" dt="2024-08-18T17:51:06.056" v="3313" actId="1035"/>
          <ac:picMkLst>
            <pc:docMk/>
            <pc:sldMk cId="0" sldId="4718"/>
            <ac:picMk id="5" creationId="{B3FF4685-FE92-46E3-8D75-FBE874EC2521}"/>
          </ac:picMkLst>
        </pc:picChg>
        <pc:picChg chg="add mod">
          <ac:chgData name="Chen, Peilin (cts3td)" userId="7f9269d0-3077-4523-9ccf-5f947e08ec09" providerId="ADAL" clId="{B59A1082-B7B6-4B23-A3C3-1BFEE2DB7B27}" dt="2024-08-18T17:53:50.801" v="3417"/>
          <ac:picMkLst>
            <pc:docMk/>
            <pc:sldMk cId="0" sldId="4718"/>
            <ac:picMk id="7" creationId="{56B3F8CE-5585-47A3-BEEA-42CA35B9140F}"/>
          </ac:picMkLst>
        </pc:picChg>
        <pc:cxnChg chg="add mod">
          <ac:chgData name="Chen, Peilin (cts3td)" userId="7f9269d0-3077-4523-9ccf-5f947e08ec09" providerId="ADAL" clId="{B59A1082-B7B6-4B23-A3C3-1BFEE2DB7B27}" dt="2024-08-18T18:08:15.725" v="4075" actId="208"/>
          <ac:cxnSpMkLst>
            <pc:docMk/>
            <pc:sldMk cId="0" sldId="4718"/>
            <ac:cxnSpMk id="11" creationId="{33CEB09D-80FA-4733-97C1-3551FBE96FF8}"/>
          </ac:cxnSpMkLst>
        </pc:cxnChg>
        <pc:cxnChg chg="add mod">
          <ac:chgData name="Chen, Peilin (cts3td)" userId="7f9269d0-3077-4523-9ccf-5f947e08ec09" providerId="ADAL" clId="{B59A1082-B7B6-4B23-A3C3-1BFEE2DB7B27}" dt="2024-08-18T18:08:49.012" v="4081" actId="14100"/>
          <ac:cxnSpMkLst>
            <pc:docMk/>
            <pc:sldMk cId="0" sldId="4718"/>
            <ac:cxnSpMk id="23" creationId="{EA30BC6B-DEF0-4A20-8011-51DD3040E284}"/>
          </ac:cxnSpMkLst>
        </pc:cxnChg>
        <pc:cxnChg chg="add mod">
          <ac:chgData name="Chen, Peilin (cts3td)" userId="7f9269d0-3077-4523-9ccf-5f947e08ec09" providerId="ADAL" clId="{B59A1082-B7B6-4B23-A3C3-1BFEE2DB7B27}" dt="2024-08-18T21:22:45.161" v="6184" actId="14100"/>
          <ac:cxnSpMkLst>
            <pc:docMk/>
            <pc:sldMk cId="0" sldId="4718"/>
            <ac:cxnSpMk id="29" creationId="{CD05C24B-45AF-4F1F-9A50-3677A8CC0D9A}"/>
          </ac:cxnSpMkLst>
        </pc:cxnChg>
      </pc:sldChg>
      <pc:sldChg chg="del">
        <pc:chgData name="Chen, Peilin (cts3td)" userId="7f9269d0-3077-4523-9ccf-5f947e08ec09" providerId="ADAL" clId="{B59A1082-B7B6-4B23-A3C3-1BFEE2DB7B27}" dt="2024-08-18T14:53:00.415" v="959" actId="47"/>
        <pc:sldMkLst>
          <pc:docMk/>
          <pc:sldMk cId="2248336931" sldId="4740"/>
        </pc:sldMkLst>
      </pc:sldChg>
      <pc:sldChg chg="addSp delSp modSp mod">
        <pc:chgData name="Chen, Peilin (cts3td)" userId="7f9269d0-3077-4523-9ccf-5f947e08ec09" providerId="ADAL" clId="{B59A1082-B7B6-4B23-A3C3-1BFEE2DB7B27}" dt="2024-08-19T12:35:40.413" v="7886" actId="20577"/>
        <pc:sldMkLst>
          <pc:docMk/>
          <pc:sldMk cId="2300921230" sldId="4753"/>
        </pc:sldMkLst>
        <pc:spChg chg="mod">
          <ac:chgData name="Chen, Peilin (cts3td)" userId="7f9269d0-3077-4523-9ccf-5f947e08ec09" providerId="ADAL" clId="{B59A1082-B7B6-4B23-A3C3-1BFEE2DB7B27}" dt="2024-08-18T14:51:58.485" v="871" actId="20577"/>
          <ac:spMkLst>
            <pc:docMk/>
            <pc:sldMk cId="2300921230" sldId="4753"/>
            <ac:spMk id="6" creationId="{00000000-0000-0000-0000-000000000000}"/>
          </ac:spMkLst>
        </pc:spChg>
        <pc:spChg chg="mod">
          <ac:chgData name="Chen, Peilin (cts3td)" userId="7f9269d0-3077-4523-9ccf-5f947e08ec09" providerId="ADAL" clId="{B59A1082-B7B6-4B23-A3C3-1BFEE2DB7B27}" dt="2024-08-18T16:57:40.009" v="1913" actId="20577"/>
          <ac:spMkLst>
            <pc:docMk/>
            <pc:sldMk cId="2300921230" sldId="4753"/>
            <ac:spMk id="9" creationId="{9A66F6AD-ADCC-4F32-A928-520CCBED868F}"/>
          </ac:spMkLst>
        </pc:spChg>
        <pc:spChg chg="add mod">
          <ac:chgData name="Chen, Peilin (cts3td)" userId="7f9269d0-3077-4523-9ccf-5f947e08ec09" providerId="ADAL" clId="{B59A1082-B7B6-4B23-A3C3-1BFEE2DB7B27}" dt="2024-08-18T17:04:47.545" v="2043" actId="1036"/>
          <ac:spMkLst>
            <pc:docMk/>
            <pc:sldMk cId="2300921230" sldId="4753"/>
            <ac:spMk id="61" creationId="{D70D86DB-7469-40D1-8363-74D6A9BDED13}"/>
          </ac:spMkLst>
        </pc:spChg>
        <pc:spChg chg="add mod">
          <ac:chgData name="Chen, Peilin (cts3td)" userId="7f9269d0-3077-4523-9ccf-5f947e08ec09" providerId="ADAL" clId="{B59A1082-B7B6-4B23-A3C3-1BFEE2DB7B27}" dt="2024-08-18T17:10:35.168" v="2221" actId="1035"/>
          <ac:spMkLst>
            <pc:docMk/>
            <pc:sldMk cId="2300921230" sldId="4753"/>
            <ac:spMk id="62" creationId="{853F7A3B-B2BE-42D0-9A39-82706FE62ED1}"/>
          </ac:spMkLst>
        </pc:spChg>
        <pc:spChg chg="add mod">
          <ac:chgData name="Chen, Peilin (cts3td)" userId="7f9269d0-3077-4523-9ccf-5f947e08ec09" providerId="ADAL" clId="{B59A1082-B7B6-4B23-A3C3-1BFEE2DB7B27}" dt="2024-08-18T17:28:53.131" v="2765" actId="1036"/>
          <ac:spMkLst>
            <pc:docMk/>
            <pc:sldMk cId="2300921230" sldId="4753"/>
            <ac:spMk id="63" creationId="{70227ED7-2C12-4F08-A05F-EEDE0C2DBDCC}"/>
          </ac:spMkLst>
        </pc:spChg>
        <pc:spChg chg="mod">
          <ac:chgData name="Chen, Peilin (cts3td)" userId="7f9269d0-3077-4523-9ccf-5f947e08ec09" providerId="ADAL" clId="{B59A1082-B7B6-4B23-A3C3-1BFEE2DB7B27}" dt="2024-08-19T12:35:40.413" v="7886" actId="20577"/>
          <ac:spMkLst>
            <pc:docMk/>
            <pc:sldMk cId="2300921230" sldId="4753"/>
            <ac:spMk id="355" creationId="{CB44CC97-06D6-45A1-92CD-144283BFDC80}"/>
          </ac:spMkLst>
        </pc:spChg>
        <pc:spChg chg="del">
          <ac:chgData name="Chen, Peilin (cts3td)" userId="7f9269d0-3077-4523-9ccf-5f947e08ec09" providerId="ADAL" clId="{B59A1082-B7B6-4B23-A3C3-1BFEE2DB7B27}" dt="2024-08-18T16:57:52.453" v="1915" actId="478"/>
          <ac:spMkLst>
            <pc:docMk/>
            <pc:sldMk cId="2300921230" sldId="4753"/>
            <ac:spMk id="463" creationId="{57823D5E-E29E-4573-978F-C052D3BA61C3}"/>
          </ac:spMkLst>
        </pc:spChg>
        <pc:grpChg chg="del">
          <ac:chgData name="Chen, Peilin (cts3td)" userId="7f9269d0-3077-4523-9ccf-5f947e08ec09" providerId="ADAL" clId="{B59A1082-B7B6-4B23-A3C3-1BFEE2DB7B27}" dt="2024-08-18T16:57:44.287" v="1914" actId="478"/>
          <ac:grpSpMkLst>
            <pc:docMk/>
            <pc:sldMk cId="2300921230" sldId="4753"/>
            <ac:grpSpMk id="306" creationId="{0FAE3C3E-FC04-4917-8C9A-D79A2A5D7BA9}"/>
          </ac:grpSpMkLst>
        </pc:grpChg>
        <pc:picChg chg="add mod">
          <ac:chgData name="Chen, Peilin (cts3td)" userId="7f9269d0-3077-4523-9ccf-5f947e08ec09" providerId="ADAL" clId="{B59A1082-B7B6-4B23-A3C3-1BFEE2DB7B27}" dt="2024-08-18T16:58:55.609" v="1935" actId="1076"/>
          <ac:picMkLst>
            <pc:docMk/>
            <pc:sldMk cId="2300921230" sldId="4753"/>
            <ac:picMk id="3" creationId="{7BB3916B-1190-4F1C-8581-7A3662BF0836}"/>
          </ac:picMkLst>
        </pc:picChg>
        <pc:picChg chg="add mod">
          <ac:chgData name="Chen, Peilin (cts3td)" userId="7f9269d0-3077-4523-9ccf-5f947e08ec09" providerId="ADAL" clId="{B59A1082-B7B6-4B23-A3C3-1BFEE2DB7B27}" dt="2024-08-18T16:58:42.824" v="1931" actId="1076"/>
          <ac:picMkLst>
            <pc:docMk/>
            <pc:sldMk cId="2300921230" sldId="4753"/>
            <ac:picMk id="7" creationId="{BF3778AA-E547-47D3-B122-89DA96545561}"/>
          </ac:picMkLst>
        </pc:picChg>
      </pc:sldChg>
      <pc:sldChg chg="addSp delSp modSp mod">
        <pc:chgData name="Chen, Peilin (cts3td)" userId="7f9269d0-3077-4523-9ccf-5f947e08ec09" providerId="ADAL" clId="{B59A1082-B7B6-4B23-A3C3-1BFEE2DB7B27}" dt="2024-08-18T21:22:14.062" v="6183" actId="1035"/>
        <pc:sldMkLst>
          <pc:docMk/>
          <pc:sldMk cId="2519120794" sldId="4754"/>
        </pc:sldMkLst>
        <pc:spChg chg="mod">
          <ac:chgData name="Chen, Peilin (cts3td)" userId="7f9269d0-3077-4523-9ccf-5f947e08ec09" providerId="ADAL" clId="{B59A1082-B7B6-4B23-A3C3-1BFEE2DB7B27}" dt="2024-08-18T16:38:27.745" v="1069" actId="20577"/>
          <ac:spMkLst>
            <pc:docMk/>
            <pc:sldMk cId="2519120794" sldId="4754"/>
            <ac:spMk id="6" creationId="{00000000-0000-0000-0000-000000000000}"/>
          </ac:spMkLst>
        </pc:spChg>
        <pc:spChg chg="mod">
          <ac:chgData name="Chen, Peilin (cts3td)" userId="7f9269d0-3077-4523-9ccf-5f947e08ec09" providerId="ADAL" clId="{B59A1082-B7B6-4B23-A3C3-1BFEE2DB7B27}" dt="2024-08-18T16:38:19.550" v="1065" actId="20577"/>
          <ac:spMkLst>
            <pc:docMk/>
            <pc:sldMk cId="2519120794" sldId="4754"/>
            <ac:spMk id="9" creationId="{9A66F6AD-ADCC-4F32-A928-520CCBED868F}"/>
          </ac:spMkLst>
        </pc:spChg>
        <pc:spChg chg="add mod">
          <ac:chgData name="Chen, Peilin (cts3td)" userId="7f9269d0-3077-4523-9ccf-5f947e08ec09" providerId="ADAL" clId="{B59A1082-B7B6-4B23-A3C3-1BFEE2DB7B27}" dt="2024-08-18T21:22:14.062" v="6183" actId="1035"/>
          <ac:spMkLst>
            <pc:docMk/>
            <pc:sldMk cId="2519120794" sldId="4754"/>
            <ac:spMk id="10" creationId="{E84058CC-74BB-48E4-B706-4B9D616AFC4A}"/>
          </ac:spMkLst>
        </pc:spChg>
        <pc:spChg chg="del">
          <ac:chgData name="Chen, Peilin (cts3td)" userId="7f9269d0-3077-4523-9ccf-5f947e08ec09" providerId="ADAL" clId="{B59A1082-B7B6-4B23-A3C3-1BFEE2DB7B27}" dt="2024-08-18T16:38:40.749" v="1070" actId="478"/>
          <ac:spMkLst>
            <pc:docMk/>
            <pc:sldMk cId="2519120794" sldId="4754"/>
            <ac:spMk id="12" creationId="{6E405DE9-901E-4FFD-B6AF-08C9CFCA8E18}"/>
          </ac:spMkLst>
        </pc:spChg>
        <pc:spChg chg="mod">
          <ac:chgData name="Chen, Peilin (cts3td)" userId="7f9269d0-3077-4523-9ccf-5f947e08ec09" providerId="ADAL" clId="{B59A1082-B7B6-4B23-A3C3-1BFEE2DB7B27}" dt="2024-08-18T21:22:00.880" v="6171" actId="20577"/>
          <ac:spMkLst>
            <pc:docMk/>
            <pc:sldMk cId="2519120794" sldId="4754"/>
            <ac:spMk id="13" creationId="{B177F907-448A-48C3-8116-85F3E148DC50}"/>
          </ac:spMkLst>
        </pc:spChg>
        <pc:spChg chg="del">
          <ac:chgData name="Chen, Peilin (cts3td)" userId="7f9269d0-3077-4523-9ccf-5f947e08ec09" providerId="ADAL" clId="{B59A1082-B7B6-4B23-A3C3-1BFEE2DB7B27}" dt="2024-08-18T16:36:25.676" v="980" actId="478"/>
          <ac:spMkLst>
            <pc:docMk/>
            <pc:sldMk cId="2519120794" sldId="4754"/>
            <ac:spMk id="26" creationId="{4ADAFAF7-F350-42E5-8408-0C1FC11B18BA}"/>
          </ac:spMkLst>
        </pc:spChg>
        <pc:picChg chg="del">
          <ac:chgData name="Chen, Peilin (cts3td)" userId="7f9269d0-3077-4523-9ccf-5f947e08ec09" providerId="ADAL" clId="{B59A1082-B7B6-4B23-A3C3-1BFEE2DB7B27}" dt="2024-08-18T16:36:24.269" v="979" actId="478"/>
          <ac:picMkLst>
            <pc:docMk/>
            <pc:sldMk cId="2519120794" sldId="4754"/>
            <ac:picMk id="3" creationId="{B051E526-A087-405C-A644-D3826E950A82}"/>
          </ac:picMkLst>
        </pc:picChg>
      </pc:sldChg>
      <pc:sldChg chg="del">
        <pc:chgData name="Chen, Peilin (cts3td)" userId="7f9269d0-3077-4523-9ccf-5f947e08ec09" providerId="ADAL" clId="{B59A1082-B7B6-4B23-A3C3-1BFEE2DB7B27}" dt="2024-08-18T14:52:04.510" v="873" actId="47"/>
        <pc:sldMkLst>
          <pc:docMk/>
          <pc:sldMk cId="2793673043" sldId="4755"/>
        </pc:sldMkLst>
      </pc:sldChg>
      <pc:sldChg chg="del">
        <pc:chgData name="Chen, Peilin (cts3td)" userId="7f9269d0-3077-4523-9ccf-5f947e08ec09" providerId="ADAL" clId="{B59A1082-B7B6-4B23-A3C3-1BFEE2DB7B27}" dt="2024-08-18T14:51:41.127" v="839" actId="47"/>
        <pc:sldMkLst>
          <pc:docMk/>
          <pc:sldMk cId="2518789962" sldId="4768"/>
        </pc:sldMkLst>
      </pc:sldChg>
      <pc:sldChg chg="del">
        <pc:chgData name="Chen, Peilin (cts3td)" userId="7f9269d0-3077-4523-9ccf-5f947e08ec09" providerId="ADAL" clId="{B59A1082-B7B6-4B23-A3C3-1BFEE2DB7B27}" dt="2024-08-18T14:52:03.037" v="872" actId="47"/>
        <pc:sldMkLst>
          <pc:docMk/>
          <pc:sldMk cId="387993796" sldId="4769"/>
        </pc:sldMkLst>
      </pc:sldChg>
      <pc:sldChg chg="del">
        <pc:chgData name="Chen, Peilin (cts3td)" userId="7f9269d0-3077-4523-9ccf-5f947e08ec09" providerId="ADAL" clId="{B59A1082-B7B6-4B23-A3C3-1BFEE2DB7B27}" dt="2024-08-18T14:52:05.646" v="874" actId="47"/>
        <pc:sldMkLst>
          <pc:docMk/>
          <pc:sldMk cId="1732333449" sldId="4770"/>
        </pc:sldMkLst>
      </pc:sldChg>
      <pc:sldChg chg="del">
        <pc:chgData name="Chen, Peilin (cts3td)" userId="7f9269d0-3077-4523-9ccf-5f947e08ec09" providerId="ADAL" clId="{B59A1082-B7B6-4B23-A3C3-1BFEE2DB7B27}" dt="2024-08-18T14:52:15.699" v="875" actId="47"/>
        <pc:sldMkLst>
          <pc:docMk/>
          <pc:sldMk cId="595968829" sldId="4773"/>
        </pc:sldMkLst>
      </pc:sldChg>
      <pc:sldChg chg="del">
        <pc:chgData name="Chen, Peilin (cts3td)" userId="7f9269d0-3077-4523-9ccf-5f947e08ec09" providerId="ADAL" clId="{B59A1082-B7B6-4B23-A3C3-1BFEE2DB7B27}" dt="2024-08-18T14:52:19.866" v="876" actId="47"/>
        <pc:sldMkLst>
          <pc:docMk/>
          <pc:sldMk cId="4067133308" sldId="4774"/>
        </pc:sldMkLst>
      </pc:sldChg>
      <pc:sldChg chg="del">
        <pc:chgData name="Chen, Peilin (cts3td)" userId="7f9269d0-3077-4523-9ccf-5f947e08ec09" providerId="ADAL" clId="{B59A1082-B7B6-4B23-A3C3-1BFEE2DB7B27}" dt="2024-08-18T14:51:43.249" v="840" actId="47"/>
        <pc:sldMkLst>
          <pc:docMk/>
          <pc:sldMk cId="983755927" sldId="4776"/>
        </pc:sldMkLst>
      </pc:sldChg>
      <pc:sldChg chg="addSp delSp modSp mod">
        <pc:chgData name="Chen, Peilin (cts3td)" userId="7f9269d0-3077-4523-9ccf-5f947e08ec09" providerId="ADAL" clId="{B59A1082-B7B6-4B23-A3C3-1BFEE2DB7B27}" dt="2024-08-18T18:39:18.160" v="6047" actId="1036"/>
        <pc:sldMkLst>
          <pc:docMk/>
          <pc:sldMk cId="2406434736" sldId="4777"/>
        </pc:sldMkLst>
        <pc:spChg chg="mod">
          <ac:chgData name="Chen, Peilin (cts3td)" userId="7f9269d0-3077-4523-9ccf-5f947e08ec09" providerId="ADAL" clId="{B59A1082-B7B6-4B23-A3C3-1BFEE2DB7B27}" dt="2024-08-18T14:52:45.887" v="936" actId="20577"/>
          <ac:spMkLst>
            <pc:docMk/>
            <pc:sldMk cId="2406434736" sldId="4777"/>
            <ac:spMk id="6" creationId="{00000000-0000-0000-0000-000000000000}"/>
          </ac:spMkLst>
        </pc:spChg>
        <pc:spChg chg="mod">
          <ac:chgData name="Chen, Peilin (cts3td)" userId="7f9269d0-3077-4523-9ccf-5f947e08ec09" providerId="ADAL" clId="{B59A1082-B7B6-4B23-A3C3-1BFEE2DB7B27}" dt="2024-08-18T18:24:35.919" v="5166" actId="20577"/>
          <ac:spMkLst>
            <pc:docMk/>
            <pc:sldMk cId="2406434736" sldId="4777"/>
            <ac:spMk id="9" creationId="{D6A1EC04-04F1-4A05-ADA7-ACC942D6A5CE}"/>
          </ac:spMkLst>
        </pc:spChg>
        <pc:spChg chg="del">
          <ac:chgData name="Chen, Peilin (cts3td)" userId="7f9269d0-3077-4523-9ccf-5f947e08ec09" providerId="ADAL" clId="{B59A1082-B7B6-4B23-A3C3-1BFEE2DB7B27}" dt="2024-08-18T18:21:49.070" v="5101" actId="478"/>
          <ac:spMkLst>
            <pc:docMk/>
            <pc:sldMk cId="2406434736" sldId="4777"/>
            <ac:spMk id="23" creationId="{D2877869-63CC-45E9-8725-824856F2A826}"/>
          </ac:spMkLst>
        </pc:spChg>
        <pc:spChg chg="del">
          <ac:chgData name="Chen, Peilin (cts3td)" userId="7f9269d0-3077-4523-9ccf-5f947e08ec09" providerId="ADAL" clId="{B59A1082-B7B6-4B23-A3C3-1BFEE2DB7B27}" dt="2024-08-18T18:22:15.296" v="5109" actId="478"/>
          <ac:spMkLst>
            <pc:docMk/>
            <pc:sldMk cId="2406434736" sldId="4777"/>
            <ac:spMk id="24" creationId="{04F3086D-4B65-47DF-B2FC-BF0DFA8C996F}"/>
          </ac:spMkLst>
        </pc:spChg>
        <pc:spChg chg="del">
          <ac:chgData name="Chen, Peilin (cts3td)" userId="7f9269d0-3077-4523-9ccf-5f947e08ec09" providerId="ADAL" clId="{B59A1082-B7B6-4B23-A3C3-1BFEE2DB7B27}" dt="2024-08-18T18:22:19.845" v="5112" actId="478"/>
          <ac:spMkLst>
            <pc:docMk/>
            <pc:sldMk cId="2406434736" sldId="4777"/>
            <ac:spMk id="30" creationId="{DF0A5AA2-8DD7-441A-A730-722FADE3F868}"/>
          </ac:spMkLst>
        </pc:spChg>
        <pc:spChg chg="del">
          <ac:chgData name="Chen, Peilin (cts3td)" userId="7f9269d0-3077-4523-9ccf-5f947e08ec09" providerId="ADAL" clId="{B59A1082-B7B6-4B23-A3C3-1BFEE2DB7B27}" dt="2024-08-18T18:22:03.847" v="5106" actId="478"/>
          <ac:spMkLst>
            <pc:docMk/>
            <pc:sldMk cId="2406434736" sldId="4777"/>
            <ac:spMk id="36" creationId="{0DB5851F-AEFA-4CA2-B925-CC062D65AB83}"/>
          </ac:spMkLst>
        </pc:spChg>
        <pc:spChg chg="add mod">
          <ac:chgData name="Chen, Peilin (cts3td)" userId="7f9269d0-3077-4523-9ccf-5f947e08ec09" providerId="ADAL" clId="{B59A1082-B7B6-4B23-A3C3-1BFEE2DB7B27}" dt="2024-08-18T18:28:55.503" v="5406" actId="1035"/>
          <ac:spMkLst>
            <pc:docMk/>
            <pc:sldMk cId="2406434736" sldId="4777"/>
            <ac:spMk id="37" creationId="{975E1F5B-2145-4858-AF46-85667EDFBCDD}"/>
          </ac:spMkLst>
        </pc:spChg>
        <pc:spChg chg="add mod">
          <ac:chgData name="Chen, Peilin (cts3td)" userId="7f9269d0-3077-4523-9ccf-5f947e08ec09" providerId="ADAL" clId="{B59A1082-B7B6-4B23-A3C3-1BFEE2DB7B27}" dt="2024-08-18T18:32:30.569" v="5676" actId="1037"/>
          <ac:spMkLst>
            <pc:docMk/>
            <pc:sldMk cId="2406434736" sldId="4777"/>
            <ac:spMk id="38" creationId="{966296C3-2684-4ACE-AABF-84F1E92DDE8D}"/>
          </ac:spMkLst>
        </pc:spChg>
        <pc:spChg chg="add mod">
          <ac:chgData name="Chen, Peilin (cts3td)" userId="7f9269d0-3077-4523-9ccf-5f947e08ec09" providerId="ADAL" clId="{B59A1082-B7B6-4B23-A3C3-1BFEE2DB7B27}" dt="2024-08-18T18:39:18.160" v="6047" actId="1036"/>
          <ac:spMkLst>
            <pc:docMk/>
            <pc:sldMk cId="2406434736" sldId="4777"/>
            <ac:spMk id="39" creationId="{A806BA3C-47D8-4406-8DA2-3D5A2ED3A5A1}"/>
          </ac:spMkLst>
        </pc:spChg>
        <pc:grpChg chg="del">
          <ac:chgData name="Chen, Peilin (cts3td)" userId="7f9269d0-3077-4523-9ccf-5f947e08ec09" providerId="ADAL" clId="{B59A1082-B7B6-4B23-A3C3-1BFEE2DB7B27}" dt="2024-08-18T18:21:50.750" v="5102" actId="478"/>
          <ac:grpSpMkLst>
            <pc:docMk/>
            <pc:sldMk cId="2406434736" sldId="4777"/>
            <ac:grpSpMk id="13" creationId="{01908A62-1729-435B-9094-0D76F8F33DE8}"/>
          </ac:grpSpMkLst>
        </pc:grpChg>
        <pc:grpChg chg="del">
          <ac:chgData name="Chen, Peilin (cts3td)" userId="7f9269d0-3077-4523-9ccf-5f947e08ec09" providerId="ADAL" clId="{B59A1082-B7B6-4B23-A3C3-1BFEE2DB7B27}" dt="2024-08-18T18:22:13.255" v="5108" actId="478"/>
          <ac:grpSpMkLst>
            <pc:docMk/>
            <pc:sldMk cId="2406434736" sldId="4777"/>
            <ac:grpSpMk id="18" creationId="{C7E68F2D-B885-4175-AE49-74D6EFD34204}"/>
          </ac:grpSpMkLst>
        </pc:grpChg>
        <pc:grpChg chg="del">
          <ac:chgData name="Chen, Peilin (cts3td)" userId="7f9269d0-3077-4523-9ccf-5f947e08ec09" providerId="ADAL" clId="{B59A1082-B7B6-4B23-A3C3-1BFEE2DB7B27}" dt="2024-08-18T18:22:16.679" v="5110" actId="478"/>
          <ac:grpSpMkLst>
            <pc:docMk/>
            <pc:sldMk cId="2406434736" sldId="4777"/>
            <ac:grpSpMk id="26" creationId="{C7237129-E598-4864-9EBC-C606DD7D3E7C}"/>
          </ac:grpSpMkLst>
        </pc:grpChg>
        <pc:grpChg chg="del">
          <ac:chgData name="Chen, Peilin (cts3td)" userId="7f9269d0-3077-4523-9ccf-5f947e08ec09" providerId="ADAL" clId="{B59A1082-B7B6-4B23-A3C3-1BFEE2DB7B27}" dt="2024-08-18T18:21:56.175" v="5105" actId="478"/>
          <ac:grpSpMkLst>
            <pc:docMk/>
            <pc:sldMk cId="2406434736" sldId="4777"/>
            <ac:grpSpMk id="32" creationId="{1D208D8B-7359-4B33-B64D-ADC127B3D766}"/>
          </ac:grpSpMkLst>
        </pc:grpChg>
        <pc:graphicFrameChg chg="del modGraphic">
          <ac:chgData name="Chen, Peilin (cts3td)" userId="7f9269d0-3077-4523-9ccf-5f947e08ec09" providerId="ADAL" clId="{B59A1082-B7B6-4B23-A3C3-1BFEE2DB7B27}" dt="2024-08-18T18:21:47.415" v="5100" actId="478"/>
          <ac:graphicFrameMkLst>
            <pc:docMk/>
            <pc:sldMk cId="2406434736" sldId="4777"/>
            <ac:graphicFrameMk id="5" creationId="{04C1241F-C9CA-4288-8B91-13DE954403DC}"/>
          </ac:graphicFrameMkLst>
        </pc:graphicFrameChg>
        <pc:graphicFrameChg chg="del">
          <ac:chgData name="Chen, Peilin (cts3td)" userId="7f9269d0-3077-4523-9ccf-5f947e08ec09" providerId="ADAL" clId="{B59A1082-B7B6-4B23-A3C3-1BFEE2DB7B27}" dt="2024-08-18T18:22:11.760" v="5107" actId="478"/>
          <ac:graphicFrameMkLst>
            <pc:docMk/>
            <pc:sldMk cId="2406434736" sldId="4777"/>
            <ac:graphicFrameMk id="17" creationId="{B42D4FE9-39C6-45F4-8259-268779CA66F7}"/>
          </ac:graphicFrameMkLst>
        </pc:graphicFrameChg>
        <pc:graphicFrameChg chg="del">
          <ac:chgData name="Chen, Peilin (cts3td)" userId="7f9269d0-3077-4523-9ccf-5f947e08ec09" providerId="ADAL" clId="{B59A1082-B7B6-4B23-A3C3-1BFEE2DB7B27}" dt="2024-08-18T18:22:18.167" v="5111" actId="478"/>
          <ac:graphicFrameMkLst>
            <pc:docMk/>
            <pc:sldMk cId="2406434736" sldId="4777"/>
            <ac:graphicFrameMk id="25" creationId="{A9ADAC76-67EE-4FE2-9CED-F8544A4C9808}"/>
          </ac:graphicFrameMkLst>
        </pc:graphicFrameChg>
        <pc:graphicFrameChg chg="del modGraphic">
          <ac:chgData name="Chen, Peilin (cts3td)" userId="7f9269d0-3077-4523-9ccf-5f947e08ec09" providerId="ADAL" clId="{B59A1082-B7B6-4B23-A3C3-1BFEE2DB7B27}" dt="2024-08-18T18:21:55.354" v="5104" actId="478"/>
          <ac:graphicFrameMkLst>
            <pc:docMk/>
            <pc:sldMk cId="2406434736" sldId="4777"/>
            <ac:graphicFrameMk id="31" creationId="{5272CE94-E129-4B8B-86F1-BD0D53C4A7E4}"/>
          </ac:graphicFrameMkLst>
        </pc:graphicFrameChg>
        <pc:picChg chg="add mod">
          <ac:chgData name="Chen, Peilin (cts3td)" userId="7f9269d0-3077-4523-9ccf-5f947e08ec09" providerId="ADAL" clId="{B59A1082-B7B6-4B23-A3C3-1BFEE2DB7B27}" dt="2024-08-18T18:28:55.503" v="5406" actId="1035"/>
          <ac:picMkLst>
            <pc:docMk/>
            <pc:sldMk cId="2406434736" sldId="4777"/>
            <ac:picMk id="3" creationId="{72D4EA3C-7301-4D83-8E5F-C0089828A197}"/>
          </ac:picMkLst>
        </pc:picChg>
      </pc:sldChg>
      <pc:sldChg chg="addSp delSp modSp mod">
        <pc:chgData name="Chen, Peilin (cts3td)" userId="7f9269d0-3077-4523-9ccf-5f947e08ec09" providerId="ADAL" clId="{B59A1082-B7B6-4B23-A3C3-1BFEE2DB7B27}" dt="2024-08-18T22:19:42.425" v="7829" actId="20577"/>
        <pc:sldMkLst>
          <pc:docMk/>
          <pc:sldMk cId="2172619078" sldId="4779"/>
        </pc:sldMkLst>
        <pc:spChg chg="mod">
          <ac:chgData name="Chen, Peilin (cts3td)" userId="7f9269d0-3077-4523-9ccf-5f947e08ec09" providerId="ADAL" clId="{B59A1082-B7B6-4B23-A3C3-1BFEE2DB7B27}" dt="2024-08-18T14:52:56.355" v="958" actId="20577"/>
          <ac:spMkLst>
            <pc:docMk/>
            <pc:sldMk cId="2172619078" sldId="4779"/>
            <ac:spMk id="6" creationId="{00000000-0000-0000-0000-000000000000}"/>
          </ac:spMkLst>
        </pc:spChg>
        <pc:spChg chg="mod">
          <ac:chgData name="Chen, Peilin (cts3td)" userId="7f9269d0-3077-4523-9ccf-5f947e08ec09" providerId="ADAL" clId="{B59A1082-B7B6-4B23-A3C3-1BFEE2DB7B27}" dt="2024-08-18T18:43:49.143" v="6112" actId="20577"/>
          <ac:spMkLst>
            <pc:docMk/>
            <pc:sldMk cId="2172619078" sldId="4779"/>
            <ac:spMk id="9" creationId="{D6A1EC04-04F1-4A05-ADA7-ACC942D6A5CE}"/>
          </ac:spMkLst>
        </pc:spChg>
        <pc:spChg chg="del">
          <ac:chgData name="Chen, Peilin (cts3td)" userId="7f9269d0-3077-4523-9ccf-5f947e08ec09" providerId="ADAL" clId="{B59A1082-B7B6-4B23-A3C3-1BFEE2DB7B27}" dt="2024-08-18T18:39:24.523" v="6049" actId="478"/>
          <ac:spMkLst>
            <pc:docMk/>
            <pc:sldMk cId="2172619078" sldId="4779"/>
            <ac:spMk id="15" creationId="{8098576F-3FB9-4050-9AB0-1E85EA54B123}"/>
          </ac:spMkLst>
        </pc:spChg>
        <pc:spChg chg="del">
          <ac:chgData name="Chen, Peilin (cts3td)" userId="7f9269d0-3077-4523-9ccf-5f947e08ec09" providerId="ADAL" clId="{B59A1082-B7B6-4B23-A3C3-1BFEE2DB7B27}" dt="2024-08-18T18:39:26.042" v="6051" actId="478"/>
          <ac:spMkLst>
            <pc:docMk/>
            <pc:sldMk cId="2172619078" sldId="4779"/>
            <ac:spMk id="16" creationId="{1B9E5DDB-9FA2-40B5-A5BD-AE8C92544DF3}"/>
          </ac:spMkLst>
        </pc:spChg>
        <pc:spChg chg="del">
          <ac:chgData name="Chen, Peilin (cts3td)" userId="7f9269d0-3077-4523-9ccf-5f947e08ec09" providerId="ADAL" clId="{B59A1082-B7B6-4B23-A3C3-1BFEE2DB7B27}" dt="2024-08-18T18:39:27.073" v="6052" actId="478"/>
          <ac:spMkLst>
            <pc:docMk/>
            <pc:sldMk cId="2172619078" sldId="4779"/>
            <ac:spMk id="17" creationId="{D3FB47BE-5840-4219-B713-39837759565F}"/>
          </ac:spMkLst>
        </pc:spChg>
        <pc:spChg chg="add mod">
          <ac:chgData name="Chen, Peilin (cts3td)" userId="7f9269d0-3077-4523-9ccf-5f947e08ec09" providerId="ADAL" clId="{B59A1082-B7B6-4B23-A3C3-1BFEE2DB7B27}" dt="2024-08-18T21:53:39.679" v="6663" actId="207"/>
          <ac:spMkLst>
            <pc:docMk/>
            <pc:sldMk cId="2172619078" sldId="4779"/>
            <ac:spMk id="18" creationId="{A4C92CAA-8876-4241-80EB-9CC4AA8AA09F}"/>
          </ac:spMkLst>
        </pc:spChg>
        <pc:spChg chg="add mod">
          <ac:chgData name="Chen, Peilin (cts3td)" userId="7f9269d0-3077-4523-9ccf-5f947e08ec09" providerId="ADAL" clId="{B59A1082-B7B6-4B23-A3C3-1BFEE2DB7B27}" dt="2024-08-18T22:04:24.496" v="7013" actId="1035"/>
          <ac:spMkLst>
            <pc:docMk/>
            <pc:sldMk cId="2172619078" sldId="4779"/>
            <ac:spMk id="19" creationId="{D48D628C-3D8E-4B40-9827-9463D394F0D7}"/>
          </ac:spMkLst>
        </pc:spChg>
        <pc:spChg chg="add mod">
          <ac:chgData name="Chen, Peilin (cts3td)" userId="7f9269d0-3077-4523-9ccf-5f947e08ec09" providerId="ADAL" clId="{B59A1082-B7B6-4B23-A3C3-1BFEE2DB7B27}" dt="2024-08-18T21:52:47.007" v="6656" actId="1076"/>
          <ac:spMkLst>
            <pc:docMk/>
            <pc:sldMk cId="2172619078" sldId="4779"/>
            <ac:spMk id="21" creationId="{C227A228-75EC-47D2-BD07-B4C6EA23309D}"/>
          </ac:spMkLst>
        </pc:spChg>
        <pc:spChg chg="add mod">
          <ac:chgData name="Chen, Peilin (cts3td)" userId="7f9269d0-3077-4523-9ccf-5f947e08ec09" providerId="ADAL" clId="{B59A1082-B7B6-4B23-A3C3-1BFEE2DB7B27}" dt="2024-08-18T22:04:35" v="7039" actId="1036"/>
          <ac:spMkLst>
            <pc:docMk/>
            <pc:sldMk cId="2172619078" sldId="4779"/>
            <ac:spMk id="25" creationId="{B60C8F22-C814-4C71-AD3E-8FDC8E81A1E8}"/>
          </ac:spMkLst>
        </pc:spChg>
        <pc:spChg chg="add mod">
          <ac:chgData name="Chen, Peilin (cts3td)" userId="7f9269d0-3077-4523-9ccf-5f947e08ec09" providerId="ADAL" clId="{B59A1082-B7B6-4B23-A3C3-1BFEE2DB7B27}" dt="2024-08-18T22:13:31.178" v="7401" actId="114"/>
          <ac:spMkLst>
            <pc:docMk/>
            <pc:sldMk cId="2172619078" sldId="4779"/>
            <ac:spMk id="31" creationId="{BBD0961B-0D4E-42CA-B41C-A2F3AE47D916}"/>
          </ac:spMkLst>
        </pc:spChg>
        <pc:spChg chg="add mod">
          <ac:chgData name="Chen, Peilin (cts3td)" userId="7f9269d0-3077-4523-9ccf-5f947e08ec09" providerId="ADAL" clId="{B59A1082-B7B6-4B23-A3C3-1BFEE2DB7B27}" dt="2024-08-18T22:19:42.425" v="7829" actId="20577"/>
          <ac:spMkLst>
            <pc:docMk/>
            <pc:sldMk cId="2172619078" sldId="4779"/>
            <ac:spMk id="34" creationId="{24773E86-B3EE-4DE9-AC6B-8AC623130F31}"/>
          </ac:spMkLst>
        </pc:spChg>
        <pc:picChg chg="del">
          <ac:chgData name="Chen, Peilin (cts3td)" userId="7f9269d0-3077-4523-9ccf-5f947e08ec09" providerId="ADAL" clId="{B59A1082-B7B6-4B23-A3C3-1BFEE2DB7B27}" dt="2024-08-18T18:39:25.074" v="6050" actId="478"/>
          <ac:picMkLst>
            <pc:docMk/>
            <pc:sldMk cId="2172619078" sldId="4779"/>
            <ac:picMk id="3" creationId="{760F197F-965D-4026-8EF3-B13845144F4A}"/>
          </ac:picMkLst>
        </pc:picChg>
        <pc:picChg chg="add del mod">
          <ac:chgData name="Chen, Peilin (cts3td)" userId="7f9269d0-3077-4523-9ccf-5f947e08ec09" providerId="ADAL" clId="{B59A1082-B7B6-4B23-A3C3-1BFEE2DB7B27}" dt="2024-08-18T18:46:08.023" v="6170" actId="1036"/>
          <ac:picMkLst>
            <pc:docMk/>
            <pc:sldMk cId="2172619078" sldId="4779"/>
            <ac:picMk id="5" creationId="{A2B842C8-2FB8-4676-8486-DF15BC4246A6}"/>
          </ac:picMkLst>
        </pc:picChg>
        <pc:picChg chg="add del mod">
          <ac:chgData name="Chen, Peilin (cts3td)" userId="7f9269d0-3077-4523-9ccf-5f947e08ec09" providerId="ADAL" clId="{B59A1082-B7B6-4B23-A3C3-1BFEE2DB7B27}" dt="2024-08-18T18:44:49.481" v="6129" actId="931"/>
          <ac:picMkLst>
            <pc:docMk/>
            <pc:sldMk cId="2172619078" sldId="4779"/>
            <ac:picMk id="8" creationId="{6EA1B0D7-5418-4014-8325-E55F0C1C12B1}"/>
          </ac:picMkLst>
        </pc:picChg>
        <pc:picChg chg="del">
          <ac:chgData name="Chen, Peilin (cts3td)" userId="7f9269d0-3077-4523-9ccf-5f947e08ec09" providerId="ADAL" clId="{B59A1082-B7B6-4B23-A3C3-1BFEE2DB7B27}" dt="2024-08-18T18:39:23.027" v="6048" actId="478"/>
          <ac:picMkLst>
            <pc:docMk/>
            <pc:sldMk cId="2172619078" sldId="4779"/>
            <ac:picMk id="11" creationId="{01081E14-7107-4DBF-95EE-159C1A312FA8}"/>
          </ac:picMkLst>
        </pc:picChg>
        <pc:picChg chg="add mod">
          <ac:chgData name="Chen, Peilin (cts3td)" userId="7f9269d0-3077-4523-9ccf-5f947e08ec09" providerId="ADAL" clId="{B59A1082-B7B6-4B23-A3C3-1BFEE2DB7B27}" dt="2024-08-18T22:04:24.496" v="7013" actId="1035"/>
          <ac:picMkLst>
            <pc:docMk/>
            <pc:sldMk cId="2172619078" sldId="4779"/>
            <ac:picMk id="12" creationId="{0A16D687-6D0A-459B-B8B3-F56507057753}"/>
          </ac:picMkLst>
        </pc:picChg>
        <pc:cxnChg chg="add mod">
          <ac:chgData name="Chen, Peilin (cts3td)" userId="7f9269d0-3077-4523-9ccf-5f947e08ec09" providerId="ADAL" clId="{B59A1082-B7B6-4B23-A3C3-1BFEE2DB7B27}" dt="2024-08-18T21:53:30.071" v="6661" actId="14100"/>
          <ac:cxnSpMkLst>
            <pc:docMk/>
            <pc:sldMk cId="2172619078" sldId="4779"/>
            <ac:cxnSpMk id="22" creationId="{D05D5144-3B5E-415A-8154-E0A592152F98}"/>
          </ac:cxnSpMkLst>
        </pc:cxnChg>
        <pc:cxnChg chg="add mod">
          <ac:chgData name="Chen, Peilin (cts3td)" userId="7f9269d0-3077-4523-9ccf-5f947e08ec09" providerId="ADAL" clId="{B59A1082-B7B6-4B23-A3C3-1BFEE2DB7B27}" dt="2024-08-18T22:04:37.538" v="7040" actId="14100"/>
          <ac:cxnSpMkLst>
            <pc:docMk/>
            <pc:sldMk cId="2172619078" sldId="4779"/>
            <ac:cxnSpMk id="26" creationId="{F4128F23-6BCB-404C-8625-948BF8B62909}"/>
          </ac:cxnSpMkLst>
        </pc:cxnChg>
        <pc:cxnChg chg="add mod">
          <ac:chgData name="Chen, Peilin (cts3td)" userId="7f9269d0-3077-4523-9ccf-5f947e08ec09" providerId="ADAL" clId="{B59A1082-B7B6-4B23-A3C3-1BFEE2DB7B27}" dt="2024-08-18T22:13:53.415" v="7404" actId="14100"/>
          <ac:cxnSpMkLst>
            <pc:docMk/>
            <pc:sldMk cId="2172619078" sldId="4779"/>
            <ac:cxnSpMk id="32" creationId="{8BF921E8-4CF1-40F6-88CB-63E40B30CF05}"/>
          </ac:cxnSpMkLst>
        </pc:cxnChg>
      </pc:sldChg>
      <pc:sldMasterChg chg="modSp mod modSldLayout">
        <pc:chgData name="Chen, Peilin (cts3td)" userId="7f9269d0-3077-4523-9ccf-5f947e08ec09" providerId="ADAL" clId="{B59A1082-B7B6-4B23-A3C3-1BFEE2DB7B27}" dt="2024-08-18T16:39:32.837" v="1101"/>
        <pc:sldMasterMkLst>
          <pc:docMk/>
          <pc:sldMasterMk cId="0" sldId="2147483648"/>
        </pc:sldMasterMkLst>
        <pc:spChg chg="mod">
          <ac:chgData name="Chen, Peilin (cts3td)" userId="7f9269d0-3077-4523-9ccf-5f947e08ec09" providerId="ADAL" clId="{B59A1082-B7B6-4B23-A3C3-1BFEE2DB7B27}" dt="2024-08-18T14:44:40.345" v="475" actId="20577"/>
          <ac:spMkLst>
            <pc:docMk/>
            <pc:sldMasterMk cId="0" sldId="2147483648"/>
            <ac:spMk id="14" creationId="{00000000-0000-0000-0000-000000000000}"/>
          </ac:spMkLst>
        </pc:spChg>
        <pc:spChg chg="mod">
          <ac:chgData name="Chen, Peilin (cts3td)" userId="7f9269d0-3077-4523-9ccf-5f947e08ec09" providerId="ADAL" clId="{B59A1082-B7B6-4B23-A3C3-1BFEE2DB7B27}" dt="2024-08-18T14:44:56.056" v="506" actId="20577"/>
          <ac:spMkLst>
            <pc:docMk/>
            <pc:sldMasterMk cId="0" sldId="2147483648"/>
            <ac:spMk id="17" creationId="{4B9EFEF7-0E48-4FB8-AAEA-61AE3C85ACE3}"/>
          </ac:spMkLst>
        </pc:spChg>
        <pc:spChg chg="mod">
          <ac:chgData name="Chen, Peilin (cts3td)" userId="7f9269d0-3077-4523-9ccf-5f947e08ec09" providerId="ADAL" clId="{B59A1082-B7B6-4B23-A3C3-1BFEE2DB7B27}" dt="2024-08-18T14:45:26.710" v="539" actId="20577"/>
          <ac:spMkLst>
            <pc:docMk/>
            <pc:sldMasterMk cId="0" sldId="2147483648"/>
            <ac:spMk id="22" creationId="{C73DD427-1B28-4559-9BD7-A3AAAA72781E}"/>
          </ac:spMkLst>
        </pc:spChg>
        <pc:spChg chg="mod">
          <ac:chgData name="Chen, Peilin (cts3td)" userId="7f9269d0-3077-4523-9ccf-5f947e08ec09" providerId="ADAL" clId="{B59A1082-B7B6-4B23-A3C3-1BFEE2DB7B27}" dt="2024-08-18T14:45:41.174" v="562" actId="20577"/>
          <ac:spMkLst>
            <pc:docMk/>
            <pc:sldMasterMk cId="0" sldId="2147483648"/>
            <ac:spMk id="23" creationId="{8D8834FF-71CA-46E7-A9A5-ABB396D486C0}"/>
          </ac:spMkLst>
        </pc:spChg>
        <pc:spChg chg="mod">
          <ac:chgData name="Chen, Peilin (cts3td)" userId="7f9269d0-3077-4523-9ccf-5f947e08ec09" providerId="ADAL" clId="{B59A1082-B7B6-4B23-A3C3-1BFEE2DB7B27}" dt="2024-08-18T14:45:54.150" v="584" actId="20577"/>
          <ac:spMkLst>
            <pc:docMk/>
            <pc:sldMasterMk cId="0" sldId="2147483648"/>
            <ac:spMk id="24" creationId="{C218198A-A72B-4007-AF61-F8826EABDC69}"/>
          </ac:spMkLst>
        </pc:spChg>
        <pc:spChg chg="mod">
          <ac:chgData name="Chen, Peilin (cts3td)" userId="7f9269d0-3077-4523-9ccf-5f947e08ec09" providerId="ADAL" clId="{B59A1082-B7B6-4B23-A3C3-1BFEE2DB7B27}" dt="2024-08-18T14:46:04.180" v="605" actId="20577"/>
          <ac:spMkLst>
            <pc:docMk/>
            <pc:sldMasterMk cId="0" sldId="2147483648"/>
            <ac:spMk id="25" creationId="{EF429C32-C234-439E-AAEE-F52DDA3988E3}"/>
          </ac:spMkLst>
        </pc:spChg>
        <pc:sldLayoutChg chg="modSp mod">
          <pc:chgData name="Chen, Peilin (cts3td)" userId="7f9269d0-3077-4523-9ccf-5f947e08ec09" providerId="ADAL" clId="{B59A1082-B7B6-4B23-A3C3-1BFEE2DB7B27}" dt="2024-08-18T16:39:11.845" v="1096" actId="20577"/>
          <pc:sldLayoutMkLst>
            <pc:docMk/>
            <pc:sldMasterMk cId="0" sldId="2147483648"/>
            <pc:sldLayoutMk cId="0" sldId="2147483649"/>
          </pc:sldLayoutMkLst>
          <pc:spChg chg="mod">
            <ac:chgData name="Chen, Peilin (cts3td)" userId="7f9269d0-3077-4523-9ccf-5f947e08ec09" providerId="ADAL" clId="{B59A1082-B7B6-4B23-A3C3-1BFEE2DB7B27}" dt="2024-08-18T16:39:11.845" v="1096" actId="20577"/>
            <ac:spMkLst>
              <pc:docMk/>
              <pc:sldMasterMk cId="0" sldId="2147483648"/>
              <pc:sldLayoutMk cId="0" sldId="2147483649"/>
              <ac:spMk id="25" creationId="{00000000-0000-0000-0000-000000000000}"/>
            </ac:spMkLst>
          </pc:spChg>
          <pc:spChg chg="mod">
            <ac:chgData name="Chen, Peilin (cts3td)" userId="7f9269d0-3077-4523-9ccf-5f947e08ec09" providerId="ADAL" clId="{B59A1082-B7B6-4B23-A3C3-1BFEE2DB7B27}" dt="2024-08-18T14:46:50.429" v="645" actId="20577"/>
            <ac:spMkLst>
              <pc:docMk/>
              <pc:sldMasterMk cId="0" sldId="2147483648"/>
              <pc:sldLayoutMk cId="0" sldId="2147483649"/>
              <ac:spMk id="27" creationId="{1EF61D7D-8507-477A-B6CA-C5E841B172A9}"/>
            </ac:spMkLst>
          </pc:spChg>
        </pc:sldLayoutChg>
        <pc:sldLayoutChg chg="modSp mod">
          <pc:chgData name="Chen, Peilin (cts3td)" userId="7f9269d0-3077-4523-9ccf-5f947e08ec09" providerId="ADAL" clId="{B59A1082-B7B6-4B23-A3C3-1BFEE2DB7B27}" dt="2024-08-18T16:39:20.115" v="1097"/>
          <pc:sldLayoutMkLst>
            <pc:docMk/>
            <pc:sldMasterMk cId="0" sldId="2147483648"/>
            <pc:sldLayoutMk cId="0" sldId="2147483650"/>
          </pc:sldLayoutMkLst>
          <pc:spChg chg="mod">
            <ac:chgData name="Chen, Peilin (cts3td)" userId="7f9269d0-3077-4523-9ccf-5f947e08ec09" providerId="ADAL" clId="{B59A1082-B7B6-4B23-A3C3-1BFEE2DB7B27}" dt="2024-08-18T16:39:20.115" v="1097"/>
            <ac:spMkLst>
              <pc:docMk/>
              <pc:sldMasterMk cId="0" sldId="2147483648"/>
              <pc:sldLayoutMk cId="0" sldId="2147483650"/>
              <ac:spMk id="7" creationId="{7C488AE2-056F-448C-B9CA-FDF63E8AD5DC}"/>
            </ac:spMkLst>
          </pc:spChg>
          <pc:spChg chg="mod">
            <ac:chgData name="Chen, Peilin (cts3td)" userId="7f9269d0-3077-4523-9ccf-5f947e08ec09" providerId="ADAL" clId="{B59A1082-B7B6-4B23-A3C3-1BFEE2DB7B27}" dt="2024-08-18T14:47:02.828" v="676" actId="20577"/>
            <ac:spMkLst>
              <pc:docMk/>
              <pc:sldMasterMk cId="0" sldId="2147483648"/>
              <pc:sldLayoutMk cId="0" sldId="2147483650"/>
              <ac:spMk id="10" creationId="{C9717E16-1558-49D3-B5A9-DD1600C14679}"/>
            </ac:spMkLst>
          </pc:spChg>
        </pc:sldLayoutChg>
        <pc:sldLayoutChg chg="modSp mod">
          <pc:chgData name="Chen, Peilin (cts3td)" userId="7f9269d0-3077-4523-9ccf-5f947e08ec09" providerId="ADAL" clId="{B59A1082-B7B6-4B23-A3C3-1BFEE2DB7B27}" dt="2024-08-18T16:39:23.208" v="1098"/>
          <pc:sldLayoutMkLst>
            <pc:docMk/>
            <pc:sldMasterMk cId="0" sldId="2147483648"/>
            <pc:sldLayoutMk cId="0" sldId="2147483651"/>
          </pc:sldLayoutMkLst>
          <pc:spChg chg="mod">
            <ac:chgData name="Chen, Peilin (cts3td)" userId="7f9269d0-3077-4523-9ccf-5f947e08ec09" providerId="ADAL" clId="{B59A1082-B7B6-4B23-A3C3-1BFEE2DB7B27}" dt="2024-08-18T16:39:23.208" v="1098"/>
            <ac:spMkLst>
              <pc:docMk/>
              <pc:sldMasterMk cId="0" sldId="2147483648"/>
              <pc:sldLayoutMk cId="0" sldId="2147483651"/>
              <ac:spMk id="7" creationId="{E6AA7F1A-FD9A-4BCF-9E17-60F5319380AE}"/>
            </ac:spMkLst>
          </pc:spChg>
          <pc:spChg chg="mod">
            <ac:chgData name="Chen, Peilin (cts3td)" userId="7f9269d0-3077-4523-9ccf-5f947e08ec09" providerId="ADAL" clId="{B59A1082-B7B6-4B23-A3C3-1BFEE2DB7B27}" dt="2024-08-18T14:47:20.168" v="711" actId="20577"/>
            <ac:spMkLst>
              <pc:docMk/>
              <pc:sldMasterMk cId="0" sldId="2147483648"/>
              <pc:sldLayoutMk cId="0" sldId="2147483651"/>
              <ac:spMk id="11" creationId="{36B0291D-897F-4642-AA16-F4EE7542EDFD}"/>
            </ac:spMkLst>
          </pc:spChg>
        </pc:sldLayoutChg>
        <pc:sldLayoutChg chg="modSp mod">
          <pc:chgData name="Chen, Peilin (cts3td)" userId="7f9269d0-3077-4523-9ccf-5f947e08ec09" providerId="ADAL" clId="{B59A1082-B7B6-4B23-A3C3-1BFEE2DB7B27}" dt="2024-08-18T16:39:27.130" v="1099"/>
          <pc:sldLayoutMkLst>
            <pc:docMk/>
            <pc:sldMasterMk cId="0" sldId="2147483648"/>
            <pc:sldLayoutMk cId="0" sldId="2147483652"/>
          </pc:sldLayoutMkLst>
          <pc:spChg chg="mod">
            <ac:chgData name="Chen, Peilin (cts3td)" userId="7f9269d0-3077-4523-9ccf-5f947e08ec09" providerId="ADAL" clId="{B59A1082-B7B6-4B23-A3C3-1BFEE2DB7B27}" dt="2024-08-18T16:39:27.130" v="1099"/>
            <ac:spMkLst>
              <pc:docMk/>
              <pc:sldMasterMk cId="0" sldId="2147483648"/>
              <pc:sldLayoutMk cId="0" sldId="2147483652"/>
              <ac:spMk id="7" creationId="{CC3EA3B3-1698-4578-B9E3-265F462A9596}"/>
            </ac:spMkLst>
          </pc:spChg>
          <pc:spChg chg="mod">
            <ac:chgData name="Chen, Peilin (cts3td)" userId="7f9269d0-3077-4523-9ccf-5f947e08ec09" providerId="ADAL" clId="{B59A1082-B7B6-4B23-A3C3-1BFEE2DB7B27}" dt="2024-08-18T14:47:32.960" v="740" actId="20577"/>
            <ac:spMkLst>
              <pc:docMk/>
              <pc:sldMasterMk cId="0" sldId="2147483648"/>
              <pc:sldLayoutMk cId="0" sldId="2147483652"/>
              <ac:spMk id="12" creationId="{574C4A7D-7CF3-4FE6-80C9-FD2EB1FADE8A}"/>
            </ac:spMkLst>
          </pc:spChg>
        </pc:sldLayoutChg>
        <pc:sldLayoutChg chg="modSp mod">
          <pc:chgData name="Chen, Peilin (cts3td)" userId="7f9269d0-3077-4523-9ccf-5f947e08ec09" providerId="ADAL" clId="{B59A1082-B7B6-4B23-A3C3-1BFEE2DB7B27}" dt="2024-08-18T16:39:30.154" v="1100"/>
          <pc:sldLayoutMkLst>
            <pc:docMk/>
            <pc:sldMasterMk cId="0" sldId="2147483648"/>
            <pc:sldLayoutMk cId="0" sldId="2147483653"/>
          </pc:sldLayoutMkLst>
          <pc:spChg chg="mod">
            <ac:chgData name="Chen, Peilin (cts3td)" userId="7f9269d0-3077-4523-9ccf-5f947e08ec09" providerId="ADAL" clId="{B59A1082-B7B6-4B23-A3C3-1BFEE2DB7B27}" dt="2024-08-18T16:39:30.154" v="1100"/>
            <ac:spMkLst>
              <pc:docMk/>
              <pc:sldMasterMk cId="0" sldId="2147483648"/>
              <pc:sldLayoutMk cId="0" sldId="2147483653"/>
              <ac:spMk id="7" creationId="{87AB4942-D628-4756-A2F7-54D057F7964E}"/>
            </ac:spMkLst>
          </pc:spChg>
          <pc:spChg chg="mod">
            <ac:chgData name="Chen, Peilin (cts3td)" userId="7f9269d0-3077-4523-9ccf-5f947e08ec09" providerId="ADAL" clId="{B59A1082-B7B6-4B23-A3C3-1BFEE2DB7B27}" dt="2024-08-18T14:47:44.275" v="770" actId="20577"/>
            <ac:spMkLst>
              <pc:docMk/>
              <pc:sldMasterMk cId="0" sldId="2147483648"/>
              <pc:sldLayoutMk cId="0" sldId="2147483653"/>
              <ac:spMk id="13" creationId="{63EEDDD3-B06F-4239-AF83-6BC5ECC0DC5C}"/>
            </ac:spMkLst>
          </pc:spChg>
        </pc:sldLayoutChg>
        <pc:sldLayoutChg chg="modSp mod">
          <pc:chgData name="Chen, Peilin (cts3td)" userId="7f9269d0-3077-4523-9ccf-5f947e08ec09" providerId="ADAL" clId="{B59A1082-B7B6-4B23-A3C3-1BFEE2DB7B27}" dt="2024-08-18T16:39:32.837" v="1101"/>
          <pc:sldLayoutMkLst>
            <pc:docMk/>
            <pc:sldMasterMk cId="0" sldId="2147483648"/>
            <pc:sldLayoutMk cId="0" sldId="2147483654"/>
          </pc:sldLayoutMkLst>
          <pc:spChg chg="mod">
            <ac:chgData name="Chen, Peilin (cts3td)" userId="7f9269d0-3077-4523-9ccf-5f947e08ec09" providerId="ADAL" clId="{B59A1082-B7B6-4B23-A3C3-1BFEE2DB7B27}" dt="2024-08-18T16:39:32.837" v="1101"/>
            <ac:spMkLst>
              <pc:docMk/>
              <pc:sldMasterMk cId="0" sldId="2147483648"/>
              <pc:sldLayoutMk cId="0" sldId="2147483654"/>
              <ac:spMk id="7" creationId="{2B0D6617-AB61-4D80-ADF4-9512EC7D5823}"/>
            </ac:spMkLst>
          </pc:spChg>
          <pc:spChg chg="mod">
            <ac:chgData name="Chen, Peilin (cts3td)" userId="7f9269d0-3077-4523-9ccf-5f947e08ec09" providerId="ADAL" clId="{B59A1082-B7B6-4B23-A3C3-1BFEE2DB7B27}" dt="2024-08-18T14:48:41.377" v="790" actId="108"/>
            <ac:spMkLst>
              <pc:docMk/>
              <pc:sldMasterMk cId="0" sldId="2147483648"/>
              <pc:sldLayoutMk cId="0" sldId="2147483654"/>
              <ac:spMk id="14" creationId="{28C1900C-3304-401F-95B9-E5512CE2E6A2}"/>
            </ac:spMkLst>
          </pc:spChg>
        </pc:sldLayoutChg>
      </pc:sldMasterChg>
    </pc:docChg>
  </pc:docChgLst>
  <pc:docChgLst>
    <pc:chgData name="陈 培林" userId="e47c65f5ee58aea4" providerId="LiveId" clId="{7B469867-9115-458C-8559-8435259A1EF8}"/>
    <pc:docChg chg="custSel modSld modMainMaster">
      <pc:chgData name="陈 培林" userId="e47c65f5ee58aea4" providerId="LiveId" clId="{7B469867-9115-458C-8559-8435259A1EF8}" dt="2023-07-28T13:26:19.203" v="39" actId="1036"/>
      <pc:docMkLst>
        <pc:docMk/>
      </pc:docMkLst>
      <pc:sldChg chg="addSp delSp modSp mod">
        <pc:chgData name="陈 培林" userId="e47c65f5ee58aea4" providerId="LiveId" clId="{7B469867-9115-458C-8559-8435259A1EF8}" dt="2023-07-28T13:24:05.491" v="4"/>
        <pc:sldMkLst>
          <pc:docMk/>
          <pc:sldMk cId="0" sldId="256"/>
        </pc:sldMkLst>
        <pc:picChg chg="del mod">
          <ac:chgData name="陈 培林" userId="e47c65f5ee58aea4" providerId="LiveId" clId="{7B469867-9115-458C-8559-8435259A1EF8}" dt="2023-07-28T13:23:45.953" v="1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陈 培林" userId="e47c65f5ee58aea4" providerId="LiveId" clId="{7B469867-9115-458C-8559-8435259A1EF8}" dt="2023-07-28T13:23:52.997" v="3" actId="478"/>
          <ac:picMkLst>
            <pc:docMk/>
            <pc:sldMk cId="0" sldId="256"/>
            <ac:picMk id="3" creationId="{00000000-0000-0000-0000-000000000000}"/>
          </ac:picMkLst>
        </pc:picChg>
        <pc:picChg chg="add mod">
          <ac:chgData name="陈 培林" userId="e47c65f5ee58aea4" providerId="LiveId" clId="{7B469867-9115-458C-8559-8435259A1EF8}" dt="2023-07-28T13:23:46.770" v="2"/>
          <ac:picMkLst>
            <pc:docMk/>
            <pc:sldMk cId="0" sldId="256"/>
            <ac:picMk id="6" creationId="{6E4BA513-4AD7-4170-BECA-E67DFCBC8A34}"/>
          </ac:picMkLst>
        </pc:picChg>
        <pc:picChg chg="add mod">
          <ac:chgData name="陈 培林" userId="e47c65f5ee58aea4" providerId="LiveId" clId="{7B469867-9115-458C-8559-8435259A1EF8}" dt="2023-07-28T13:24:05.491" v="4"/>
          <ac:picMkLst>
            <pc:docMk/>
            <pc:sldMk cId="0" sldId="256"/>
            <ac:picMk id="7" creationId="{0EDE2941-C48B-448C-9B15-0D7CC62AE6A3}"/>
          </ac:picMkLst>
        </pc:picChg>
      </pc:sldChg>
      <pc:sldChg chg="addSp delSp modSp mod">
        <pc:chgData name="陈 培林" userId="e47c65f5ee58aea4" providerId="LiveId" clId="{7B469867-9115-458C-8559-8435259A1EF8}" dt="2023-07-28T13:24:48.766" v="9"/>
        <pc:sldMkLst>
          <pc:docMk/>
          <pc:sldMk cId="0" sldId="261"/>
        </pc:sldMkLst>
        <pc:picChg chg="del mod">
          <ac:chgData name="陈 培林" userId="e47c65f5ee58aea4" providerId="LiveId" clId="{7B469867-9115-458C-8559-8435259A1EF8}" dt="2023-07-28T13:24:33.460" v="8" actId="478"/>
          <ac:picMkLst>
            <pc:docMk/>
            <pc:sldMk cId="0" sldId="261"/>
            <ac:picMk id="6" creationId="{00000000-0000-0000-0000-000000000000}"/>
          </ac:picMkLst>
        </pc:picChg>
        <pc:picChg chg="add mod">
          <ac:chgData name="陈 培林" userId="e47c65f5ee58aea4" providerId="LiveId" clId="{7B469867-9115-458C-8559-8435259A1EF8}" dt="2023-07-28T13:24:28.385" v="6"/>
          <ac:picMkLst>
            <pc:docMk/>
            <pc:sldMk cId="0" sldId="261"/>
            <ac:picMk id="7" creationId="{F812B370-8478-4857-B91A-5F6E8716A1D3}"/>
          </ac:picMkLst>
        </pc:picChg>
        <pc:picChg chg="add mod">
          <ac:chgData name="陈 培林" userId="e47c65f5ee58aea4" providerId="LiveId" clId="{7B469867-9115-458C-8559-8435259A1EF8}" dt="2023-07-28T13:24:48.766" v="9"/>
          <ac:picMkLst>
            <pc:docMk/>
            <pc:sldMk cId="0" sldId="261"/>
            <ac:picMk id="8" creationId="{AAFF25B2-EDAB-46E7-9238-730511DF15ED}"/>
          </ac:picMkLst>
        </pc:picChg>
        <pc:picChg chg="del">
          <ac:chgData name="陈 培林" userId="e47c65f5ee58aea4" providerId="LiveId" clId="{7B469867-9115-458C-8559-8435259A1EF8}" dt="2023-07-28T13:24:12.085" v="5" actId="478"/>
          <ac:picMkLst>
            <pc:docMk/>
            <pc:sldMk cId="0" sldId="261"/>
            <ac:picMk id="9" creationId="{00000000-0000-0000-0000-000000000000}"/>
          </ac:picMkLst>
        </pc:picChg>
      </pc:sldChg>
      <pc:sldMasterChg chg="addSp delSp modSp mod">
        <pc:chgData name="陈 培林" userId="e47c65f5ee58aea4" providerId="LiveId" clId="{7B469867-9115-458C-8559-8435259A1EF8}" dt="2023-07-28T13:26:19.203" v="39" actId="1036"/>
        <pc:sldMasterMkLst>
          <pc:docMk/>
          <pc:sldMasterMk cId="0" sldId="2147483648"/>
        </pc:sldMasterMkLst>
        <pc:picChg chg="del mod">
          <ac:chgData name="陈 培林" userId="e47c65f5ee58aea4" providerId="LiveId" clId="{7B469867-9115-458C-8559-8435259A1EF8}" dt="2023-07-28T13:25:17.472" v="11" actId="478"/>
          <ac:picMkLst>
            <pc:docMk/>
            <pc:sldMasterMk cId="0" sldId="2147483648"/>
            <ac:picMk id="17" creationId="{00000000-0000-0000-0000-000000000000}"/>
          </ac:picMkLst>
        </pc:picChg>
        <pc:picChg chg="add mod">
          <ac:chgData name="陈 培林" userId="e47c65f5ee58aea4" providerId="LiveId" clId="{7B469867-9115-458C-8559-8435259A1EF8}" dt="2023-07-28T13:26:19.203" v="39" actId="1036"/>
          <ac:picMkLst>
            <pc:docMk/>
            <pc:sldMasterMk cId="0" sldId="2147483648"/>
            <ac:picMk id="18" creationId="{672F65FF-E405-4757-B7B9-44C8F3415693}"/>
          </ac:picMkLst>
        </pc:picChg>
      </pc:sldMasterChg>
    </pc:docChg>
  </pc:docChgLst>
  <pc:docChgLst>
    <pc:chgData name="Chen, Peilin (cts3td)" userId="7f9269d0-3077-4523-9ccf-5f947e08ec09" providerId="ADAL" clId="{B368047A-6C63-4190-B6A1-A79E8BBDF396}"/>
    <pc:docChg chg="undo custSel addSld delSld modSld">
      <pc:chgData name="Chen, Peilin (cts3td)" userId="7f9269d0-3077-4523-9ccf-5f947e08ec09" providerId="ADAL" clId="{B368047A-6C63-4190-B6A1-A79E8BBDF396}" dt="2024-11-07T17:48:40.287" v="1600" actId="1035"/>
      <pc:docMkLst>
        <pc:docMk/>
      </pc:docMkLst>
      <pc:sldChg chg="modSp mod">
        <pc:chgData name="Chen, Peilin (cts3td)" userId="7f9269d0-3077-4523-9ccf-5f947e08ec09" providerId="ADAL" clId="{B368047A-6C63-4190-B6A1-A79E8BBDF396}" dt="2024-11-07T01:59:09.554" v="964" actId="20577"/>
        <pc:sldMkLst>
          <pc:docMk/>
          <pc:sldMk cId="0" sldId="256"/>
        </pc:sldMkLst>
        <pc:spChg chg="mod">
          <ac:chgData name="Chen, Peilin (cts3td)" userId="7f9269d0-3077-4523-9ccf-5f947e08ec09" providerId="ADAL" clId="{B368047A-6C63-4190-B6A1-A79E8BBDF396}" dt="2024-11-07T00:14:23.224" v="170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Chen, Peilin (cts3td)" userId="7f9269d0-3077-4523-9ccf-5f947e08ec09" providerId="ADAL" clId="{B368047A-6C63-4190-B6A1-A79E8BBDF396}" dt="2024-11-07T01:59:09.554" v="964" actId="20577"/>
          <ac:spMkLst>
            <pc:docMk/>
            <pc:sldMk cId="0" sldId="256"/>
            <ac:spMk id="19" creationId="{00000000-0000-0000-0000-000000000000}"/>
          </ac:spMkLst>
        </pc:spChg>
      </pc:sldChg>
      <pc:sldChg chg="del">
        <pc:chgData name="Chen, Peilin (cts3td)" userId="7f9269d0-3077-4523-9ccf-5f947e08ec09" providerId="ADAL" clId="{B368047A-6C63-4190-B6A1-A79E8BBDF396}" dt="2024-11-07T00:10:34.972" v="0" actId="47"/>
        <pc:sldMkLst>
          <pc:docMk/>
          <pc:sldMk cId="0" sldId="277"/>
        </pc:sldMkLst>
      </pc:sldChg>
      <pc:sldChg chg="del">
        <pc:chgData name="Chen, Peilin (cts3td)" userId="7f9269d0-3077-4523-9ccf-5f947e08ec09" providerId="ADAL" clId="{B368047A-6C63-4190-B6A1-A79E8BBDF396}" dt="2024-11-07T00:10:45.926" v="31" actId="47"/>
        <pc:sldMkLst>
          <pc:docMk/>
          <pc:sldMk cId="0" sldId="4675"/>
        </pc:sldMkLst>
      </pc:sldChg>
      <pc:sldChg chg="del">
        <pc:chgData name="Chen, Peilin (cts3td)" userId="7f9269d0-3077-4523-9ccf-5f947e08ec09" providerId="ADAL" clId="{B368047A-6C63-4190-B6A1-A79E8BBDF396}" dt="2024-11-07T00:10:39.210" v="13" actId="47"/>
        <pc:sldMkLst>
          <pc:docMk/>
          <pc:sldMk cId="0" sldId="4718"/>
        </pc:sldMkLst>
      </pc:sldChg>
      <pc:sldChg chg="del">
        <pc:chgData name="Chen, Peilin (cts3td)" userId="7f9269d0-3077-4523-9ccf-5f947e08ec09" providerId="ADAL" clId="{B368047A-6C63-4190-B6A1-A79E8BBDF396}" dt="2024-11-07T00:10:37.434" v="7" actId="47"/>
        <pc:sldMkLst>
          <pc:docMk/>
          <pc:sldMk cId="2300921230" sldId="4753"/>
        </pc:sldMkLst>
      </pc:sldChg>
      <pc:sldChg chg="del">
        <pc:chgData name="Chen, Peilin (cts3td)" userId="7f9269d0-3077-4523-9ccf-5f947e08ec09" providerId="ADAL" clId="{B368047A-6C63-4190-B6A1-A79E8BBDF396}" dt="2024-11-07T00:10:35.513" v="1" actId="47"/>
        <pc:sldMkLst>
          <pc:docMk/>
          <pc:sldMk cId="2519120794" sldId="4754"/>
        </pc:sldMkLst>
      </pc:sldChg>
      <pc:sldChg chg="del">
        <pc:chgData name="Chen, Peilin (cts3td)" userId="7f9269d0-3077-4523-9ccf-5f947e08ec09" providerId="ADAL" clId="{B368047A-6C63-4190-B6A1-A79E8BBDF396}" dt="2024-11-07T00:10:39.711" v="15" actId="47"/>
        <pc:sldMkLst>
          <pc:docMk/>
          <pc:sldMk cId="2406434736" sldId="4777"/>
        </pc:sldMkLst>
      </pc:sldChg>
      <pc:sldChg chg="del">
        <pc:chgData name="Chen, Peilin (cts3td)" userId="7f9269d0-3077-4523-9ccf-5f947e08ec09" providerId="ADAL" clId="{B368047A-6C63-4190-B6A1-A79E8BBDF396}" dt="2024-11-07T00:10:40.917" v="20" actId="47"/>
        <pc:sldMkLst>
          <pc:docMk/>
          <pc:sldMk cId="2172619078" sldId="4779"/>
        </pc:sldMkLst>
      </pc:sldChg>
      <pc:sldChg chg="del">
        <pc:chgData name="Chen, Peilin (cts3td)" userId="7f9269d0-3077-4523-9ccf-5f947e08ec09" providerId="ADAL" clId="{B368047A-6C63-4190-B6A1-A79E8BBDF396}" dt="2024-11-07T00:10:35.925" v="2" actId="47"/>
        <pc:sldMkLst>
          <pc:docMk/>
          <pc:sldMk cId="2346958500" sldId="4780"/>
        </pc:sldMkLst>
      </pc:sldChg>
      <pc:sldChg chg="del">
        <pc:chgData name="Chen, Peilin (cts3td)" userId="7f9269d0-3077-4523-9ccf-5f947e08ec09" providerId="ADAL" clId="{B368047A-6C63-4190-B6A1-A79E8BBDF396}" dt="2024-11-07T00:10:36.663" v="4" actId="47"/>
        <pc:sldMkLst>
          <pc:docMk/>
          <pc:sldMk cId="609314469" sldId="4781"/>
        </pc:sldMkLst>
      </pc:sldChg>
      <pc:sldChg chg="del">
        <pc:chgData name="Chen, Peilin (cts3td)" userId="7f9269d0-3077-4523-9ccf-5f947e08ec09" providerId="ADAL" clId="{B368047A-6C63-4190-B6A1-A79E8BBDF396}" dt="2024-11-07T00:10:36.312" v="3" actId="47"/>
        <pc:sldMkLst>
          <pc:docMk/>
          <pc:sldMk cId="3714578579" sldId="4782"/>
        </pc:sldMkLst>
      </pc:sldChg>
      <pc:sldChg chg="del">
        <pc:chgData name="Chen, Peilin (cts3td)" userId="7f9269d0-3077-4523-9ccf-5f947e08ec09" providerId="ADAL" clId="{B368047A-6C63-4190-B6A1-A79E8BBDF396}" dt="2024-11-07T00:10:36.949" v="5" actId="47"/>
        <pc:sldMkLst>
          <pc:docMk/>
          <pc:sldMk cId="382642197" sldId="4783"/>
        </pc:sldMkLst>
      </pc:sldChg>
      <pc:sldChg chg="del">
        <pc:chgData name="Chen, Peilin (cts3td)" userId="7f9269d0-3077-4523-9ccf-5f947e08ec09" providerId="ADAL" clId="{B368047A-6C63-4190-B6A1-A79E8BBDF396}" dt="2024-11-07T00:10:37.223" v="6" actId="47"/>
        <pc:sldMkLst>
          <pc:docMk/>
          <pc:sldMk cId="1203145690" sldId="4784"/>
        </pc:sldMkLst>
      </pc:sldChg>
      <pc:sldChg chg="del">
        <pc:chgData name="Chen, Peilin (cts3td)" userId="7f9269d0-3077-4523-9ccf-5f947e08ec09" providerId="ADAL" clId="{B368047A-6C63-4190-B6A1-A79E8BBDF396}" dt="2024-11-07T00:10:37.558" v="8" actId="47"/>
        <pc:sldMkLst>
          <pc:docMk/>
          <pc:sldMk cId="1589299273" sldId="4785"/>
        </pc:sldMkLst>
      </pc:sldChg>
      <pc:sldChg chg="del">
        <pc:chgData name="Chen, Peilin (cts3td)" userId="7f9269d0-3077-4523-9ccf-5f947e08ec09" providerId="ADAL" clId="{B368047A-6C63-4190-B6A1-A79E8BBDF396}" dt="2024-11-07T00:10:37.693" v="9" actId="47"/>
        <pc:sldMkLst>
          <pc:docMk/>
          <pc:sldMk cId="1962301824" sldId="4786"/>
        </pc:sldMkLst>
      </pc:sldChg>
      <pc:sldChg chg="del">
        <pc:chgData name="Chen, Peilin (cts3td)" userId="7f9269d0-3077-4523-9ccf-5f947e08ec09" providerId="ADAL" clId="{B368047A-6C63-4190-B6A1-A79E8BBDF396}" dt="2024-11-07T00:10:37.824" v="10" actId="47"/>
        <pc:sldMkLst>
          <pc:docMk/>
          <pc:sldMk cId="3231282630" sldId="4787"/>
        </pc:sldMkLst>
      </pc:sldChg>
      <pc:sldChg chg="del">
        <pc:chgData name="Chen, Peilin (cts3td)" userId="7f9269d0-3077-4523-9ccf-5f947e08ec09" providerId="ADAL" clId="{B368047A-6C63-4190-B6A1-A79E8BBDF396}" dt="2024-11-07T00:10:38.529" v="11" actId="47"/>
        <pc:sldMkLst>
          <pc:docMk/>
          <pc:sldMk cId="2744977379" sldId="4788"/>
        </pc:sldMkLst>
      </pc:sldChg>
      <pc:sldChg chg="del">
        <pc:chgData name="Chen, Peilin (cts3td)" userId="7f9269d0-3077-4523-9ccf-5f947e08ec09" providerId="ADAL" clId="{B368047A-6C63-4190-B6A1-A79E8BBDF396}" dt="2024-11-07T00:10:38.857" v="12" actId="47"/>
        <pc:sldMkLst>
          <pc:docMk/>
          <pc:sldMk cId="72873354" sldId="4789"/>
        </pc:sldMkLst>
      </pc:sldChg>
      <pc:sldChg chg="del">
        <pc:chgData name="Chen, Peilin (cts3td)" userId="7f9269d0-3077-4523-9ccf-5f947e08ec09" providerId="ADAL" clId="{B368047A-6C63-4190-B6A1-A79E8BBDF396}" dt="2024-11-07T00:10:39.469" v="14" actId="47"/>
        <pc:sldMkLst>
          <pc:docMk/>
          <pc:sldMk cId="1158781490" sldId="4790"/>
        </pc:sldMkLst>
      </pc:sldChg>
      <pc:sldChg chg="del">
        <pc:chgData name="Chen, Peilin (cts3td)" userId="7f9269d0-3077-4523-9ccf-5f947e08ec09" providerId="ADAL" clId="{B368047A-6C63-4190-B6A1-A79E8BBDF396}" dt="2024-11-07T00:10:39.948" v="16" actId="47"/>
        <pc:sldMkLst>
          <pc:docMk/>
          <pc:sldMk cId="549134560" sldId="4791"/>
        </pc:sldMkLst>
      </pc:sldChg>
      <pc:sldChg chg="del">
        <pc:chgData name="Chen, Peilin (cts3td)" userId="7f9269d0-3077-4523-9ccf-5f947e08ec09" providerId="ADAL" clId="{B368047A-6C63-4190-B6A1-A79E8BBDF396}" dt="2024-11-07T00:10:40.191" v="17" actId="47"/>
        <pc:sldMkLst>
          <pc:docMk/>
          <pc:sldMk cId="405210898" sldId="4792"/>
        </pc:sldMkLst>
      </pc:sldChg>
      <pc:sldChg chg="del">
        <pc:chgData name="Chen, Peilin (cts3td)" userId="7f9269d0-3077-4523-9ccf-5f947e08ec09" providerId="ADAL" clId="{B368047A-6C63-4190-B6A1-A79E8BBDF396}" dt="2024-11-07T00:10:40.397" v="18" actId="47"/>
        <pc:sldMkLst>
          <pc:docMk/>
          <pc:sldMk cId="1052152440" sldId="4793"/>
        </pc:sldMkLst>
      </pc:sldChg>
      <pc:sldChg chg="del">
        <pc:chgData name="Chen, Peilin (cts3td)" userId="7f9269d0-3077-4523-9ccf-5f947e08ec09" providerId="ADAL" clId="{B368047A-6C63-4190-B6A1-A79E8BBDF396}" dt="2024-11-07T00:10:40.674" v="19" actId="47"/>
        <pc:sldMkLst>
          <pc:docMk/>
          <pc:sldMk cId="1134766820" sldId="4794"/>
        </pc:sldMkLst>
      </pc:sldChg>
      <pc:sldChg chg="del">
        <pc:chgData name="Chen, Peilin (cts3td)" userId="7f9269d0-3077-4523-9ccf-5f947e08ec09" providerId="ADAL" clId="{B368047A-6C63-4190-B6A1-A79E8BBDF396}" dt="2024-11-07T00:10:41.247" v="21" actId="47"/>
        <pc:sldMkLst>
          <pc:docMk/>
          <pc:sldMk cId="474476984" sldId="4795"/>
        </pc:sldMkLst>
      </pc:sldChg>
      <pc:sldChg chg="del">
        <pc:chgData name="Chen, Peilin (cts3td)" userId="7f9269d0-3077-4523-9ccf-5f947e08ec09" providerId="ADAL" clId="{B368047A-6C63-4190-B6A1-A79E8BBDF396}" dt="2024-11-07T00:10:41.762" v="22" actId="47"/>
        <pc:sldMkLst>
          <pc:docMk/>
          <pc:sldMk cId="1122174945" sldId="4796"/>
        </pc:sldMkLst>
      </pc:sldChg>
      <pc:sldChg chg="del">
        <pc:chgData name="Chen, Peilin (cts3td)" userId="7f9269d0-3077-4523-9ccf-5f947e08ec09" providerId="ADAL" clId="{B368047A-6C63-4190-B6A1-A79E8BBDF396}" dt="2024-11-07T00:10:42.166" v="23" actId="47"/>
        <pc:sldMkLst>
          <pc:docMk/>
          <pc:sldMk cId="1845239690" sldId="4797"/>
        </pc:sldMkLst>
      </pc:sldChg>
      <pc:sldChg chg="del">
        <pc:chgData name="Chen, Peilin (cts3td)" userId="7f9269d0-3077-4523-9ccf-5f947e08ec09" providerId="ADAL" clId="{B368047A-6C63-4190-B6A1-A79E8BBDF396}" dt="2024-11-07T00:10:42.547" v="24" actId="47"/>
        <pc:sldMkLst>
          <pc:docMk/>
          <pc:sldMk cId="1807334458" sldId="4798"/>
        </pc:sldMkLst>
      </pc:sldChg>
      <pc:sldChg chg="del">
        <pc:chgData name="Chen, Peilin (cts3td)" userId="7f9269d0-3077-4523-9ccf-5f947e08ec09" providerId="ADAL" clId="{B368047A-6C63-4190-B6A1-A79E8BBDF396}" dt="2024-11-07T00:10:42.858" v="25" actId="47"/>
        <pc:sldMkLst>
          <pc:docMk/>
          <pc:sldMk cId="466222831" sldId="4799"/>
        </pc:sldMkLst>
      </pc:sldChg>
      <pc:sldChg chg="del">
        <pc:chgData name="Chen, Peilin (cts3td)" userId="7f9269d0-3077-4523-9ccf-5f947e08ec09" providerId="ADAL" clId="{B368047A-6C63-4190-B6A1-A79E8BBDF396}" dt="2024-11-07T00:10:43.215" v="26" actId="47"/>
        <pc:sldMkLst>
          <pc:docMk/>
          <pc:sldMk cId="1005185165" sldId="4800"/>
        </pc:sldMkLst>
      </pc:sldChg>
      <pc:sldChg chg="del">
        <pc:chgData name="Chen, Peilin (cts3td)" userId="7f9269d0-3077-4523-9ccf-5f947e08ec09" providerId="ADAL" clId="{B368047A-6C63-4190-B6A1-A79E8BBDF396}" dt="2024-11-07T00:10:43.636" v="27" actId="47"/>
        <pc:sldMkLst>
          <pc:docMk/>
          <pc:sldMk cId="931264685" sldId="4801"/>
        </pc:sldMkLst>
      </pc:sldChg>
      <pc:sldChg chg="del">
        <pc:chgData name="Chen, Peilin (cts3td)" userId="7f9269d0-3077-4523-9ccf-5f947e08ec09" providerId="ADAL" clId="{B368047A-6C63-4190-B6A1-A79E8BBDF396}" dt="2024-11-07T00:10:44.497" v="29" actId="47"/>
        <pc:sldMkLst>
          <pc:docMk/>
          <pc:sldMk cId="1996499440" sldId="4802"/>
        </pc:sldMkLst>
      </pc:sldChg>
      <pc:sldChg chg="del">
        <pc:chgData name="Chen, Peilin (cts3td)" userId="7f9269d0-3077-4523-9ccf-5f947e08ec09" providerId="ADAL" clId="{B368047A-6C63-4190-B6A1-A79E8BBDF396}" dt="2024-11-07T00:10:43.968" v="28" actId="47"/>
        <pc:sldMkLst>
          <pc:docMk/>
          <pc:sldMk cId="679967511" sldId="4803"/>
        </pc:sldMkLst>
      </pc:sldChg>
      <pc:sldChg chg="del">
        <pc:chgData name="Chen, Peilin (cts3td)" userId="7f9269d0-3077-4523-9ccf-5f947e08ec09" providerId="ADAL" clId="{B368047A-6C63-4190-B6A1-A79E8BBDF396}" dt="2024-11-07T00:10:44.904" v="30" actId="47"/>
        <pc:sldMkLst>
          <pc:docMk/>
          <pc:sldMk cId="2316624343" sldId="4804"/>
        </pc:sldMkLst>
      </pc:sldChg>
      <pc:sldChg chg="del">
        <pc:chgData name="Chen, Peilin (cts3td)" userId="7f9269d0-3077-4523-9ccf-5f947e08ec09" providerId="ADAL" clId="{B368047A-6C63-4190-B6A1-A79E8BBDF396}" dt="2024-11-07T00:10:46.724" v="32" actId="47"/>
        <pc:sldMkLst>
          <pc:docMk/>
          <pc:sldMk cId="3317413443" sldId="4805"/>
        </pc:sldMkLst>
      </pc:sldChg>
      <pc:sldChg chg="addSp delSp modSp mod">
        <pc:chgData name="Chen, Peilin (cts3td)" userId="7f9269d0-3077-4523-9ccf-5f947e08ec09" providerId="ADAL" clId="{B368047A-6C63-4190-B6A1-A79E8BBDF396}" dt="2024-11-07T01:54:16.147" v="920" actId="113"/>
        <pc:sldMkLst>
          <pc:docMk/>
          <pc:sldMk cId="3187811149" sldId="4916"/>
        </pc:sldMkLst>
        <pc:spChg chg="mod">
          <ac:chgData name="Chen, Peilin (cts3td)" userId="7f9269d0-3077-4523-9ccf-5f947e08ec09" providerId="ADAL" clId="{B368047A-6C63-4190-B6A1-A79E8BBDF396}" dt="2024-11-07T00:22:54.514" v="258"/>
          <ac:spMkLst>
            <pc:docMk/>
            <pc:sldMk cId="3187811149" sldId="4916"/>
            <ac:spMk id="3" creationId="{556E40BD-5893-0447-832C-C417F7751908}"/>
          </ac:spMkLst>
        </pc:spChg>
        <pc:spChg chg="mod">
          <ac:chgData name="Chen, Peilin (cts3td)" userId="7f9269d0-3077-4523-9ccf-5f947e08ec09" providerId="ADAL" clId="{B368047A-6C63-4190-B6A1-A79E8BBDF396}" dt="2024-11-07T00:22:22.020" v="257" actId="20577"/>
          <ac:spMkLst>
            <pc:docMk/>
            <pc:sldMk cId="3187811149" sldId="4916"/>
            <ac:spMk id="5" creationId="{00E92C8F-6154-4DEC-8CD6-9655A480E468}"/>
          </ac:spMkLst>
        </pc:spChg>
        <pc:spChg chg="add mod">
          <ac:chgData name="Chen, Peilin (cts3td)" userId="7f9269d0-3077-4523-9ccf-5f947e08ec09" providerId="ADAL" clId="{B368047A-6C63-4190-B6A1-A79E8BBDF396}" dt="2024-11-07T01:54:00.501" v="918" actId="1035"/>
          <ac:spMkLst>
            <pc:docMk/>
            <pc:sldMk cId="3187811149" sldId="4916"/>
            <ac:spMk id="7" creationId="{A80CDCC0-D35F-F21D-C5BA-13F09CD43C9A}"/>
          </ac:spMkLst>
        </pc:spChg>
        <pc:spChg chg="add mod">
          <ac:chgData name="Chen, Peilin (cts3td)" userId="7f9269d0-3077-4523-9ccf-5f947e08ec09" providerId="ADAL" clId="{B368047A-6C63-4190-B6A1-A79E8BBDF396}" dt="2024-11-07T00:28:15.306" v="325" actId="1036"/>
          <ac:spMkLst>
            <pc:docMk/>
            <pc:sldMk cId="3187811149" sldId="4916"/>
            <ac:spMk id="8" creationId="{4715ABD0-6998-0A86-C3E6-3D30A4126625}"/>
          </ac:spMkLst>
        </pc:spChg>
        <pc:spChg chg="add mod">
          <ac:chgData name="Chen, Peilin (cts3td)" userId="7f9269d0-3077-4523-9ccf-5f947e08ec09" providerId="ADAL" clId="{B368047A-6C63-4190-B6A1-A79E8BBDF396}" dt="2024-11-07T01:54:16.147" v="920" actId="113"/>
          <ac:spMkLst>
            <pc:docMk/>
            <pc:sldMk cId="3187811149" sldId="4916"/>
            <ac:spMk id="9" creationId="{4F65B75D-941D-03FF-3B02-42926343EE5C}"/>
          </ac:spMkLst>
        </pc:spChg>
        <pc:picChg chg="del">
          <ac:chgData name="Chen, Peilin (cts3td)" userId="7f9269d0-3077-4523-9ccf-5f947e08ec09" providerId="ADAL" clId="{B368047A-6C63-4190-B6A1-A79E8BBDF396}" dt="2024-11-07T00:11:12.563" v="33" actId="478"/>
          <ac:picMkLst>
            <pc:docMk/>
            <pc:sldMk cId="3187811149" sldId="4916"/>
            <ac:picMk id="4" creationId="{AEC005E3-7AFF-766B-3302-8B130F1CD59F}"/>
          </ac:picMkLst>
        </pc:picChg>
        <pc:picChg chg="add mod">
          <ac:chgData name="Chen, Peilin (cts3td)" userId="7f9269d0-3077-4523-9ccf-5f947e08ec09" providerId="ADAL" clId="{B368047A-6C63-4190-B6A1-A79E8BBDF396}" dt="2024-11-07T01:54:00.501" v="918" actId="1035"/>
          <ac:picMkLst>
            <pc:docMk/>
            <pc:sldMk cId="3187811149" sldId="4916"/>
            <ac:picMk id="6" creationId="{984A3FAC-5ABF-B5CE-AB88-D92E15E3CF47}"/>
          </ac:picMkLst>
        </pc:picChg>
      </pc:sldChg>
      <pc:sldChg chg="addSp modSp add mod">
        <pc:chgData name="Chen, Peilin (cts3td)" userId="7f9269d0-3077-4523-9ccf-5f947e08ec09" providerId="ADAL" clId="{B368047A-6C63-4190-B6A1-A79E8BBDF396}" dt="2024-11-07T17:48:40.287" v="1600" actId="1035"/>
        <pc:sldMkLst>
          <pc:docMk/>
          <pc:sldMk cId="684812453" sldId="4917"/>
        </pc:sldMkLst>
        <pc:spChg chg="mod">
          <ac:chgData name="Chen, Peilin (cts3td)" userId="7f9269d0-3077-4523-9ccf-5f947e08ec09" providerId="ADAL" clId="{B368047A-6C63-4190-B6A1-A79E8BBDF396}" dt="2024-11-07T02:02:10.875" v="1127" actId="20577"/>
          <ac:spMkLst>
            <pc:docMk/>
            <pc:sldMk cId="684812453" sldId="4917"/>
            <ac:spMk id="3" creationId="{D110B1D3-EA3F-EF7D-DD48-A0DFE6423F53}"/>
          </ac:spMkLst>
        </pc:spChg>
        <pc:spChg chg="mod">
          <ac:chgData name="Chen, Peilin (cts3td)" userId="7f9269d0-3077-4523-9ccf-5f947e08ec09" providerId="ADAL" clId="{B368047A-6C63-4190-B6A1-A79E8BBDF396}" dt="2024-11-07T01:55:29.517" v="938" actId="20577"/>
          <ac:spMkLst>
            <pc:docMk/>
            <pc:sldMk cId="684812453" sldId="4917"/>
            <ac:spMk id="5" creationId="{B1F30E65-400E-40CD-AA6E-1D211720474F}"/>
          </ac:spMkLst>
        </pc:spChg>
        <pc:spChg chg="mod">
          <ac:chgData name="Chen, Peilin (cts3td)" userId="7f9269d0-3077-4523-9ccf-5f947e08ec09" providerId="ADAL" clId="{B368047A-6C63-4190-B6A1-A79E8BBDF396}" dt="2024-11-07T17:45:50.388" v="1338" actId="1037"/>
          <ac:spMkLst>
            <pc:docMk/>
            <pc:sldMk cId="684812453" sldId="4917"/>
            <ac:spMk id="18" creationId="{9E5B2D1F-8350-4203-BE5E-88E9CA956529}"/>
          </ac:spMkLst>
        </pc:spChg>
        <pc:spChg chg="mod">
          <ac:chgData name="Chen, Peilin (cts3td)" userId="7f9269d0-3077-4523-9ccf-5f947e08ec09" providerId="ADAL" clId="{B368047A-6C63-4190-B6A1-A79E8BBDF396}" dt="2024-11-07T17:46:29.118" v="1402" actId="1037"/>
          <ac:spMkLst>
            <pc:docMk/>
            <pc:sldMk cId="684812453" sldId="4917"/>
            <ac:spMk id="19" creationId="{DA703CAD-F7FD-4070-9580-65E39F712558}"/>
          </ac:spMkLst>
        </pc:spChg>
        <pc:spChg chg="mod">
          <ac:chgData name="Chen, Peilin (cts3td)" userId="7f9269d0-3077-4523-9ccf-5f947e08ec09" providerId="ADAL" clId="{B368047A-6C63-4190-B6A1-A79E8BBDF396}" dt="2024-11-07T17:46:53.216" v="1438" actId="1037"/>
          <ac:spMkLst>
            <pc:docMk/>
            <pc:sldMk cId="684812453" sldId="4917"/>
            <ac:spMk id="20" creationId="{6F3E0AC9-74B0-41A4-A512-29D32A29B8DC}"/>
          </ac:spMkLst>
        </pc:spChg>
        <pc:spChg chg="mod">
          <ac:chgData name="Chen, Peilin (cts3td)" userId="7f9269d0-3077-4523-9ccf-5f947e08ec09" providerId="ADAL" clId="{B368047A-6C63-4190-B6A1-A79E8BBDF396}" dt="2024-11-07T17:47:47.299" v="1560" actId="1035"/>
          <ac:spMkLst>
            <pc:docMk/>
            <pc:sldMk cId="684812453" sldId="4917"/>
            <ac:spMk id="21" creationId="{CA24484F-6FF3-4A41-97D1-8DD804174F80}"/>
          </ac:spMkLst>
        </pc:spChg>
        <pc:spChg chg="mod">
          <ac:chgData name="Chen, Peilin (cts3td)" userId="7f9269d0-3077-4523-9ccf-5f947e08ec09" providerId="ADAL" clId="{B368047A-6C63-4190-B6A1-A79E8BBDF396}" dt="2024-11-07T17:48:04.259" v="1571" actId="1038"/>
          <ac:spMkLst>
            <pc:docMk/>
            <pc:sldMk cId="684812453" sldId="4917"/>
            <ac:spMk id="22" creationId="{E530AC20-3E5C-4788-B35A-3EC5864B3983}"/>
          </ac:spMkLst>
        </pc:spChg>
        <pc:spChg chg="mod">
          <ac:chgData name="Chen, Peilin (cts3td)" userId="7f9269d0-3077-4523-9ccf-5f947e08ec09" providerId="ADAL" clId="{B368047A-6C63-4190-B6A1-A79E8BBDF396}" dt="2024-11-07T17:48:40.287" v="1600" actId="1035"/>
          <ac:spMkLst>
            <pc:docMk/>
            <pc:sldMk cId="684812453" sldId="4917"/>
            <ac:spMk id="23" creationId="{45937548-1021-4F34-8077-3BA0A13D4712}"/>
          </ac:spMkLst>
        </pc:spChg>
        <pc:cxnChg chg="add mod">
          <ac:chgData name="Chen, Peilin (cts3td)" userId="7f9269d0-3077-4523-9ccf-5f947e08ec09" providerId="ADAL" clId="{B368047A-6C63-4190-B6A1-A79E8BBDF396}" dt="2024-11-07T17:46:12.042" v="1391" actId="1582"/>
          <ac:cxnSpMkLst>
            <pc:docMk/>
            <pc:sldMk cId="684812453" sldId="4917"/>
            <ac:cxnSpMk id="8" creationId="{5A7FAB51-5FE9-64DE-6209-57DF5C591EDA}"/>
          </ac:cxnSpMkLst>
        </pc:cxnChg>
        <pc:cxnChg chg="add mod">
          <ac:chgData name="Chen, Peilin (cts3td)" userId="7f9269d0-3077-4523-9ccf-5f947e08ec09" providerId="ADAL" clId="{B368047A-6C63-4190-B6A1-A79E8BBDF396}" dt="2024-11-07T17:46:18.848" v="1392" actId="1582"/>
          <ac:cxnSpMkLst>
            <pc:docMk/>
            <pc:sldMk cId="684812453" sldId="4917"/>
            <ac:cxnSpMk id="26" creationId="{FA02E905-DE4A-F726-41D3-A439B13BF28A}"/>
          </ac:cxnSpMkLst>
        </pc:cxnChg>
        <pc:cxnChg chg="add mod">
          <ac:chgData name="Chen, Peilin (cts3td)" userId="7f9269d0-3077-4523-9ccf-5f947e08ec09" providerId="ADAL" clId="{B368047A-6C63-4190-B6A1-A79E8BBDF396}" dt="2024-11-07T17:46:41.522" v="1404" actId="1076"/>
          <ac:cxnSpMkLst>
            <pc:docMk/>
            <pc:sldMk cId="684812453" sldId="4917"/>
            <ac:cxnSpMk id="27" creationId="{C458FA11-3D8C-DA8D-8535-05E8F0FD295F}"/>
          </ac:cxnSpMkLst>
        </pc:cxnChg>
        <pc:cxnChg chg="add mod">
          <ac:chgData name="Chen, Peilin (cts3td)" userId="7f9269d0-3077-4523-9ccf-5f947e08ec09" providerId="ADAL" clId="{B368047A-6C63-4190-B6A1-A79E8BBDF396}" dt="2024-11-07T17:47:47.299" v="1560" actId="1035"/>
          <ac:cxnSpMkLst>
            <pc:docMk/>
            <pc:sldMk cId="684812453" sldId="4917"/>
            <ac:cxnSpMk id="28" creationId="{6B91D395-FEE4-75B5-0C8F-CE8DE59E9909}"/>
          </ac:cxnSpMkLst>
        </pc:cxnChg>
        <pc:cxnChg chg="add mod">
          <ac:chgData name="Chen, Peilin (cts3td)" userId="7f9269d0-3077-4523-9ccf-5f947e08ec09" providerId="ADAL" clId="{B368047A-6C63-4190-B6A1-A79E8BBDF396}" dt="2024-11-07T17:47:59.227" v="1563" actId="1076"/>
          <ac:cxnSpMkLst>
            <pc:docMk/>
            <pc:sldMk cId="684812453" sldId="4917"/>
            <ac:cxnSpMk id="33" creationId="{B4165033-0931-6FA6-692D-FC95FF62F2CA}"/>
          </ac:cxnSpMkLst>
        </pc:cxnChg>
        <pc:cxnChg chg="add mod">
          <ac:chgData name="Chen, Peilin (cts3td)" userId="7f9269d0-3077-4523-9ccf-5f947e08ec09" providerId="ADAL" clId="{B368047A-6C63-4190-B6A1-A79E8BBDF396}" dt="2024-11-07T17:48:40.287" v="1600" actId="1035"/>
          <ac:cxnSpMkLst>
            <pc:docMk/>
            <pc:sldMk cId="684812453" sldId="4917"/>
            <ac:cxnSpMk id="34" creationId="{3370AC3B-6BD3-089F-AE1B-75D23659DD51}"/>
          </ac:cxnSpMkLst>
        </pc:cxnChg>
      </pc:sldChg>
      <pc:sldChg chg="add del">
        <pc:chgData name="Chen, Peilin (cts3td)" userId="7f9269d0-3077-4523-9ccf-5f947e08ec09" providerId="ADAL" clId="{B368047A-6C63-4190-B6A1-A79E8BBDF396}" dt="2024-11-07T01:56:57.850" v="939" actId="47"/>
        <pc:sldMkLst>
          <pc:docMk/>
          <pc:sldMk cId="3448595431" sldId="4918"/>
        </pc:sldMkLst>
      </pc:sldChg>
    </pc:docChg>
  </pc:docChgLst>
  <pc:docChgLst>
    <pc:chgData name="Chen, Peilin (cts3td)" userId="7f9269d0-3077-4523-9ccf-5f947e08ec09" providerId="ADAL" clId="{AB211E45-D03E-4002-94C3-66862E345C50}"/>
    <pc:docChg chg="undo redo custSel addSld delSld modSld sldOrd modMainMaster">
      <pc:chgData name="Chen, Peilin (cts3td)" userId="7f9269d0-3077-4523-9ccf-5f947e08ec09" providerId="ADAL" clId="{AB211E45-D03E-4002-94C3-66862E345C50}" dt="2024-10-13T01:16:49.133" v="10460" actId="165"/>
      <pc:docMkLst>
        <pc:docMk/>
      </pc:docMkLst>
      <pc:sldChg chg="modSp mod">
        <pc:chgData name="Chen, Peilin (cts3td)" userId="7f9269d0-3077-4523-9ccf-5f947e08ec09" providerId="ADAL" clId="{AB211E45-D03E-4002-94C3-66862E345C50}" dt="2024-09-07T19:22:08.126" v="6" actId="20577"/>
        <pc:sldMkLst>
          <pc:docMk/>
          <pc:sldMk cId="0" sldId="256"/>
        </pc:sldMkLst>
        <pc:spChg chg="mod">
          <ac:chgData name="Chen, Peilin (cts3td)" userId="7f9269d0-3077-4523-9ccf-5f947e08ec09" providerId="ADAL" clId="{AB211E45-D03E-4002-94C3-66862E345C50}" dt="2024-09-07T19:19:53.275" v="0"/>
          <ac:spMkLst>
            <pc:docMk/>
            <pc:sldMk cId="0" sldId="256"/>
            <ac:spMk id="18" creationId="{00000000-0000-0000-0000-000000000000}"/>
          </ac:spMkLst>
        </pc:spChg>
        <pc:spChg chg="mod">
          <ac:chgData name="Chen, Peilin (cts3td)" userId="7f9269d0-3077-4523-9ccf-5f947e08ec09" providerId="ADAL" clId="{AB211E45-D03E-4002-94C3-66862E345C50}" dt="2024-09-07T19:22:08.126" v="6" actId="20577"/>
          <ac:spMkLst>
            <pc:docMk/>
            <pc:sldMk cId="0" sldId="256"/>
            <ac:spMk id="19" creationId="{00000000-0000-0000-0000-000000000000}"/>
          </ac:spMkLst>
        </pc:spChg>
      </pc:sldChg>
      <pc:sldChg chg="addSp delSp modSp mod">
        <pc:chgData name="Chen, Peilin (cts3td)" userId="7f9269d0-3077-4523-9ccf-5f947e08ec09" providerId="ADAL" clId="{AB211E45-D03E-4002-94C3-66862E345C50}" dt="2024-09-07T19:56:55.096" v="452" actId="20577"/>
        <pc:sldMkLst>
          <pc:docMk/>
          <pc:sldMk cId="0" sldId="277"/>
        </pc:sldMkLst>
        <pc:spChg chg="mod">
          <ac:chgData name="Chen, Peilin (cts3td)" userId="7f9269d0-3077-4523-9ccf-5f947e08ec09" providerId="ADAL" clId="{AB211E45-D03E-4002-94C3-66862E345C50}" dt="2024-09-07T19:43:28.906" v="45" actId="20577"/>
          <ac:spMkLst>
            <pc:docMk/>
            <pc:sldMk cId="0" sldId="277"/>
            <ac:spMk id="9" creationId="{00000000-0000-0000-0000-000000000000}"/>
          </ac:spMkLst>
        </pc:spChg>
        <pc:spChg chg="mod">
          <ac:chgData name="Chen, Peilin (cts3td)" userId="7f9269d0-3077-4523-9ccf-5f947e08ec09" providerId="ADAL" clId="{AB211E45-D03E-4002-94C3-66862E345C50}" dt="2024-09-07T19:51:38.186" v="156" actId="20577"/>
          <ac:spMkLst>
            <pc:docMk/>
            <pc:sldMk cId="0" sldId="277"/>
            <ac:spMk id="10" creationId="{00000000-0000-0000-0000-000000000000}"/>
          </ac:spMkLst>
        </pc:spChg>
        <pc:spChg chg="mod">
          <ac:chgData name="Chen, Peilin (cts3td)" userId="7f9269d0-3077-4523-9ccf-5f947e08ec09" providerId="ADAL" clId="{AB211E45-D03E-4002-94C3-66862E345C50}" dt="2024-09-07T19:44:33.987" v="97" actId="20577"/>
          <ac:spMkLst>
            <pc:docMk/>
            <pc:sldMk cId="0" sldId="277"/>
            <ac:spMk id="11" creationId="{00000000-0000-0000-0000-000000000000}"/>
          </ac:spMkLst>
        </pc:spChg>
        <pc:spChg chg="mod">
          <ac:chgData name="Chen, Peilin (cts3td)" userId="7f9269d0-3077-4523-9ccf-5f947e08ec09" providerId="ADAL" clId="{AB211E45-D03E-4002-94C3-66862E345C50}" dt="2024-09-07T19:56:55.096" v="452" actId="20577"/>
          <ac:spMkLst>
            <pc:docMk/>
            <pc:sldMk cId="0" sldId="277"/>
            <ac:spMk id="12" creationId="{00000000-0000-0000-0000-000000000000}"/>
          </ac:spMkLst>
        </pc:spChg>
        <pc:spChg chg="mod">
          <ac:chgData name="Chen, Peilin (cts3td)" userId="7f9269d0-3077-4523-9ccf-5f947e08ec09" providerId="ADAL" clId="{AB211E45-D03E-4002-94C3-66862E345C50}" dt="2024-09-07T19:48:41.911" v="143" actId="20577"/>
          <ac:spMkLst>
            <pc:docMk/>
            <pc:sldMk cId="0" sldId="277"/>
            <ac:spMk id="13" creationId="{00000000-0000-0000-0000-000000000000}"/>
          </ac:spMkLst>
        </pc:spChg>
        <pc:picChg chg="del">
          <ac:chgData name="Chen, Peilin (cts3td)" userId="7f9269d0-3077-4523-9ccf-5f947e08ec09" providerId="ADAL" clId="{AB211E45-D03E-4002-94C3-66862E345C50}" dt="2024-09-07T19:22:32.615" v="7" actId="478"/>
          <ac:picMkLst>
            <pc:docMk/>
            <pc:sldMk cId="0" sldId="277"/>
            <ac:picMk id="4" creationId="{00000000-0000-0000-0000-000000000000}"/>
          </ac:picMkLst>
        </pc:picChg>
        <pc:picChg chg="add mod">
          <ac:chgData name="Chen, Peilin (cts3td)" userId="7f9269d0-3077-4523-9ccf-5f947e08ec09" providerId="ADAL" clId="{AB211E45-D03E-4002-94C3-66862E345C50}" dt="2024-09-07T19:52:50.749" v="175" actId="1036"/>
          <ac:picMkLst>
            <pc:docMk/>
            <pc:sldMk cId="0" sldId="277"/>
            <ac:picMk id="14" creationId="{133AF039-C8BC-482B-A628-C724A18009A5}"/>
          </ac:picMkLst>
        </pc:picChg>
      </pc:sldChg>
      <pc:sldChg chg="addSp delSp modSp mod">
        <pc:chgData name="Chen, Peilin (cts3td)" userId="7f9269d0-3077-4523-9ccf-5f947e08ec09" providerId="ADAL" clId="{AB211E45-D03E-4002-94C3-66862E345C50}" dt="2024-09-08T18:31:47.621" v="10457" actId="208"/>
        <pc:sldMkLst>
          <pc:docMk/>
          <pc:sldMk cId="0" sldId="4675"/>
        </pc:sldMkLst>
        <pc:spChg chg="add mod">
          <ac:chgData name="Chen, Peilin (cts3td)" userId="7f9269d0-3077-4523-9ccf-5f947e08ec09" providerId="ADAL" clId="{AB211E45-D03E-4002-94C3-66862E345C50}" dt="2024-09-08T18:31:47.621" v="10457" actId="208"/>
          <ac:spMkLst>
            <pc:docMk/>
            <pc:sldMk cId="0" sldId="4675"/>
            <ac:spMk id="2" creationId="{59B0D478-490E-4C45-85EB-83BA37E218AD}"/>
          </ac:spMkLst>
        </pc:spChg>
        <pc:spChg chg="mod">
          <ac:chgData name="Chen, Peilin (cts3td)" userId="7f9269d0-3077-4523-9ccf-5f947e08ec09" providerId="ADAL" clId="{AB211E45-D03E-4002-94C3-66862E345C50}" dt="2024-09-07T19:59:14.961" v="621" actId="20577"/>
          <ac:spMkLst>
            <pc:docMk/>
            <pc:sldMk cId="0" sldId="4675"/>
            <ac:spMk id="7" creationId="{C367263D-071D-4327-B2CE-0D37809A23E1}"/>
          </ac:spMkLst>
        </pc:spChg>
        <pc:spChg chg="add mod">
          <ac:chgData name="Chen, Peilin (cts3td)" userId="7f9269d0-3077-4523-9ccf-5f947e08ec09" providerId="ADAL" clId="{AB211E45-D03E-4002-94C3-66862E345C50}" dt="2024-09-08T18:31:47.621" v="10457" actId="208"/>
          <ac:spMkLst>
            <pc:docMk/>
            <pc:sldMk cId="0" sldId="4675"/>
            <ac:spMk id="8" creationId="{484F436D-7666-4E9E-8F04-14DEE2F06B53}"/>
          </ac:spMkLst>
        </pc:spChg>
        <pc:spChg chg="add mod">
          <ac:chgData name="Chen, Peilin (cts3td)" userId="7f9269d0-3077-4523-9ccf-5f947e08ec09" providerId="ADAL" clId="{AB211E45-D03E-4002-94C3-66862E345C50}" dt="2024-09-08T18:31:47.621" v="10457" actId="208"/>
          <ac:spMkLst>
            <pc:docMk/>
            <pc:sldMk cId="0" sldId="4675"/>
            <ac:spMk id="9" creationId="{A4D1646F-EAD1-4310-83CF-3C9D1DCC4463}"/>
          </ac:spMkLst>
        </pc:spChg>
        <pc:spChg chg="add mod">
          <ac:chgData name="Chen, Peilin (cts3td)" userId="7f9269d0-3077-4523-9ccf-5f947e08ec09" providerId="ADAL" clId="{AB211E45-D03E-4002-94C3-66862E345C50}" dt="2024-09-08T18:27:21.816" v="10254" actId="20577"/>
          <ac:spMkLst>
            <pc:docMk/>
            <pc:sldMk cId="0" sldId="4675"/>
            <ac:spMk id="12" creationId="{0EB1BDBE-011E-4E99-AA3E-2B2E0746A774}"/>
          </ac:spMkLst>
        </pc:spChg>
        <pc:spChg chg="add mod">
          <ac:chgData name="Chen, Peilin (cts3td)" userId="7f9269d0-3077-4523-9ccf-5f947e08ec09" providerId="ADAL" clId="{AB211E45-D03E-4002-94C3-66862E345C50}" dt="2024-09-08T18:31:47.621" v="10457" actId="208"/>
          <ac:spMkLst>
            <pc:docMk/>
            <pc:sldMk cId="0" sldId="4675"/>
            <ac:spMk id="13" creationId="{59AF7AEA-3F41-4A12-9260-B9C3C60BFA77}"/>
          </ac:spMkLst>
        </pc:spChg>
        <pc:spChg chg="add mod">
          <ac:chgData name="Chen, Peilin (cts3td)" userId="7f9269d0-3077-4523-9ccf-5f947e08ec09" providerId="ADAL" clId="{AB211E45-D03E-4002-94C3-66862E345C50}" dt="2024-09-08T18:31:47.621" v="10457" actId="208"/>
          <ac:spMkLst>
            <pc:docMk/>
            <pc:sldMk cId="0" sldId="4675"/>
            <ac:spMk id="14" creationId="{DFB333B0-3CC0-4D18-B0FC-50CDBBF73F16}"/>
          </ac:spMkLst>
        </pc:spChg>
        <pc:spChg chg="add mod">
          <ac:chgData name="Chen, Peilin (cts3td)" userId="7f9269d0-3077-4523-9ccf-5f947e08ec09" providerId="ADAL" clId="{AB211E45-D03E-4002-94C3-66862E345C50}" dt="2024-09-08T18:31:47.621" v="10457" actId="208"/>
          <ac:spMkLst>
            <pc:docMk/>
            <pc:sldMk cId="0" sldId="4675"/>
            <ac:spMk id="15" creationId="{A96EE8AF-06BC-428A-A30A-3D2947AC55AD}"/>
          </ac:spMkLst>
        </pc:spChg>
        <pc:spChg chg="add mod">
          <ac:chgData name="Chen, Peilin (cts3td)" userId="7f9269d0-3077-4523-9ccf-5f947e08ec09" providerId="ADAL" clId="{AB211E45-D03E-4002-94C3-66862E345C50}" dt="2024-09-08T18:31:47.621" v="10457" actId="208"/>
          <ac:spMkLst>
            <pc:docMk/>
            <pc:sldMk cId="0" sldId="4675"/>
            <ac:spMk id="16" creationId="{C28BE04A-2379-410C-91CB-E3287446CA95}"/>
          </ac:spMkLst>
        </pc:spChg>
        <pc:spChg chg="add mod">
          <ac:chgData name="Chen, Peilin (cts3td)" userId="7f9269d0-3077-4523-9ccf-5f947e08ec09" providerId="ADAL" clId="{AB211E45-D03E-4002-94C3-66862E345C50}" dt="2024-09-08T18:31:47.621" v="10457" actId="208"/>
          <ac:spMkLst>
            <pc:docMk/>
            <pc:sldMk cId="0" sldId="4675"/>
            <ac:spMk id="17" creationId="{C8584F5C-AD44-473B-BF7E-E8BAD0BFDD14}"/>
          </ac:spMkLst>
        </pc:spChg>
        <pc:spChg chg="add mod">
          <ac:chgData name="Chen, Peilin (cts3td)" userId="7f9269d0-3077-4523-9ccf-5f947e08ec09" providerId="ADAL" clId="{AB211E45-D03E-4002-94C3-66862E345C50}" dt="2024-09-08T18:31:47.621" v="10457" actId="208"/>
          <ac:spMkLst>
            <pc:docMk/>
            <pc:sldMk cId="0" sldId="4675"/>
            <ac:spMk id="18" creationId="{4B3E9306-4860-40E1-B773-7C43B1915356}"/>
          </ac:spMkLst>
        </pc:spChg>
        <pc:spChg chg="add mod">
          <ac:chgData name="Chen, Peilin (cts3td)" userId="7f9269d0-3077-4523-9ccf-5f947e08ec09" providerId="ADAL" clId="{AB211E45-D03E-4002-94C3-66862E345C50}" dt="2024-09-08T18:31:47.621" v="10457" actId="208"/>
          <ac:spMkLst>
            <pc:docMk/>
            <pc:sldMk cId="0" sldId="4675"/>
            <ac:spMk id="19" creationId="{A3FDA73C-FCF4-407B-8D1A-6EA87632D9C6}"/>
          </ac:spMkLst>
        </pc:spChg>
        <pc:spChg chg="add mod">
          <ac:chgData name="Chen, Peilin (cts3td)" userId="7f9269d0-3077-4523-9ccf-5f947e08ec09" providerId="ADAL" clId="{AB211E45-D03E-4002-94C3-66862E345C50}" dt="2024-09-08T18:31:47.621" v="10457" actId="208"/>
          <ac:spMkLst>
            <pc:docMk/>
            <pc:sldMk cId="0" sldId="4675"/>
            <ac:spMk id="20" creationId="{6EB0F0D4-8A21-4DAF-AF7A-C8E8BAC1A1AD}"/>
          </ac:spMkLst>
        </pc:spChg>
        <pc:spChg chg="add del mod">
          <ac:chgData name="Chen, Peilin (cts3td)" userId="7f9269d0-3077-4523-9ccf-5f947e08ec09" providerId="ADAL" clId="{AB211E45-D03E-4002-94C3-66862E345C50}" dt="2024-09-08T18:28:10.216" v="10277" actId="478"/>
          <ac:spMkLst>
            <pc:docMk/>
            <pc:sldMk cId="0" sldId="4675"/>
            <ac:spMk id="21" creationId="{6D320AFD-960C-4A55-9518-0DD78E13C014}"/>
          </ac:spMkLst>
        </pc:spChg>
        <pc:spChg chg="add mod">
          <ac:chgData name="Chen, Peilin (cts3td)" userId="7f9269d0-3077-4523-9ccf-5f947e08ec09" providerId="ADAL" clId="{AB211E45-D03E-4002-94C3-66862E345C50}" dt="2024-09-08T18:31:47.621" v="10457" actId="208"/>
          <ac:spMkLst>
            <pc:docMk/>
            <pc:sldMk cId="0" sldId="4675"/>
            <ac:spMk id="22" creationId="{35FA79FA-2346-44E1-8188-0502E70FD5E9}"/>
          </ac:spMkLst>
        </pc:spChg>
        <pc:spChg chg="add mod">
          <ac:chgData name="Chen, Peilin (cts3td)" userId="7f9269d0-3077-4523-9ccf-5f947e08ec09" providerId="ADAL" clId="{AB211E45-D03E-4002-94C3-66862E345C50}" dt="2024-09-08T18:31:47.621" v="10457" actId="208"/>
          <ac:spMkLst>
            <pc:docMk/>
            <pc:sldMk cId="0" sldId="4675"/>
            <ac:spMk id="23" creationId="{37BA2E37-28AB-4A0F-9B69-F7F4942E48F7}"/>
          </ac:spMkLst>
        </pc:spChg>
        <pc:grpChg chg="add mod">
          <ac:chgData name="Chen, Peilin (cts3td)" userId="7f9269d0-3077-4523-9ccf-5f947e08ec09" providerId="ADAL" clId="{AB211E45-D03E-4002-94C3-66862E345C50}" dt="2024-09-08T18:31:18.509" v="10451" actId="1037"/>
          <ac:grpSpMkLst>
            <pc:docMk/>
            <pc:sldMk cId="0" sldId="4675"/>
            <ac:grpSpMk id="4" creationId="{D195619D-EE49-47E2-8517-A666B9AF5E94}"/>
          </ac:grpSpMkLst>
        </pc:grpChg>
        <pc:picChg chg="del">
          <ac:chgData name="Chen, Peilin (cts3td)" userId="7f9269d0-3077-4523-9ccf-5f947e08ec09" providerId="ADAL" clId="{AB211E45-D03E-4002-94C3-66862E345C50}" dt="2024-09-07T19:59:07.834" v="606" actId="478"/>
          <ac:picMkLst>
            <pc:docMk/>
            <pc:sldMk cId="0" sldId="4675"/>
            <ac:picMk id="3" creationId="{3DFCB790-BEBB-4102-946E-2A7D2B6B5DF7}"/>
          </ac:picMkLst>
        </pc:picChg>
        <pc:picChg chg="del">
          <ac:chgData name="Chen, Peilin (cts3td)" userId="7f9269d0-3077-4523-9ccf-5f947e08ec09" providerId="ADAL" clId="{AB211E45-D03E-4002-94C3-66862E345C50}" dt="2024-09-07T19:59:08.558" v="607" actId="478"/>
          <ac:picMkLst>
            <pc:docMk/>
            <pc:sldMk cId="0" sldId="4675"/>
            <ac:picMk id="5" creationId="{CCF72799-2099-4DB1-94DA-877011FE619C}"/>
          </ac:picMkLst>
        </pc:picChg>
      </pc:sldChg>
      <pc:sldChg chg="addSp delSp modSp mod">
        <pc:chgData name="Chen, Peilin (cts3td)" userId="7f9269d0-3077-4523-9ccf-5f947e08ec09" providerId="ADAL" clId="{AB211E45-D03E-4002-94C3-66862E345C50}" dt="2024-09-08T12:51:57.607" v="4692" actId="20577"/>
        <pc:sldMkLst>
          <pc:docMk/>
          <pc:sldMk cId="0" sldId="4718"/>
        </pc:sldMkLst>
        <pc:spChg chg="mod">
          <ac:chgData name="Chen, Peilin (cts3td)" userId="7f9269d0-3077-4523-9ccf-5f947e08ec09" providerId="ADAL" clId="{AB211E45-D03E-4002-94C3-66862E345C50}" dt="2024-09-08T12:42:36.236" v="4251" actId="20577"/>
          <ac:spMkLst>
            <pc:docMk/>
            <pc:sldMk cId="0" sldId="4718"/>
            <ac:spMk id="8" creationId="{28095F52-74D1-420A-A756-61D5EB2623D3}"/>
          </ac:spMkLst>
        </pc:spChg>
        <pc:spChg chg="mod">
          <ac:chgData name="Chen, Peilin (cts3td)" userId="7f9269d0-3077-4523-9ccf-5f947e08ec09" providerId="ADAL" clId="{AB211E45-D03E-4002-94C3-66862E345C50}" dt="2024-09-07T19:58:31.596" v="564" actId="20577"/>
          <ac:spMkLst>
            <pc:docMk/>
            <pc:sldMk cId="0" sldId="4718"/>
            <ac:spMk id="10" creationId="{00000000-0000-0000-0000-000000000000}"/>
          </ac:spMkLst>
        </pc:spChg>
        <pc:spChg chg="del">
          <ac:chgData name="Chen, Peilin (cts3td)" userId="7f9269d0-3077-4523-9ccf-5f947e08ec09" providerId="ADAL" clId="{AB211E45-D03E-4002-94C3-66862E345C50}" dt="2024-09-07T19:58:11.555" v="530" actId="478"/>
          <ac:spMkLst>
            <pc:docMk/>
            <pc:sldMk cId="0" sldId="4718"/>
            <ac:spMk id="18" creationId="{AFE416BA-862B-47A8-A1A0-5955735E8988}"/>
          </ac:spMkLst>
        </pc:spChg>
        <pc:spChg chg="del">
          <ac:chgData name="Chen, Peilin (cts3td)" userId="7f9269d0-3077-4523-9ccf-5f947e08ec09" providerId="ADAL" clId="{AB211E45-D03E-4002-94C3-66862E345C50}" dt="2024-09-07T19:58:12.219" v="531" actId="478"/>
          <ac:spMkLst>
            <pc:docMk/>
            <pc:sldMk cId="0" sldId="4718"/>
            <ac:spMk id="19" creationId="{15F4B18F-1587-4997-A34D-267833DDEADA}"/>
          </ac:spMkLst>
        </pc:spChg>
        <pc:spChg chg="del">
          <ac:chgData name="Chen, Peilin (cts3td)" userId="7f9269d0-3077-4523-9ccf-5f947e08ec09" providerId="ADAL" clId="{AB211E45-D03E-4002-94C3-66862E345C50}" dt="2024-09-07T19:58:15.838" v="535" actId="478"/>
          <ac:spMkLst>
            <pc:docMk/>
            <pc:sldMk cId="0" sldId="4718"/>
            <ac:spMk id="20" creationId="{3D6E3E10-EC6C-48B4-89F0-86CF95292894}"/>
          </ac:spMkLst>
        </pc:spChg>
        <pc:spChg chg="del">
          <ac:chgData name="Chen, Peilin (cts3td)" userId="7f9269d0-3077-4523-9ccf-5f947e08ec09" providerId="ADAL" clId="{AB211E45-D03E-4002-94C3-66862E345C50}" dt="2024-09-07T19:58:19.370" v="538" actId="478"/>
          <ac:spMkLst>
            <pc:docMk/>
            <pc:sldMk cId="0" sldId="4718"/>
            <ac:spMk id="21" creationId="{A77F5BF0-6FA0-4670-ABD6-870FB8BFA100}"/>
          </ac:spMkLst>
        </pc:spChg>
        <pc:spChg chg="del">
          <ac:chgData name="Chen, Peilin (cts3td)" userId="7f9269d0-3077-4523-9ccf-5f947e08ec09" providerId="ADAL" clId="{AB211E45-D03E-4002-94C3-66862E345C50}" dt="2024-09-07T19:58:18.275" v="537" actId="478"/>
          <ac:spMkLst>
            <pc:docMk/>
            <pc:sldMk cId="0" sldId="4718"/>
            <ac:spMk id="22" creationId="{A8560F04-7625-4AF1-995D-EEC153A50B46}"/>
          </ac:spMkLst>
        </pc:spChg>
        <pc:spChg chg="add mod">
          <ac:chgData name="Chen, Peilin (cts3td)" userId="7f9269d0-3077-4523-9ccf-5f947e08ec09" providerId="ADAL" clId="{AB211E45-D03E-4002-94C3-66862E345C50}" dt="2024-09-08T12:51:57.607" v="4692" actId="20577"/>
          <ac:spMkLst>
            <pc:docMk/>
            <pc:sldMk cId="0" sldId="4718"/>
            <ac:spMk id="24" creationId="{FCBDC869-C31D-4538-AFDC-21DEDE096D15}"/>
          </ac:spMkLst>
        </pc:spChg>
        <pc:spChg chg="del">
          <ac:chgData name="Chen, Peilin (cts3td)" userId="7f9269d0-3077-4523-9ccf-5f947e08ec09" providerId="ADAL" clId="{AB211E45-D03E-4002-94C3-66862E345C50}" dt="2024-09-07T19:58:14.695" v="534" actId="478"/>
          <ac:spMkLst>
            <pc:docMk/>
            <pc:sldMk cId="0" sldId="4718"/>
            <ac:spMk id="28" creationId="{292381F8-A900-4FB6-B68C-82058565BC82}"/>
          </ac:spMkLst>
        </pc:spChg>
        <pc:spChg chg="del">
          <ac:chgData name="Chen, Peilin (cts3td)" userId="7f9269d0-3077-4523-9ccf-5f947e08ec09" providerId="ADAL" clId="{AB211E45-D03E-4002-94C3-66862E345C50}" dt="2024-09-07T19:58:13.659" v="532" actId="478"/>
          <ac:spMkLst>
            <pc:docMk/>
            <pc:sldMk cId="0" sldId="4718"/>
            <ac:spMk id="32" creationId="{F7AB74BE-4A3E-4DE4-929B-8D7E06E5E00E}"/>
          </ac:spMkLst>
        </pc:spChg>
        <pc:picChg chg="del">
          <ac:chgData name="Chen, Peilin (cts3td)" userId="7f9269d0-3077-4523-9ccf-5f947e08ec09" providerId="ADAL" clId="{AB211E45-D03E-4002-94C3-66862E345C50}" dt="2024-09-07T19:58:10.038" v="528" actId="478"/>
          <ac:picMkLst>
            <pc:docMk/>
            <pc:sldMk cId="0" sldId="4718"/>
            <ac:picMk id="3" creationId="{86A6F895-19C8-437C-A049-E9E85F310557}"/>
          </ac:picMkLst>
        </pc:picChg>
        <pc:picChg chg="add mod">
          <ac:chgData name="Chen, Peilin (cts3td)" userId="7f9269d0-3077-4523-9ccf-5f947e08ec09" providerId="ADAL" clId="{AB211E45-D03E-4002-94C3-66862E345C50}" dt="2024-09-08T12:43:06.838" v="4258" actId="1076"/>
          <ac:picMkLst>
            <pc:docMk/>
            <pc:sldMk cId="0" sldId="4718"/>
            <ac:picMk id="4" creationId="{71E6E3BB-0A2B-4FF1-81E4-A28D65FBF927}"/>
          </ac:picMkLst>
        </pc:picChg>
        <pc:picChg chg="del">
          <ac:chgData name="Chen, Peilin (cts3td)" userId="7f9269d0-3077-4523-9ccf-5f947e08ec09" providerId="ADAL" clId="{AB211E45-D03E-4002-94C3-66862E345C50}" dt="2024-09-07T19:58:10.984" v="529" actId="478"/>
          <ac:picMkLst>
            <pc:docMk/>
            <pc:sldMk cId="0" sldId="4718"/>
            <ac:picMk id="5" creationId="{B3FF4685-FE92-46E3-8D75-FBE874EC2521}"/>
          </ac:picMkLst>
        </pc:picChg>
        <pc:picChg chg="del">
          <ac:chgData name="Chen, Peilin (cts3td)" userId="7f9269d0-3077-4523-9ccf-5f947e08ec09" providerId="ADAL" clId="{AB211E45-D03E-4002-94C3-66862E345C50}" dt="2024-09-07T19:58:16.615" v="536" actId="478"/>
          <ac:picMkLst>
            <pc:docMk/>
            <pc:sldMk cId="0" sldId="4718"/>
            <ac:picMk id="7" creationId="{56B3F8CE-5585-47A3-BEEA-42CA35B9140F}"/>
          </ac:picMkLst>
        </pc:picChg>
        <pc:cxnChg chg="del">
          <ac:chgData name="Chen, Peilin (cts3td)" userId="7f9269d0-3077-4523-9ccf-5f947e08ec09" providerId="ADAL" clId="{AB211E45-D03E-4002-94C3-66862E345C50}" dt="2024-09-07T19:58:21.903" v="539" actId="478"/>
          <ac:cxnSpMkLst>
            <pc:docMk/>
            <pc:sldMk cId="0" sldId="4718"/>
            <ac:cxnSpMk id="11" creationId="{33CEB09D-80FA-4733-97C1-3551FBE96FF8}"/>
          </ac:cxnSpMkLst>
        </pc:cxnChg>
        <pc:cxnChg chg="del">
          <ac:chgData name="Chen, Peilin (cts3td)" userId="7f9269d0-3077-4523-9ccf-5f947e08ec09" providerId="ADAL" clId="{AB211E45-D03E-4002-94C3-66862E345C50}" dt="2024-09-07T19:58:22.626" v="540" actId="478"/>
          <ac:cxnSpMkLst>
            <pc:docMk/>
            <pc:sldMk cId="0" sldId="4718"/>
            <ac:cxnSpMk id="23" creationId="{EA30BC6B-DEF0-4A20-8011-51DD3040E284}"/>
          </ac:cxnSpMkLst>
        </pc:cxnChg>
        <pc:cxnChg chg="del">
          <ac:chgData name="Chen, Peilin (cts3td)" userId="7f9269d0-3077-4523-9ccf-5f947e08ec09" providerId="ADAL" clId="{AB211E45-D03E-4002-94C3-66862E345C50}" dt="2024-09-07T19:58:14.156" v="533" actId="478"/>
          <ac:cxnSpMkLst>
            <pc:docMk/>
            <pc:sldMk cId="0" sldId="4718"/>
            <ac:cxnSpMk id="29" creationId="{CD05C24B-45AF-4F1F-9A50-3677A8CC0D9A}"/>
          </ac:cxnSpMkLst>
        </pc:cxnChg>
      </pc:sldChg>
      <pc:sldChg chg="addSp delSp modSp mod">
        <pc:chgData name="Chen, Peilin (cts3td)" userId="7f9269d0-3077-4523-9ccf-5f947e08ec09" providerId="ADAL" clId="{AB211E45-D03E-4002-94C3-66862E345C50}" dt="2024-10-13T01:16:49.133" v="10460" actId="165"/>
        <pc:sldMkLst>
          <pc:docMk/>
          <pc:sldMk cId="2300921230" sldId="4753"/>
        </pc:sldMkLst>
        <pc:spChg chg="mod">
          <ac:chgData name="Chen, Peilin (cts3td)" userId="7f9269d0-3077-4523-9ccf-5f947e08ec09" providerId="ADAL" clId="{AB211E45-D03E-4002-94C3-66862E345C50}" dt="2024-09-07T19:58:03.540" v="527" actId="20577"/>
          <ac:spMkLst>
            <pc:docMk/>
            <pc:sldMk cId="2300921230" sldId="4753"/>
            <ac:spMk id="6" creationId="{00000000-0000-0000-0000-000000000000}"/>
          </ac:spMkLst>
        </pc:spChg>
        <pc:spChg chg="mod">
          <ac:chgData name="Chen, Peilin (cts3td)" userId="7f9269d0-3077-4523-9ccf-5f947e08ec09" providerId="ADAL" clId="{AB211E45-D03E-4002-94C3-66862E345C50}" dt="2024-09-07T22:10:18.730" v="1822" actId="20577"/>
          <ac:spMkLst>
            <pc:docMk/>
            <pc:sldMk cId="2300921230" sldId="4753"/>
            <ac:spMk id="9" creationId="{9A66F6AD-ADCC-4F32-A928-520CCBED868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5" creationId="{279D1FAB-B263-4A43-9B94-A4079BD075D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6" creationId="{813FAD83-84EC-46D8-AAD6-DF11C6458C3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7" creationId="{2A43F773-D30D-4055-9AE2-96591560F04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8" creationId="{3E53F087-5DD5-4FE3-A684-23A317C49DE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8" creationId="{932A7260-2D8A-45C8-989A-B3D2E6D17BC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9" creationId="{E6320514-1E65-436D-B2A7-39ABE73B738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0" creationId="{B67875AC-2F4E-4A72-8EBA-06A88E2A7C5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1" creationId="{065668ED-5A2C-4C5C-B109-78BCE83F4A99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2" creationId="{7897BBA6-A7D9-4BEC-8A23-15D5347E396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3" creationId="{E010FB25-83AB-41EB-9002-AE3CE60502B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4" creationId="{56575655-7F69-48AE-9BFE-E794D23E368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5" creationId="{9BF07A10-F362-498B-AC04-225B9F9B3C8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6" creationId="{155CF1C4-CDA7-4DB8-B03E-B229BDFBC7E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7" creationId="{583A354C-301B-47FB-A014-2E3DD9474F9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8" creationId="{19AE556E-C515-4D50-A026-18B81EC00D8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9" creationId="{8FE29862-EA84-4B9D-A6F4-1DD826DECE2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40" creationId="{E296F5C6-3654-4D6B-8424-C06902FB447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41" creationId="{D70D2A29-0CC9-46CC-B971-3B4BD1FCDB1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42" creationId="{1881EC44-22F2-4FB4-B6E1-E2F5F617693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43" creationId="{C2982AA8-64DB-45B4-B703-55DEF50B665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44" creationId="{2DD30710-BD1E-4D18-8A6B-A0674AEF2329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45" creationId="{A76052D3-C8D0-4C6E-A6A3-3DF1E8E7663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58" creationId="{2DD3E3BB-B2A5-4707-853F-7BC91C4AB56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60" creationId="{6FA003C9-DDD7-4D9E-9460-EB4107F1ECD3}"/>
          </ac:spMkLst>
        </pc:spChg>
        <pc:spChg chg="del">
          <ac:chgData name="Chen, Peilin (cts3td)" userId="7f9269d0-3077-4523-9ccf-5f947e08ec09" providerId="ADAL" clId="{AB211E45-D03E-4002-94C3-66862E345C50}" dt="2024-09-07T19:57:48.890" v="496" actId="478"/>
          <ac:spMkLst>
            <pc:docMk/>
            <pc:sldMk cId="2300921230" sldId="4753"/>
            <ac:spMk id="61" creationId="{D70D86DB-7469-40D1-8363-74D6A9BDED13}"/>
          </ac:spMkLst>
        </pc:spChg>
        <pc:spChg chg="del">
          <ac:chgData name="Chen, Peilin (cts3td)" userId="7f9269d0-3077-4523-9ccf-5f947e08ec09" providerId="ADAL" clId="{AB211E45-D03E-4002-94C3-66862E345C50}" dt="2024-09-07T19:57:46.967" v="494" actId="478"/>
          <ac:spMkLst>
            <pc:docMk/>
            <pc:sldMk cId="2300921230" sldId="4753"/>
            <ac:spMk id="62" creationId="{853F7A3B-B2BE-42D0-9A39-82706FE62ED1}"/>
          </ac:spMkLst>
        </pc:spChg>
        <pc:spChg chg="del">
          <ac:chgData name="Chen, Peilin (cts3td)" userId="7f9269d0-3077-4523-9ccf-5f947e08ec09" providerId="ADAL" clId="{AB211E45-D03E-4002-94C3-66862E345C50}" dt="2024-09-07T19:57:49.650" v="497" actId="478"/>
          <ac:spMkLst>
            <pc:docMk/>
            <pc:sldMk cId="2300921230" sldId="4753"/>
            <ac:spMk id="63" creationId="{70227ED7-2C12-4F08-A05F-EEDE0C2DBDC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64" creationId="{A18F4549-023F-4BCB-AB04-BFF33FE98A0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66" creationId="{3DACC333-F024-454A-9E72-43D3C84545B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68" creationId="{BA026645-81B2-4188-BD20-39E2992FAF18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69" creationId="{B8BFDD85-A492-492A-AC5F-9CDFDE96E63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70" creationId="{4DDA07AF-F6D6-420E-95E2-9D5856B7E11A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72" creationId="{A9AAEE5C-E1AF-4F2C-95B6-0C434C336A7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73" creationId="{88681FB2-7463-4640-B023-BCC4E477A789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74" creationId="{B2325444-E57D-4F90-8208-3F873543C23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76" creationId="{635C6D0A-51C4-4078-9EF2-FC730C3F0F6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78" creationId="{7D3F2375-26F8-47BF-8381-AD96D7F9719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79" creationId="{2191D527-4634-41AC-8E25-2569F156976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82" creationId="{2B9380AC-85D7-4B8C-A5AC-F9412D65E6A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83" creationId="{EFCD878A-C581-4FA4-93A7-B0B99BDE81F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84" creationId="{640357F4-5EFE-406A-94F0-A72DCBC5E8D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86" creationId="{5A92BB67-16A1-4E57-820C-49BA2C5AA63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87" creationId="{0CF7A1DF-6397-4D88-9D95-807085396EA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89" creationId="{E17A6790-CB35-4EDB-BDD5-77D9268123E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91" creationId="{B41AD43B-2C19-4DD6-9BA5-A172583B65A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92" creationId="{F809BAC9-0AC6-4EA6-A228-BEE21DB898B9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94" creationId="{03BDFE0A-B83F-423E-B9DF-DC6F752BBDB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95" creationId="{EF3E9B28-43B9-4820-AC21-7F77557561F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96" creationId="{59C8CC84-92CD-4503-9F52-B9989778B32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98" creationId="{4ADCEEEE-1F27-486B-9A9E-99D6B0D628B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99" creationId="{137A13BA-453F-4899-AC9B-6F3071B472D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01" creationId="{CE3804CD-C8DE-41CE-9A8A-A8523E6650C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02" creationId="{C7A69BFF-DF71-4BB2-949F-34380579A65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05" creationId="{E233D9EE-7404-4BC0-9490-577B30A0E4D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06" creationId="{5018CC22-045F-4468-92AD-7440992F158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07" creationId="{9B6A85CC-DED5-45A5-B4F3-0E60D2D6063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08" creationId="{826E7DCF-C40D-4AAE-91D6-6AC9CEDBB36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11" creationId="{60D09A62-4D5D-40F5-B2DA-29078866D27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12" creationId="{7D00C8FB-E893-4C70-8071-08086F1D51C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14" creationId="{1642C523-CF50-470E-BC58-890B97CD951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17" creationId="{9086B266-59AC-42C6-BDFB-81C6AC0A70D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19" creationId="{2D7BD8E2-AB02-40D0-9DE8-4C4DC12FBB2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20" creationId="{B3536DAD-1170-4E9D-90E6-327500D5DDB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21" creationId="{B17306F0-487A-488A-94E8-765294089C7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22" creationId="{DE6A8711-22E4-406F-B839-0EE6ACC70BD8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23" creationId="{7FD2114C-CEEF-4E63-A39F-990288BA700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24" creationId="{48DE8B7B-4BA3-4D29-B22E-5510C2BEAB2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26" creationId="{9E0637F5-9042-4C06-81B6-3E99DB176F2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28" creationId="{A243B275-7E65-4669-870E-E7C7932699B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29" creationId="{3F1CDB16-9E1A-48B9-B1C0-A9FBFFAD6FD9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31" creationId="{2C9DD676-CB12-4D35-AD17-7603ED88422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32" creationId="{3D8588AA-C8A5-4E84-A82B-7F5AB553C5A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33" creationId="{7B81D834-D1E5-4E10-8E5D-C214E8A6921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35" creationId="{76EDEB29-D306-4202-A375-7492B9BD159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36" creationId="{6F0CBB8E-CD3C-44B5-A4C3-F89C3DF224F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38" creationId="{73C9F2E9-4351-4711-8629-486EA4856A1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39" creationId="{5351E9DF-23AB-4AD4-8586-FCB3279B644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42" creationId="{B503AB79-C82C-4E38-AFB2-88D31DC5C8B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43" creationId="{9FB45F3C-CCFA-44BB-9761-367FCEF88CA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44" creationId="{BC80CD8B-0844-4A11-A569-406AE3BD102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45" creationId="{4122D509-3708-46F4-8663-112F8D55C67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48" creationId="{B175920B-B91E-4DD4-899C-3B7A6E5B257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49" creationId="{76EE0CFA-3F1A-4D82-95FD-D96BEE74C37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50" creationId="{5E13DAD8-1AE7-4CFA-A3C8-A6FC6FEE583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51" creationId="{0E726D28-71CD-41BE-A06E-86F69EFFF37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54" creationId="{556F9F97-2EE5-4BCE-9CBB-492BCDC8F9EA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55" creationId="{DFDD8704-C860-495B-9AFA-16E16E512C8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57" creationId="{8A392599-2584-4AB6-8A76-E510164B7DA9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59" creationId="{39B02422-3E74-4A6A-9A12-CDDE4D69FB8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60" creationId="{4554FCD9-714F-4821-B941-45DC866008F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61" creationId="{46CFDD1C-65AF-4EA5-B940-64D6AB63B7A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62" creationId="{566E7F5F-5426-48A4-AA10-4E7B7D88CCE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63" creationId="{3526CB43-EF59-48E2-B500-B853165DE69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65" creationId="{5DA1CEB5-7060-4704-8DE0-EFAC49D9A8A8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67" creationId="{B4690C44-278C-4EC6-88B6-BABEE0A5CF2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69" creationId="{EE8EF9A0-9627-4BEE-8EFA-011BFD3AD11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70" creationId="{05B1EE3F-4007-40A7-BCD2-117FCAA0CA9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71" creationId="{CE8BFC51-4F08-4EDE-8A34-6F0D3470295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72" creationId="{A0DC986B-2C95-46C8-8F59-949DF2F4DCC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73" creationId="{0F9AF37C-2F60-4176-A2AB-B6C7EDAF767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75" creationId="{80F0581F-1AD2-4118-844A-2F0116B7CA3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76" creationId="{016668A6-8703-4A66-B1AA-2CDB96328D4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77" creationId="{3A70F053-0D42-4E96-986C-54220A587E8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78" creationId="{1F3EA981-3D42-42E8-B883-4AF7477B55D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79" creationId="{4FF2ACF1-0202-409F-9E45-2FEED6DAA16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81" creationId="{EAD06A50-3FFF-41BA-8F62-0F211FAC4CB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83" creationId="{5BE8DB29-4837-4E18-8ACC-AA72E009E25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84" creationId="{3659DAA8-60CA-4DBE-983C-96310230363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85" creationId="{846D3A54-A596-4CE8-8A32-4E2E8E362BA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86" creationId="{D5AA0D80-D33D-40B1-905C-7DC4FDA5463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87" creationId="{C78CA12F-25B3-45FE-B0F1-779E4EB42A5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88" creationId="{DCF44C5E-CAB2-46D2-A84B-C650CCD36BBA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89" creationId="{03FEC7C5-0460-481F-8BBB-4617E92E7CD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90" creationId="{49866818-8A3C-4F63-9871-0B76EC6E1C3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91" creationId="{A641DB5F-F3E8-4502-A4EF-2699DE7D83B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93" creationId="{9DDF192D-ED16-4852-BB30-A1630231F06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94" creationId="{62EF2C78-4F4C-40FF-80B5-A91B479D8B4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95" creationId="{67F449D4-2461-4C39-B500-AD09FC34F08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96" creationId="{E06B852E-A7C2-42F2-9402-E7ADD539833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97" creationId="{1D1C0B29-F4AC-432F-8C6E-8BF5B4F57AF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98" creationId="{8E6390A2-402C-4423-8445-4D689E2FFD6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199" creationId="{7543C497-0979-4F8E-A624-77BFFA4F394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00" creationId="{17814F31-D2B6-4A7C-9342-44B21C4D834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01" creationId="{738CC333-422F-4455-89A1-AD44E3DE035A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02" creationId="{0C6334BE-04FA-45CF-80A2-1A6F4D6D301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03" creationId="{C9530DB6-EEE0-4D84-AF6E-A6AFE2E55E88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04" creationId="{DF3266C8-6549-4739-9E00-DA74B766AC49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05" creationId="{A14CE00E-ECC8-4B64-93D7-44BD928F3A9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10" creationId="{DA032274-84E2-43A4-9F89-B687E10B35D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11" creationId="{B929D0C2-B7B9-4532-8548-4AC4FC7A4E4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12" creationId="{2AB5FE86-77E6-4BB5-B86F-7A1411825FEA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13" creationId="{8791BB6F-7290-48EE-BCD5-12DD8AE5082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14" creationId="{F078F5A4-44DD-4743-BE76-1DF1DAB4DB4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15" creationId="{544C2937-CBAE-4DD5-A1F0-109FC3B53DE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16" creationId="{850FFF7A-2ECB-4FF0-9CA2-D5ED73027B98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17" creationId="{F6CBE357-93C2-4ECD-82D9-EEBAA4C6B7C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18" creationId="{2771028C-AB79-4F2A-991D-DC47C5AB8B6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19" creationId="{33CCD936-1970-4899-9440-7B29BF69C97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20" creationId="{14227EE4-1F6D-45F9-AB44-DD1541BA689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21" creationId="{050D9DF4-AA3F-41D2-84F1-B74BDAAF4EB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22" creationId="{8063D8BB-342C-43DE-AEA8-50ADDC0CD95A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23" creationId="{5AC2F4E7-61D0-465F-B3C6-E567D94C12D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24" creationId="{3FC7052C-9721-4B57-9F6E-4D538BD6A9B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25" creationId="{AAD2F8E5-8256-4AF1-AB76-0E2FB506FB6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27" creationId="{358F5B78-3DEE-4B4A-9370-8D676877025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28" creationId="{584E767B-0EFB-4EF9-93D2-AE33243A61F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29" creationId="{255D16D7-C859-437A-AC95-DDCB69B0D51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30" creationId="{48414838-0AFF-4CC9-97BB-0D4DFF12210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31" creationId="{13AF1162-5B03-4873-AABB-50E47D7AA6E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32" creationId="{ABF6DE36-8CCC-4C00-91E0-CF9BDF606AC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33" creationId="{9AB72B63-8013-4963-BCCA-253A4C2C53F8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34" creationId="{1A5F5711-849B-47E5-B01B-6BBA4D1E767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35" creationId="{3F06F987-43AD-471C-87E9-E32CBF17AEE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37" creationId="{D82A52DD-BF39-49D0-A9BB-92B441E3D6C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38" creationId="{839268F0-EAB3-40BA-B848-F179D392B47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39" creationId="{15766F92-218A-486B-B59D-7ECA2B456348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40" creationId="{A643D694-C91E-4CA9-A082-8ABE16F024D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41" creationId="{52836B48-870A-420A-8313-3ECEDF9DE9D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43" creationId="{673EC368-8D12-4E55-9963-616D465331A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45" creationId="{916D9A82-EAB8-46C7-BF78-B6285A7C3A4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46" creationId="{8B1AD29E-6E5A-4CB4-9EA5-B3033806A4C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47" creationId="{DD930C60-9127-400B-9193-C34EB044E45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48" creationId="{F8CD0732-1FCA-4BF7-8779-1CF58CCD1F3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49" creationId="{88C0764B-A5E3-4E59-9E85-082EB01EACEA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50" creationId="{5DD23A6F-BDAD-4597-BFC4-21BB33D5A99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51" creationId="{74593CC4-47D0-486F-AAD1-25966351145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52" creationId="{54292EA9-14A9-4C15-A952-4D4C3B8FCEF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53" creationId="{44044480-2B18-45A8-B791-CF05B621B30A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55" creationId="{774B72C5-D05C-49B8-8D9B-51FD36F8247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56" creationId="{70491255-0E05-4F70-9A03-D9F023BECAA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57" creationId="{715B82C6-2B64-41AF-B706-6A4EC6F4FCE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58" creationId="{F7B0F7DD-8B30-4D41-9769-F82C0DEA3BC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59" creationId="{FFB0CB90-9010-4B6D-A280-B0DADD9CB40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60" creationId="{9F6B6B85-7908-4A3B-BD8E-C23CBC8BA6D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61" creationId="{76B890CA-431F-4780-AC69-0280A01A962A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62" creationId="{103FAED5-2F81-402B-B40B-E7594220413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63" creationId="{DAB964AD-9244-4533-9855-02B58395012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64" creationId="{AB809122-65E1-4B81-A99C-CC5D5023EC5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65" creationId="{0E4D7F58-FA91-407E-9F37-8624ADCE604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66" creationId="{87DFA081-EC4F-42FB-8B9E-28B9C72D33A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67" creationId="{EE56E562-90C1-4C1C-BD35-F8C3E9D827B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72" creationId="{FC28B676-F5FB-4F7D-A0D0-2B0895E99B5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73" creationId="{47F39492-866A-4011-953F-22220D9BFCE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74" creationId="{73026DA5-C0C0-464D-8D0C-63B74152CB6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75" creationId="{19E16AA7-068A-4AE7-9BAE-0330C55D316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76" creationId="{0AD22006-0DC0-422E-96FD-DA9D07504C6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77" creationId="{F5D22339-54DC-4546-8622-38535ED4991A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78" creationId="{6FD6F305-5640-4C13-B6FE-C08C8231865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79" creationId="{E7EBCA6A-0D13-4801-8589-DDCCB32D76B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80" creationId="{49BA52A6-9875-4F29-B621-0F572BCE9B2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81" creationId="{3F8A230F-C9DA-40E1-8914-027ED79D842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82" creationId="{F2C9078E-0E86-4798-9157-5F19D40F900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83" creationId="{FBA1EC0D-10D1-4DDB-B0B0-60CA6499E36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84" creationId="{3471F005-BCF5-455E-9B1B-DD3E8D2CD13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85" creationId="{72176474-CDB6-4051-AE56-9CAF84F60EC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86" creationId="{21E90077-B523-48C5-9D9A-BE30A660E40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87" creationId="{1D1F0996-C41F-4A81-940E-C7C8053F59F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89" creationId="{EC5D90D1-5165-41A5-B2D5-EB661B10C5D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90" creationId="{6EA8FA19-6DF6-4B7E-BB51-389C6434214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91" creationId="{09C95A2E-8EB2-4F47-AC3D-2F85AB91C70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92" creationId="{14F2AF76-FE6A-415C-B130-EC0852DC2A7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93" creationId="{74EFAF43-199B-43BA-A120-D27C992CE72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94" creationId="{34C83C6A-ABA8-404A-A248-624E220AA9B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95" creationId="{75FAE793-9F6A-4E6A-A41C-E0FF68EEEEE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96" creationId="{131B5BD5-D50C-4CAC-91B5-FA9B500C7E6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97" creationId="{8390804D-AFCB-40D8-A517-416813FEDE5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98" creationId="{6A55A043-402C-4E2E-B608-0888AF563D6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299" creationId="{6C844465-A7CF-49E2-90DC-68752AB0B5F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00" creationId="{B591C9F8-8DC4-4F63-A31B-66A9430944D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01" creationId="{50217B48-053E-4F85-8185-F765784B770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03" creationId="{5187CC94-4B99-4C6F-AA69-67A24D8E8A0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04" creationId="{7AC63FC1-A575-439D-9BF1-7731DD045D1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05" creationId="{9ECB88A2-C8F6-460C-86ED-7799CA777E48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06" creationId="{5776254F-1770-489F-9322-5E391004F1D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07" creationId="{EEF2B553-5DB0-4677-BB18-288DC7A2546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08" creationId="{96615D97-E781-4DEB-9B7E-883D89C6FC9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09" creationId="{03619A8C-8E8F-4493-AC92-D62C977CD9C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10" creationId="{7BAA6CE4-2FD4-433A-9EBB-0E4875AB880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11" creationId="{4E7DA537-AD15-4622-AABF-870B8A31A53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12" creationId="{7A0CA415-C019-4368-889D-F9F548DF60A9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13" creationId="{FACADDB7-2F7A-4913-9924-BE7273EA541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14" creationId="{A334D2ED-CB48-4D8D-99DC-11A9EA23071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15" creationId="{37776F1E-020A-4A8B-88BC-0CDD4D2AE3A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20" creationId="{D34C6974-F30F-4EF4-BCB2-F070F53369E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21" creationId="{72CA2159-F8E2-4837-983F-84588323758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22" creationId="{F01F19DB-F262-49A9-B20B-64AC249E46AA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23" creationId="{E0875C59-6BA6-41CE-9645-AA8BFE264FF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24" creationId="{624661AB-BA5F-44F1-9CED-68E21F0B754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25" creationId="{67197ECA-0EF2-4E89-8A51-0052797851C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26" creationId="{076E184A-2D1B-4930-96DD-66061CE2AF38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27" creationId="{789540E5-BBD3-4C45-BFCA-676EFC5BD06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28" creationId="{6E41E2C1-714E-46D1-9FE5-DE3F3ECF5D7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29" creationId="{939EA145-9668-407E-B257-CF5D5E090EE1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30" creationId="{4224673A-F47D-42F9-94BF-899049C6EC3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31" creationId="{C4CD7580-FA14-499B-9719-C2FB48A8E6EA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32" creationId="{795C672C-6A59-4E51-B56F-CC9B1FFD2AF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33" creationId="{4DEA626D-0C50-4C0B-98E5-6DFDA402729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34" creationId="{84A4E782-625F-4F42-AD58-890D23B091B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35" creationId="{8A831E26-03E5-4E18-8B47-96D826717439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36" creationId="{EB908A11-531C-494A-8D34-3D83CB52663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37" creationId="{AA6356BA-0AA5-42F4-B914-3E258239B47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38" creationId="{13A3652D-0643-43BA-AC0A-0B6A5FC9746A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39" creationId="{3548CE91-81A9-43ED-83A3-966BDD5D83E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40" creationId="{D4BC5D23-D54E-4328-8FA9-D2CE8F0D72D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41" creationId="{061EF6F3-7F59-48AA-BE71-24B8ACFA126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42" creationId="{D2140DE2-D3AD-4297-A31F-AC732A05269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43" creationId="{453E0747-7484-4B61-9490-A834760618E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44" creationId="{47555EB5-AD73-4894-90B9-14018CF80C3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46" creationId="{5D00C405-459C-4BA9-972C-CE19467A341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48" creationId="{4F7483BA-6BB0-41C9-9805-714CD8605694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49" creationId="{D3D05E24-8D7C-45DD-97F3-C639E2BDDCC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51" creationId="{6881F663-ABB7-4E72-B5C3-DEAFACECCCD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52" creationId="{E6627F49-FAE3-417A-BCF0-F8E9C5C4D56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53" creationId="{3C644C37-D378-4C27-8046-D8318D958CBA}"/>
          </ac:spMkLst>
        </pc:spChg>
        <pc:spChg chg="del">
          <ac:chgData name="Chen, Peilin (cts3td)" userId="7f9269d0-3077-4523-9ccf-5f947e08ec09" providerId="ADAL" clId="{AB211E45-D03E-4002-94C3-66862E345C50}" dt="2024-09-07T19:57:50.634" v="498" actId="478"/>
          <ac:spMkLst>
            <pc:docMk/>
            <pc:sldMk cId="2300921230" sldId="4753"/>
            <ac:spMk id="355" creationId="{CB44CC97-06D6-45A1-92CD-144283BFDC8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56" creationId="{BB33BEE3-E272-467F-9070-39F673FB0FB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57" creationId="{C293C355-8137-4E0A-8A84-73F472706C5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59" creationId="{837F4329-FE0D-49FF-A213-A0C7D44355F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60" creationId="{D38C208E-59A7-4F60-9C4D-7D5CFBAE98C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61" creationId="{3F0A8E99-F0B1-4D4B-9142-2E13DE1B9B2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62" creationId="{C25AB7FC-59CD-4389-A702-B147A46AF31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63" creationId="{1FFC9A85-E9A3-4591-A8C6-8968239CE74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64" creationId="{F5678DA6-BF23-48BB-B878-EE1646A3E6A5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65" creationId="{2FFBFE43-4336-48ED-8786-B1ED9692159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66" creationId="{4CB4F98A-2422-4E7A-94B3-593BB45F743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71" creationId="{ABB9760E-0729-4E9E-9529-65982D11153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72" creationId="{8EB33679-84B0-4D70-8B3E-0A3C6A334DA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73" creationId="{7823E535-9F70-440D-914C-6A64DA5A59E9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74" creationId="{AD022BE3-58CF-4324-8969-472929F59B7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75" creationId="{988D4E67-DB2E-46BF-8336-4A17832C0270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76" creationId="{D81A7802-1270-4C41-B770-4617B1CDE0EE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77" creationId="{0FE817A7-D9C3-45DC-BEFE-424CE59063B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78" creationId="{C2000FE4-376E-4B6C-A0D0-39EA6499B0C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79" creationId="{CCADCE97-BE26-4189-BDC4-9C8EF501DAF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80" creationId="{86325A1E-ADFA-4233-BD7E-56C316074C1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81" creationId="{10E56797-F0E5-4F49-9943-3007DBB0598A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82" creationId="{3753988C-E2CC-4264-904A-5E4D075C77B2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83" creationId="{8A66F1CC-5F4C-407B-BB66-BA0369B28537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84" creationId="{8ED8BFAE-963B-4F8F-A9C0-A2EB0372FC88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85" creationId="{1D0AF563-D278-4B87-B410-9A188F2BA199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86" creationId="{8024AF6F-5EE1-4733-8220-0224E212151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88" creationId="{22A4B3DE-D406-44E1-BFF0-C94A1BBD918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89" creationId="{7000D7F5-9D4E-4E95-9139-1885BBE9ED16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90" creationId="{360909F1-7792-4A03-9313-1AADE7C53A7D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91" creationId="{48F50035-20FA-477E-9FF5-32494A294993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92" creationId="{43CE8570-23A4-4EFA-B353-81EEDFDECE7F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93" creationId="{10BD0202-4340-4ABF-9978-C0FFA85521B9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94" creationId="{DA988AE4-C174-43AB-962A-D4E268B2802B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95" creationId="{1C7568F2-2ECA-4BF7-B664-00B5E70244DC}"/>
          </ac:spMkLst>
        </pc:spChg>
        <pc:spChg chg="mod">
          <ac:chgData name="Chen, Peilin (cts3td)" userId="7f9269d0-3077-4523-9ccf-5f947e08ec09" providerId="ADAL" clId="{AB211E45-D03E-4002-94C3-66862E345C50}" dt="2024-09-07T22:20:33.201" v="1823"/>
          <ac:spMkLst>
            <pc:docMk/>
            <pc:sldMk cId="2300921230" sldId="4753"/>
            <ac:spMk id="396" creationId="{B6115E99-33BC-4B1E-9C76-A3FB12709857}"/>
          </ac:spMkLst>
        </pc:spChg>
        <pc:spChg chg="mod topLvl">
          <ac:chgData name="Chen, Peilin (cts3td)" userId="7f9269d0-3077-4523-9ccf-5f947e08ec09" providerId="ADAL" clId="{AB211E45-D03E-4002-94C3-66862E345C50}" dt="2024-10-13T01:16:40.153" v="10458" actId="165"/>
          <ac:spMkLst>
            <pc:docMk/>
            <pc:sldMk cId="2300921230" sldId="4753"/>
            <ac:spMk id="399" creationId="{45C67475-0EE0-405D-A36A-CE875A8ED7A6}"/>
          </ac:spMkLst>
        </pc:spChg>
        <pc:spChg chg="mod topLvl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02" creationId="{37128CA9-2D58-456B-885E-34F4B76045FE}"/>
          </ac:spMkLst>
        </pc:spChg>
        <pc:spChg chg="mod topLvl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04" creationId="{BCE1B3DB-F00C-4F89-B31D-A0793114B627}"/>
          </ac:spMkLst>
        </pc:spChg>
        <pc:spChg chg="mod topLvl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07" creationId="{0A655A05-4DC4-4593-9147-DA5F1B9FA206}"/>
          </ac:spMkLst>
        </pc:spChg>
        <pc:spChg chg="mod topLvl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09" creationId="{5408C69F-38E2-45E0-8327-364072A235C8}"/>
          </ac:spMkLst>
        </pc:spChg>
        <pc:spChg chg="mod topLvl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12" creationId="{CFD2FD85-CDF0-4111-ABB2-89E3665A3BFC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14" creationId="{AC73417A-DF67-4137-8E17-3E65C626B068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16" creationId="{4FC81550-61A5-4535-AC2B-3C2F6545D539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17" creationId="{26936C80-AA41-413E-AACB-6FBB476176C4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18" creationId="{6739C928-BE2B-4905-B1C8-85B986B77009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19" creationId="{E53DA169-9E0A-4D22-BEC7-74C7B25DC278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20" creationId="{B154C32D-AFB9-49D2-A92D-04B0E20EDC52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21" creationId="{CEE358C9-9E70-48D6-92CB-CD7256900100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23" creationId="{780F2DFF-0735-4438-B7A8-9B02C187561E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24" creationId="{4BD8CC55-C660-4A20-9CF9-A3902B44BD43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25" creationId="{D663F7FC-8AA8-4F9B-88A5-D200BD2E8B2A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26" creationId="{0CA607DF-0A7C-489A-8305-80BD3B8EA51D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27" creationId="{3CDECB4B-7891-412C-A223-419FD32C40BB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28" creationId="{7525BEBF-1F80-4A08-ABC2-3CEFA67CAFED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29" creationId="{776B18D1-21B6-4217-9F92-48D359BE7F1A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30" creationId="{824D4943-769D-4B12-8473-4342656E1661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32" creationId="{5F16369B-BFAA-4E7F-821C-964AE8243C84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33" creationId="{490C6ADF-3100-4AD8-B9C5-DA3DB60D35E9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35" creationId="{4DFB96C3-126E-4311-B6C3-75C56756C029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37" creationId="{22DDF657-9E24-4C0F-B36F-2ED47C51FDF5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39" creationId="{2F96F88D-FF18-48F3-AAEF-D9314E606594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40" creationId="{BC9431B4-EB1E-45EB-9D6E-3A8EEDBCADF2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41" creationId="{34E4B7CC-0197-4561-9CA6-5546A72E13AD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42" creationId="{C2F2CC1C-1FD9-47D9-970B-3AACE4C389D7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43" creationId="{F470B18B-97F7-4F06-BA03-1B5661823523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44" creationId="{846A44E0-5D02-4D63-81F4-FA1C3089B9B0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45" creationId="{452889D5-C1B6-4FB1-8593-4EC818A518DA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46" creationId="{70907F41-3CEC-422F-B85D-0BE332747692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47" creationId="{FC37D202-6EC2-4BB6-9C64-B511E8302D05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48" creationId="{E7F148EF-E873-4188-9A80-193F63822949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49" creationId="{D61FD56E-0989-432E-8242-92A01F4A076F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50" creationId="{E1185C18-33A3-4950-93F0-4B846B2A36A5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51" creationId="{16A40D5F-4C12-47C1-A700-FB9ACA99A636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52" creationId="{8B76EADC-3733-4599-A8FE-1F6AD72E0F67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54" creationId="{4D3967B6-5903-4A10-9579-A97E9E33C777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55" creationId="{62DFCFDA-D895-4A77-8EFE-B0EE9233965C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56" creationId="{2F4E2186-DD81-4506-A7C1-0526ADC43CC6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57" creationId="{04735D27-815A-4C3A-A847-725469744622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58" creationId="{72FE53DC-1C93-42FD-8159-2F78207A8011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59" creationId="{F8A5816F-F3A8-4B5D-8DAB-A210EBB2F2EC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61" creationId="{B1963429-386E-4CC2-8FB0-0BC0E2251CC7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62" creationId="{84E5A172-4658-47AD-B98D-BFC642CD733A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63" creationId="{29D9CE8B-CED6-4AAD-B98A-535CC0CBCA3E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64" creationId="{F877593A-E814-4204-A0F3-E1A49155CFD6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65" creationId="{68044A37-DFCD-4FAC-BC05-A93868971FA4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66" creationId="{0CC7B669-613D-4780-8317-612E619D2A82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68" creationId="{E25AA2FB-A1E7-4962-801D-307E34122C38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69" creationId="{A4F3C901-7705-4B23-9404-B6F0B6B67092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71" creationId="{C7AEAB45-467A-4616-94C9-1F03E7B34256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73" creationId="{185D5D4A-6F09-49FB-B4F4-7B502386A5ED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74" creationId="{5B4C80A7-4019-467F-92E0-6DD4D0B716D8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75" creationId="{C6B5358F-BB3A-46D5-9A32-2F2DD4B334B9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76" creationId="{18BBBAA9-BCA6-43F4-B161-043AA0843A46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77" creationId="{ABD0F395-1022-418A-AD51-69232F3E11F7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78" creationId="{2D20952E-1943-41A9-9547-FE880D3E77F4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79" creationId="{67AD81F3-045A-48A2-AD01-3FFAC6677A10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80" creationId="{E06EA8F3-EBE1-44F1-84E4-99108C7B7E62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81" creationId="{1D3643F7-ABDC-4925-87F5-2EC55CBAA383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82" creationId="{E4A87BA6-E969-4D67-B5EB-D0E78475B314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83" creationId="{E6950A03-2823-434B-B063-F3B157D6AB95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84" creationId="{75BA56FC-4DA5-48FF-A0C8-F0CF1C8BD6E3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85" creationId="{340F0CEA-D199-4BC6-971F-D881991DF2B0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86" creationId="{488B8E15-91A1-4E3A-81E0-946E18F1E75F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88" creationId="{DF14909D-A89C-47D0-8B41-05C5C119D303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89" creationId="{EBC9A48C-ABD6-468F-B132-891011E4107C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90" creationId="{E56E12F0-F536-4C78-8641-545DF2748053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91" creationId="{C741F131-6DFA-4E1C-9B72-2B3F7A870720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92" creationId="{456EA0B2-4B0B-484F-9247-B20F03D343DC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93" creationId="{FB353656-7140-41CB-A876-CA1D49E7C217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95" creationId="{B11C72DC-AD6C-4B13-841E-4E88452D89A3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96" creationId="{0AED8B40-5C18-4463-B829-3B993EBB242E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97" creationId="{0FA1B96A-3D25-45B6-8A49-F379B5401F35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499" creationId="{8E119ED2-B95E-48D9-A7E2-DC52E852C4D1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00" creationId="{A203EAEF-BCBA-4D5C-B88B-32620FB74FBC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02" creationId="{3D8720E9-5BBB-4CA6-95AE-8F7973F2B673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03" creationId="{4D317482-F0ED-440E-AB66-D669A2B9C8E0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04" creationId="{57868AED-7239-4063-B528-9DA552EB63B4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05" creationId="{87A072D8-C6F5-41BD-938A-0D5AF12AF6B7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06" creationId="{1209BE74-786B-495C-BA1C-65F6A56DDF22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07" creationId="{5409CD9F-0E59-447E-ADD1-EA9E8773C8CC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08" creationId="{16AD361A-4383-4AB2-BA5D-45939431E836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09" creationId="{415B1FEF-4D57-4D9C-98BD-12EDDB43A96F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10" creationId="{035AF6F8-F83B-4DD1-9D94-7D3C1CF705AB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11" creationId="{AB236E81-2BB8-4E95-8CB0-2FBFAD1DA848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12" creationId="{4732B7AB-D38E-4896-A419-33B4861ABC50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13" creationId="{D03EA198-653A-4D0C-A2E2-A6F40BEB0A75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14" creationId="{FF5D5EC2-13F5-4462-B611-C53445AA6C4A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16" creationId="{D7724F20-4253-43D3-8F33-11914549B1FA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17" creationId="{6AA86ED3-4EB1-4415-9D97-E5D34FD2E762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18" creationId="{21181BA2-564E-4806-B6C5-CC06A84E027C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19" creationId="{72E2214F-516D-4607-B821-419A9C135FBF}"/>
          </ac:spMkLst>
        </pc:spChg>
        <pc:spChg chg="mod">
          <ac:chgData name="Chen, Peilin (cts3td)" userId="7f9269d0-3077-4523-9ccf-5f947e08ec09" providerId="ADAL" clId="{AB211E45-D03E-4002-94C3-66862E345C50}" dt="2024-10-13T01:16:45.503" v="10459" actId="165"/>
          <ac:spMkLst>
            <pc:docMk/>
            <pc:sldMk cId="2300921230" sldId="4753"/>
            <ac:spMk id="520" creationId="{79871FFB-B09C-424B-AFB3-744EAB1590FF}"/>
          </ac:spMkLst>
        </pc:spChg>
        <pc:spChg chg="mod topLvl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21" creationId="{CC25037D-78BD-4D4D-8040-B234D5392344}"/>
          </ac:spMkLst>
        </pc:spChg>
        <pc:spChg chg="mod topLvl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23" creationId="{A413B0E7-960C-4BE8-A9D3-A4E5F8BC3C28}"/>
          </ac:spMkLst>
        </pc:spChg>
        <pc:spChg chg="mod topLvl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25" creationId="{4537EC22-4C8C-4786-ADCA-0CBE33EDEBB1}"/>
          </ac:spMkLst>
        </pc:spChg>
        <pc:spChg chg="mod topLvl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26" creationId="{ECFC7DC2-6E9E-404A-B63B-40EC464F6A5B}"/>
          </ac:spMkLst>
        </pc:spChg>
        <pc:spChg chg="mod topLvl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28" creationId="{071A730D-7686-4923-B69C-099E849903DE}"/>
          </ac:spMkLst>
        </pc:spChg>
        <pc:spChg chg="mod topLvl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29" creationId="{4DA3BF9F-FCDF-4FA5-B2A4-D74BD8C70682}"/>
          </ac:spMkLst>
        </pc:spChg>
        <pc:spChg chg="mod topLvl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30" creationId="{07B9275F-ACC2-4F98-B78A-7F91B19ED404}"/>
          </ac:spMkLst>
        </pc:spChg>
        <pc:spChg chg="mod topLvl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32" creationId="{DF9EB359-6502-4FBE-9778-BFC6CD555C8A}"/>
          </ac:spMkLst>
        </pc:spChg>
        <pc:spChg chg="mod topLvl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33" creationId="{5DDBCA6A-3D3D-4E49-8BFC-0690A2663AE8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35" creationId="{082B4561-CB98-456D-87F8-247EF3C2BF16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36" creationId="{0F253083-BA4C-440B-B494-906CB5B1AB7B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37" creationId="{2C588C34-09E5-4E39-97EF-5084E84FF1C8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38" creationId="{0B70D821-AAE9-4484-9486-C2E2ABE050E0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39" creationId="{065CDE70-5649-4045-ACA2-26F4AD7C1188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40" creationId="{05AE1C73-14F5-4009-8D54-9ED2247F467B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41" creationId="{3E765D60-5B2B-463C-A057-4DF97BA7AC2E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42" creationId="{FCE8DE9D-4730-45FC-A5BD-0C94F76F440E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47" creationId="{2B97237A-7478-4BFA-99CF-E98298B7A113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48" creationId="{E8CC5D7D-0478-4758-BEE4-7C4825999C0F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49" creationId="{2F8FBDBF-0906-4E3A-8BC2-8F649CB96C23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50" creationId="{C692BFDE-7F68-48F3-864E-46032A3B9DD2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51" creationId="{659988E3-22FB-4AE3-B689-65CAF1677764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52" creationId="{6AF1981E-120E-42C8-86D8-6FC2B60E15B9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53" creationId="{BE7967D7-0945-47E1-BF31-CDE03349F894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54" creationId="{71840ECB-C3FC-4832-AC13-A582916A069D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55" creationId="{2C3709D3-5ACC-4D05-A16B-833D61BCC255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56" creationId="{48BF786A-A259-49D5-8D5A-6EA94881FA32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57" creationId="{BAD43625-0585-4901-8E86-22EF367A0453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58" creationId="{DB223FB4-6684-4480-A5CB-C90113142176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59" creationId="{070A1885-D1FC-4550-86CA-7F715AE97F20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60" creationId="{00A4F30D-A5C7-4A0B-BB7A-347600E00091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61" creationId="{11CFAB66-65E5-48ED-BCC0-26372655441F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62" creationId="{34DA0B3A-2309-4C76-8FDC-0CEC37BDAD52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64" creationId="{5B759A0C-B52A-430B-9DE5-78D6DA79D740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65" creationId="{B237698F-1159-427E-B917-0E47830F0A1A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66" creationId="{9F0AD0B0-1875-4ED0-8596-67E16DBC47D7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67" creationId="{BFAC5F35-DC49-4657-89CB-4809D3B40EE7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68" creationId="{8BBF100E-E326-4E43-A850-1B31E0DFD2CB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69" creationId="{E864ECD5-A2AE-4E64-B202-EF8182712C54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70" creationId="{DD40DBE4-B974-44D1-B7EA-FE37BED964E5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71" creationId="{7E824061-1523-44EF-A3C7-19C82F694527}"/>
          </ac:spMkLst>
        </pc:spChg>
        <pc:spChg chg="mod">
          <ac:chgData name="Chen, Peilin (cts3td)" userId="7f9269d0-3077-4523-9ccf-5f947e08ec09" providerId="ADAL" clId="{AB211E45-D03E-4002-94C3-66862E345C50}" dt="2024-10-13T01:16:49.133" v="10460" actId="165"/>
          <ac:spMkLst>
            <pc:docMk/>
            <pc:sldMk cId="2300921230" sldId="4753"/>
            <ac:spMk id="572" creationId="{9DF8D0E0-3993-427F-B212-D94F801098F5}"/>
          </ac:spMkLst>
        </pc:spChg>
        <pc:spChg chg="add mod">
          <ac:chgData name="Chen, Peilin (cts3td)" userId="7f9269d0-3077-4523-9ccf-5f947e08ec09" providerId="ADAL" clId="{AB211E45-D03E-4002-94C3-66862E345C50}" dt="2024-09-07T22:22:55.004" v="1977" actId="1037"/>
          <ac:spMkLst>
            <pc:docMk/>
            <pc:sldMk cId="2300921230" sldId="4753"/>
            <ac:spMk id="573" creationId="{BD21A996-9846-4A19-8B1E-A0B1238BEBDC}"/>
          </ac:spMkLst>
        </pc:spChg>
        <pc:spChg chg="add mod">
          <ac:chgData name="Chen, Peilin (cts3td)" userId="7f9269d0-3077-4523-9ccf-5f947e08ec09" providerId="ADAL" clId="{AB211E45-D03E-4002-94C3-66862E345C50}" dt="2024-09-07T22:22:55.004" v="1977" actId="1037"/>
          <ac:spMkLst>
            <pc:docMk/>
            <pc:sldMk cId="2300921230" sldId="4753"/>
            <ac:spMk id="574" creationId="{F4228003-FE0B-46DF-964D-320CB55754F1}"/>
          </ac:spMkLst>
        </pc:spChg>
        <pc:spChg chg="add del mod">
          <ac:chgData name="Chen, Peilin (cts3td)" userId="7f9269d0-3077-4523-9ccf-5f947e08ec09" providerId="ADAL" clId="{AB211E45-D03E-4002-94C3-66862E345C50}" dt="2024-09-07T22:34:39.369" v="2078" actId="478"/>
          <ac:spMkLst>
            <pc:docMk/>
            <pc:sldMk cId="2300921230" sldId="4753"/>
            <ac:spMk id="575" creationId="{679E9F63-0F8A-419B-B3BE-5AB35DB6E7CC}"/>
          </ac:spMkLst>
        </pc:spChg>
        <pc:spChg chg="add mod">
          <ac:chgData name="Chen, Peilin (cts3td)" userId="7f9269d0-3077-4523-9ccf-5f947e08ec09" providerId="ADAL" clId="{AB211E45-D03E-4002-94C3-66862E345C50}" dt="2024-09-07T22:24:34.764" v="1988" actId="20577"/>
          <ac:spMkLst>
            <pc:docMk/>
            <pc:sldMk cId="2300921230" sldId="4753"/>
            <ac:spMk id="576" creationId="{8C0B9F88-C3E1-489C-AB37-5011EA0255B3}"/>
          </ac:spMkLst>
        </pc:spChg>
        <pc:spChg chg="add mod">
          <ac:chgData name="Chen, Peilin (cts3td)" userId="7f9269d0-3077-4523-9ccf-5f947e08ec09" providerId="ADAL" clId="{AB211E45-D03E-4002-94C3-66862E345C50}" dt="2024-09-07T22:47:28.659" v="2139" actId="207"/>
          <ac:spMkLst>
            <pc:docMk/>
            <pc:sldMk cId="2300921230" sldId="4753"/>
            <ac:spMk id="577" creationId="{95C2B0D7-8A12-4289-849A-B4782AC49F91}"/>
          </ac:spMkLst>
        </pc:spChg>
        <pc:grpChg chg="add del mod">
          <ac:chgData name="Chen, Peilin (cts3td)" userId="7f9269d0-3077-4523-9ccf-5f947e08ec09" providerId="ADAL" clId="{AB211E45-D03E-4002-94C3-66862E345C50}" dt="2024-09-07T22:21:33.612" v="1840" actId="478"/>
          <ac:grpSpMkLst>
            <pc:docMk/>
            <pc:sldMk cId="2300921230" sldId="4753"/>
            <ac:grpSpMk id="12" creationId="{C3AEE1C1-75B7-43FD-9961-D07222E37572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3" creationId="{3188F58B-1724-4BD1-A00B-5F0716D81382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4" creationId="{57F4F314-B3F0-4D3C-87E0-A5B3A9B8B715}"/>
          </ac:grpSpMkLst>
        </pc:grpChg>
        <pc:grpChg chg="add mod">
          <ac:chgData name="Chen, Peilin (cts3td)" userId="7f9269d0-3077-4523-9ccf-5f947e08ec09" providerId="ADAL" clId="{AB211E45-D03E-4002-94C3-66862E345C50}" dt="2024-09-07T22:22:55.004" v="1977" actId="1037"/>
          <ac:grpSpMkLst>
            <pc:docMk/>
            <pc:sldMk cId="2300921230" sldId="4753"/>
            <ac:grpSpMk id="55" creationId="{A0775223-0A14-44F0-8ACB-9BA5FD745D69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57" creationId="{9495ADAC-5722-4301-BD69-601B158F4C1E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59" creationId="{A248C339-FBB2-4E4E-9971-EE0AFFB6A038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67" creationId="{42535A75-204C-4167-8E88-84E2F32B4A8F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71" creationId="{0637B2D0-44ED-4016-95A2-DF9B777C4400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75" creationId="{0E9EE840-B12F-4D4D-B0DE-085E2EF78F25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77" creationId="{75F6A805-EC24-41E3-97F3-A971BCA49746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80" creationId="{D7BEB1A6-7D26-4C87-9862-0EF81D67A5C2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81" creationId="{A7426219-9485-40F2-9D9A-F47B0F169B84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88" creationId="{0A200916-8B00-43FC-88EC-B68BBB08E507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90" creationId="{B7CC5D3F-0592-4125-B186-EDDD7099A7F7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93" creationId="{D3D88CAC-5B46-496A-BBB4-02CC401CAA92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97" creationId="{3A2FBEEF-EDC0-4AED-A7E3-7312D79D1DAC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00" creationId="{727DD896-5E69-450F-8640-D1A8E8FC15CF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03" creationId="{C9F12CED-C7F9-4B5D-A766-5E6EF733CB72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04" creationId="{A91328A3-A5B3-4279-BDD2-5ABB98E5493D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09" creationId="{95009E01-6711-4380-A921-6E1C7D1978A5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10" creationId="{DA310BBA-40D8-484B-8001-224E0DA00C25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15" creationId="{9EF951DF-8AC5-4459-8A60-FA8C931C5A71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16" creationId="{26609E61-CA54-4FD3-8520-5143E1D5A86F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18" creationId="{BC6DB048-2F63-413C-82D3-1DF79D5A708C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25" creationId="{575D7326-7AB7-4BD8-8B92-3AF7E4D50DB9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27" creationId="{6FD240D5-AC48-40A5-B09D-54126E8D69F1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30" creationId="{8C3B65B9-42F8-4295-978D-2F0F65F1CC6E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34" creationId="{72D3ABBF-7AEF-42E9-8C88-F689132E71F9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37" creationId="{A5C357D0-DEE9-4D79-AB82-20D45B44D694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40" creationId="{96582BCB-20DA-4DEB-9D4C-6AA979E57977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41" creationId="{FB891E12-EC68-429B-91FC-E3C5CA65FCCF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46" creationId="{FBCD34FA-8021-4190-8B45-B2AD720D2B67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47" creationId="{A7BDD31D-F4F8-4822-AD3C-CE6DEB6A0493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52" creationId="{972DB1E6-CDB0-4E53-BA13-D97EB5A6A7BD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53" creationId="{14F72C96-C9C3-4094-9D08-2B790EA4574C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56" creationId="{D0E19188-4011-4161-A4E3-9A7B24421FC4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58" creationId="{83858805-E82B-41F7-A886-A1E1C9EE4AB5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64" creationId="{90BD99AC-84C8-450E-A842-2152B653D447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66" creationId="{C4FB02E7-5739-4806-A58B-B6FC9E675863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68" creationId="{4C88B90C-9465-489C-9DD6-0919170CF687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74" creationId="{6E6D578D-C076-45AC-AB2F-C9D8D2115986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80" creationId="{7BED119A-DE1F-4C4B-B0F4-8CB73806D066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82" creationId="{FF871E26-D9DD-44D8-B5F1-165DDCA15F20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192" creationId="{F79FC770-735F-435D-A612-1FB20D8C4A22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206" creationId="{0C37B430-7B2F-4033-87C7-AFDE1C87F67E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207" creationId="{A7192F7A-9D85-4D8B-978D-569B4461AADE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208" creationId="{BF8B7D18-CA30-42E4-9ECF-FC2D72176B69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209" creationId="{F58CBE1C-2FB3-46D8-9C3E-FE283C9EBE78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226" creationId="{402A7745-4932-4332-968E-482ED51E2C92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236" creationId="{18C540FC-0B46-4B1B-8E86-E795C1C65F90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242" creationId="{E72977BE-DB78-4970-BD35-14345BFDF89E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244" creationId="{5B125717-D1BE-444C-98CF-3051B9BEC471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254" creationId="{0D0C9A23-8834-4FA2-822E-057467923292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268" creationId="{BF3D9DE6-3813-427D-A0CD-A2F4F1E4D23B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269" creationId="{5E85D942-5969-4B35-8E38-2756C5DE30CA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270" creationId="{194C12C1-864B-4BAC-B283-DF584C831F87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271" creationId="{C954E3F2-F6F8-44D0-8E19-3B6EDBB8E4F5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288" creationId="{4D002C74-AB82-4D21-9165-B531B138DA8C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02" creationId="{975F1CA7-8CE3-4B64-ACE2-E2800C0D04E9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16" creationId="{E36953F6-F9CA-42D7-97C9-BA6578DF347C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17" creationId="{66DB2719-3329-46B3-83B5-8F291B6DF8B3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18" creationId="{D8CAD4C7-2580-468A-99DB-FAEAB656620F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19" creationId="{E6F442D2-5F77-47A3-AA04-39B04DD963A6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45" creationId="{3EA1BF16-AB74-4C49-B791-2461E4855E0F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47" creationId="{68BDCDB8-54C7-4AA8-A0B7-5D44BACFAC93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50" creationId="{DBA737BE-0B57-4274-88B1-691EBA0232A0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54" creationId="{64244C4D-0E09-47F4-94E2-DEDD140C713E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58" creationId="{B28A1D45-CCA6-4D8E-8236-B388A4FF8A13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67" creationId="{1901B33C-B672-4A26-9D07-9BC78F1D2CEA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68" creationId="{B1FA813F-D8C2-4BFD-A9A8-4F5EA1ECAA00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69" creationId="{D4327CE4-4BA1-4F0E-812D-4F7F829662BB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70" creationId="{95025868-21A0-45D1-8480-29BFBA8BFB60}"/>
          </ac:grpSpMkLst>
        </pc:grpChg>
        <pc:grpChg chg="mod">
          <ac:chgData name="Chen, Peilin (cts3td)" userId="7f9269d0-3077-4523-9ccf-5f947e08ec09" providerId="ADAL" clId="{AB211E45-D03E-4002-94C3-66862E345C50}" dt="2024-09-07T22:20:33.201" v="1823"/>
          <ac:grpSpMkLst>
            <pc:docMk/>
            <pc:sldMk cId="2300921230" sldId="4753"/>
            <ac:grpSpMk id="387" creationId="{6382399C-409C-4645-80DC-8E88ED02D65C}"/>
          </ac:grpSpMkLst>
        </pc:grpChg>
        <pc:grpChg chg="add del mod">
          <ac:chgData name="Chen, Peilin (cts3td)" userId="7f9269d0-3077-4523-9ccf-5f947e08ec09" providerId="ADAL" clId="{AB211E45-D03E-4002-94C3-66862E345C50}" dt="2024-10-13T01:16:40.153" v="10458" actId="165"/>
          <ac:grpSpMkLst>
            <pc:docMk/>
            <pc:sldMk cId="2300921230" sldId="4753"/>
            <ac:grpSpMk id="397" creationId="{2D5C83E9-CF35-4E83-89AB-7E5674785B06}"/>
          </ac:grpSpMkLst>
        </pc:grpChg>
        <pc:grpChg chg="del mod topLvl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398" creationId="{59D4D94A-F252-4C0C-98C8-A5F9BB784A4F}"/>
          </ac:grpSpMkLst>
        </pc:grpChg>
        <pc:grpChg chg="del mod topLvl">
          <ac:chgData name="Chen, Peilin (cts3td)" userId="7f9269d0-3077-4523-9ccf-5f947e08ec09" providerId="ADAL" clId="{AB211E45-D03E-4002-94C3-66862E345C50}" dt="2024-10-13T01:16:49.133" v="10460" actId="165"/>
          <ac:grpSpMkLst>
            <pc:docMk/>
            <pc:sldMk cId="2300921230" sldId="4753"/>
            <ac:grpSpMk id="401" creationId="{5E5D180F-585E-48A2-B0BF-78CAD618B09B}"/>
          </ac:grpSpMkLst>
        </pc:grpChg>
        <pc:grpChg chg="mod topLvl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03" creationId="{A41B869A-85D3-43FB-AA76-694BB5EB1B8C}"/>
          </ac:grpSpMkLst>
        </pc:grpChg>
        <pc:grpChg chg="mod topLvl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06" creationId="{243DE1CA-F5C4-497E-92F3-F520062C4ADE}"/>
          </ac:grpSpMkLst>
        </pc:grpChg>
        <pc:grpChg chg="mod topLvl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10" creationId="{7A15022D-22A6-4F04-9908-820913983CE3}"/>
          </ac:grpSpMkLst>
        </pc:grpChg>
        <pc:grpChg chg="mod topLvl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13" creationId="{FAF2184D-1A9C-475F-AF02-1E1241F155F2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15" creationId="{9CAFF25B-B719-4ADB-9513-60D477248B5C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22" creationId="{6E153D22-63EE-49E7-A8E1-DF1DB5AA9CF8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31" creationId="{8E0B65F4-2BAE-4920-9507-FF743F5DAAF1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34" creationId="{453BA8BE-65CE-494E-A94F-8B6AE5BBB6F2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36" creationId="{D6B5FFE5-9C01-45C4-96D3-0D147A015015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38" creationId="{DF687C2E-91A7-42AF-BE13-C50ED2AC610E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53" creationId="{5D56C4E7-97EE-4C22-8A4C-0CBFFDE3F17B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60" creationId="{8E121352-559C-4A39-8413-677979DE2293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67" creationId="{361587A2-8C7C-4E27-83D0-7BF879D909C1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70" creationId="{6F9B0A69-E5BF-4BC7-813B-37AB3752EE00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72" creationId="{56548CD2-2D0E-4821-9773-8605926CB660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87" creationId="{8FC2B413-8AE5-455B-A061-B2537D5A437F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94" creationId="{BD95250B-AA30-4DDA-BC43-08B1F78A151B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498" creationId="{1E4F1791-DE41-4980-947C-6971FB3DD466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501" creationId="{2801B764-EBE4-4FA0-A1E0-0AB09464A605}"/>
          </ac:grpSpMkLst>
        </pc:grpChg>
        <pc:grpChg chg="mod">
          <ac:chgData name="Chen, Peilin (cts3td)" userId="7f9269d0-3077-4523-9ccf-5f947e08ec09" providerId="ADAL" clId="{AB211E45-D03E-4002-94C3-66862E345C50}" dt="2024-10-13T01:16:45.503" v="10459" actId="165"/>
          <ac:grpSpMkLst>
            <pc:docMk/>
            <pc:sldMk cId="2300921230" sldId="4753"/>
            <ac:grpSpMk id="515" creationId="{2D5CA9FD-69CE-4A22-894C-83101EFE19F1}"/>
          </ac:grpSpMkLst>
        </pc:grpChg>
        <pc:grpChg chg="mod topLvl">
          <ac:chgData name="Chen, Peilin (cts3td)" userId="7f9269d0-3077-4523-9ccf-5f947e08ec09" providerId="ADAL" clId="{AB211E45-D03E-4002-94C3-66862E345C50}" dt="2024-10-13T01:16:49.133" v="10460" actId="165"/>
          <ac:grpSpMkLst>
            <pc:docMk/>
            <pc:sldMk cId="2300921230" sldId="4753"/>
            <ac:grpSpMk id="522" creationId="{5EAAC0DF-11FB-4E51-B714-D77B3407AC04}"/>
          </ac:grpSpMkLst>
        </pc:grpChg>
        <pc:grpChg chg="mod topLvl">
          <ac:chgData name="Chen, Peilin (cts3td)" userId="7f9269d0-3077-4523-9ccf-5f947e08ec09" providerId="ADAL" clId="{AB211E45-D03E-4002-94C3-66862E345C50}" dt="2024-10-13T01:16:49.133" v="10460" actId="165"/>
          <ac:grpSpMkLst>
            <pc:docMk/>
            <pc:sldMk cId="2300921230" sldId="4753"/>
            <ac:grpSpMk id="524" creationId="{28E5A159-236A-4F94-81A3-3B50F3D6F483}"/>
          </ac:grpSpMkLst>
        </pc:grpChg>
        <pc:grpChg chg="mod topLvl">
          <ac:chgData name="Chen, Peilin (cts3td)" userId="7f9269d0-3077-4523-9ccf-5f947e08ec09" providerId="ADAL" clId="{AB211E45-D03E-4002-94C3-66862E345C50}" dt="2024-10-13T01:16:49.133" v="10460" actId="165"/>
          <ac:grpSpMkLst>
            <pc:docMk/>
            <pc:sldMk cId="2300921230" sldId="4753"/>
            <ac:grpSpMk id="527" creationId="{7D45C73D-2D26-49A3-8CF0-8B9CA3DAFAC6}"/>
          </ac:grpSpMkLst>
        </pc:grpChg>
        <pc:grpChg chg="mod topLvl">
          <ac:chgData name="Chen, Peilin (cts3td)" userId="7f9269d0-3077-4523-9ccf-5f947e08ec09" providerId="ADAL" clId="{AB211E45-D03E-4002-94C3-66862E345C50}" dt="2024-10-13T01:16:49.133" v="10460" actId="165"/>
          <ac:grpSpMkLst>
            <pc:docMk/>
            <pc:sldMk cId="2300921230" sldId="4753"/>
            <ac:grpSpMk id="531" creationId="{BA7F6C92-9C46-448E-A090-D0AE9794E1D4}"/>
          </ac:grpSpMkLst>
        </pc:grpChg>
        <pc:grpChg chg="mod topLvl">
          <ac:chgData name="Chen, Peilin (cts3td)" userId="7f9269d0-3077-4523-9ccf-5f947e08ec09" providerId="ADAL" clId="{AB211E45-D03E-4002-94C3-66862E345C50}" dt="2024-10-13T01:16:49.133" v="10460" actId="165"/>
          <ac:grpSpMkLst>
            <pc:docMk/>
            <pc:sldMk cId="2300921230" sldId="4753"/>
            <ac:grpSpMk id="534" creationId="{8B5165B6-CFF8-4ECB-B37A-CC5E47B1E2A8}"/>
          </ac:grpSpMkLst>
        </pc:grpChg>
        <pc:grpChg chg="mod">
          <ac:chgData name="Chen, Peilin (cts3td)" userId="7f9269d0-3077-4523-9ccf-5f947e08ec09" providerId="ADAL" clId="{AB211E45-D03E-4002-94C3-66862E345C50}" dt="2024-10-13T01:16:49.133" v="10460" actId="165"/>
          <ac:grpSpMkLst>
            <pc:docMk/>
            <pc:sldMk cId="2300921230" sldId="4753"/>
            <ac:grpSpMk id="543" creationId="{32090502-B479-4261-9E3D-73B315471892}"/>
          </ac:grpSpMkLst>
        </pc:grpChg>
        <pc:grpChg chg="mod">
          <ac:chgData name="Chen, Peilin (cts3td)" userId="7f9269d0-3077-4523-9ccf-5f947e08ec09" providerId="ADAL" clId="{AB211E45-D03E-4002-94C3-66862E345C50}" dt="2024-10-13T01:16:49.133" v="10460" actId="165"/>
          <ac:grpSpMkLst>
            <pc:docMk/>
            <pc:sldMk cId="2300921230" sldId="4753"/>
            <ac:grpSpMk id="544" creationId="{9722C8A5-064F-4780-8B55-876ED4938C61}"/>
          </ac:grpSpMkLst>
        </pc:grpChg>
        <pc:grpChg chg="mod">
          <ac:chgData name="Chen, Peilin (cts3td)" userId="7f9269d0-3077-4523-9ccf-5f947e08ec09" providerId="ADAL" clId="{AB211E45-D03E-4002-94C3-66862E345C50}" dt="2024-10-13T01:16:49.133" v="10460" actId="165"/>
          <ac:grpSpMkLst>
            <pc:docMk/>
            <pc:sldMk cId="2300921230" sldId="4753"/>
            <ac:grpSpMk id="545" creationId="{A2ED6662-EDD3-4AAE-90B4-10553475322C}"/>
          </ac:grpSpMkLst>
        </pc:grpChg>
        <pc:grpChg chg="mod">
          <ac:chgData name="Chen, Peilin (cts3td)" userId="7f9269d0-3077-4523-9ccf-5f947e08ec09" providerId="ADAL" clId="{AB211E45-D03E-4002-94C3-66862E345C50}" dt="2024-10-13T01:16:49.133" v="10460" actId="165"/>
          <ac:grpSpMkLst>
            <pc:docMk/>
            <pc:sldMk cId="2300921230" sldId="4753"/>
            <ac:grpSpMk id="546" creationId="{1A1E83E9-2E2A-474D-A56F-CFBB35D69B2F}"/>
          </ac:grpSpMkLst>
        </pc:grpChg>
        <pc:grpChg chg="mod">
          <ac:chgData name="Chen, Peilin (cts3td)" userId="7f9269d0-3077-4523-9ccf-5f947e08ec09" providerId="ADAL" clId="{AB211E45-D03E-4002-94C3-66862E345C50}" dt="2024-10-13T01:16:49.133" v="10460" actId="165"/>
          <ac:grpSpMkLst>
            <pc:docMk/>
            <pc:sldMk cId="2300921230" sldId="4753"/>
            <ac:grpSpMk id="563" creationId="{53533B2F-10B6-4D8C-8F5F-927B0AC95660}"/>
          </ac:grpSpMkLst>
        </pc:grpChg>
        <pc:picChg chg="del">
          <ac:chgData name="Chen, Peilin (cts3td)" userId="7f9269d0-3077-4523-9ccf-5f947e08ec09" providerId="ADAL" clId="{AB211E45-D03E-4002-94C3-66862E345C50}" dt="2024-09-07T19:57:47.456" v="495" actId="478"/>
          <ac:picMkLst>
            <pc:docMk/>
            <pc:sldMk cId="2300921230" sldId="4753"/>
            <ac:picMk id="3" creationId="{7BB3916B-1190-4F1C-8581-7A3662BF0836}"/>
          </ac:picMkLst>
        </pc:picChg>
        <pc:picChg chg="del">
          <ac:chgData name="Chen, Peilin (cts3td)" userId="7f9269d0-3077-4523-9ccf-5f947e08ec09" providerId="ADAL" clId="{AB211E45-D03E-4002-94C3-66862E345C50}" dt="2024-09-07T19:57:45.272" v="493" actId="478"/>
          <ac:picMkLst>
            <pc:docMk/>
            <pc:sldMk cId="2300921230" sldId="4753"/>
            <ac:picMk id="7" creationId="{BF3778AA-E547-47D3-B122-89DA96545561}"/>
          </ac:picMkLst>
        </pc:picChg>
        <pc:picChg chg="mod">
          <ac:chgData name="Chen, Peilin (cts3td)" userId="7f9269d0-3077-4523-9ccf-5f947e08ec09" providerId="ADAL" clId="{AB211E45-D03E-4002-94C3-66862E345C50}" dt="2024-09-07T22:20:33.201" v="1823"/>
          <ac:picMkLst>
            <pc:docMk/>
            <pc:sldMk cId="2300921230" sldId="4753"/>
            <ac:picMk id="56" creationId="{7325E203-7DEB-4939-BB72-D5290B07E863}"/>
          </ac:picMkLst>
        </pc:picChg>
        <pc:picChg chg="mod">
          <ac:chgData name="Chen, Peilin (cts3td)" userId="7f9269d0-3077-4523-9ccf-5f947e08ec09" providerId="ADAL" clId="{AB211E45-D03E-4002-94C3-66862E345C50}" dt="2024-09-07T22:20:33.201" v="1823"/>
          <ac:picMkLst>
            <pc:docMk/>
            <pc:sldMk cId="2300921230" sldId="4753"/>
            <ac:picMk id="65" creationId="{F3FCDBB6-F4C8-4614-BF1E-03FB2613C02B}"/>
          </ac:picMkLst>
        </pc:picChg>
        <pc:picChg chg="mod">
          <ac:chgData name="Chen, Peilin (cts3td)" userId="7f9269d0-3077-4523-9ccf-5f947e08ec09" providerId="ADAL" clId="{AB211E45-D03E-4002-94C3-66862E345C50}" dt="2024-09-07T22:20:33.201" v="1823"/>
          <ac:picMkLst>
            <pc:docMk/>
            <pc:sldMk cId="2300921230" sldId="4753"/>
            <ac:picMk id="85" creationId="{284F9321-9CB7-48B8-9272-5FFE618D96E6}"/>
          </ac:picMkLst>
        </pc:picChg>
        <pc:picChg chg="mod">
          <ac:chgData name="Chen, Peilin (cts3td)" userId="7f9269d0-3077-4523-9ccf-5f947e08ec09" providerId="ADAL" clId="{AB211E45-D03E-4002-94C3-66862E345C50}" dt="2024-09-07T22:20:33.201" v="1823"/>
          <ac:picMkLst>
            <pc:docMk/>
            <pc:sldMk cId="2300921230" sldId="4753"/>
            <ac:picMk id="113" creationId="{98261E43-ACEC-4185-8D2B-4559B8BF83EC}"/>
          </ac:picMkLst>
        </pc:picChg>
        <pc:picChg chg="mod topLvl">
          <ac:chgData name="Chen, Peilin (cts3td)" userId="7f9269d0-3077-4523-9ccf-5f947e08ec09" providerId="ADAL" clId="{AB211E45-D03E-4002-94C3-66862E345C50}" dt="2024-10-13T01:16:45.503" v="10459" actId="165"/>
          <ac:picMkLst>
            <pc:docMk/>
            <pc:sldMk cId="2300921230" sldId="4753"/>
            <ac:picMk id="400" creationId="{F3978DC3-E70E-46B8-B060-596AE715CED1}"/>
          </ac:picMkLst>
        </pc:picChg>
        <pc:picChg chg="mod topLvl">
          <ac:chgData name="Chen, Peilin (cts3td)" userId="7f9269d0-3077-4523-9ccf-5f947e08ec09" providerId="ADAL" clId="{AB211E45-D03E-4002-94C3-66862E345C50}" dt="2024-10-13T01:16:45.503" v="10459" actId="165"/>
          <ac:picMkLst>
            <pc:docMk/>
            <pc:sldMk cId="2300921230" sldId="4753"/>
            <ac:picMk id="405" creationId="{CF880BAD-9140-4C29-BD26-D916873C9B93}"/>
          </ac:picMkLst>
        </pc:picChg>
        <pc:picChg chg="mod topLvl">
          <ac:chgData name="Chen, Peilin (cts3td)" userId="7f9269d0-3077-4523-9ccf-5f947e08ec09" providerId="ADAL" clId="{AB211E45-D03E-4002-94C3-66862E345C50}" dt="2024-10-13T01:16:45.503" v="10459" actId="165"/>
          <ac:picMkLst>
            <pc:docMk/>
            <pc:sldMk cId="2300921230" sldId="4753"/>
            <ac:picMk id="408" creationId="{969E6237-420F-430A-BF7B-130CCEC093A9}"/>
          </ac:picMkLst>
        </pc:picChg>
        <pc:picChg chg="mod topLvl">
          <ac:chgData name="Chen, Peilin (cts3td)" userId="7f9269d0-3077-4523-9ccf-5f947e08ec09" providerId="ADAL" clId="{AB211E45-D03E-4002-94C3-66862E345C50}" dt="2024-10-13T01:16:45.503" v="10459" actId="165"/>
          <ac:picMkLst>
            <pc:docMk/>
            <pc:sldMk cId="2300921230" sldId="4753"/>
            <ac:picMk id="411" creationId="{F819B61D-7F70-4B81-ADF2-69F3169D2F4D}"/>
          </ac:picMkLst>
        </pc:picChg>
        <pc:cxnChg chg="mod">
          <ac:chgData name="Chen, Peilin (cts3td)" userId="7f9269d0-3077-4523-9ccf-5f947e08ec09" providerId="ADAL" clId="{AB211E45-D03E-4002-94C3-66862E345C50}" dt="2024-09-07T22:21:33.612" v="1840" actId="478"/>
          <ac:cxnSpMkLst>
            <pc:docMk/>
            <pc:sldMk cId="2300921230" sldId="4753"/>
            <ac:cxnSpMk id="19" creationId="{E0DA9CE1-5A72-46FB-B28A-0D1BD4C38521}"/>
          </ac:cxnSpMkLst>
        </pc:cxnChg>
        <pc:cxnChg chg="mod">
          <ac:chgData name="Chen, Peilin (cts3td)" userId="7f9269d0-3077-4523-9ccf-5f947e08ec09" providerId="ADAL" clId="{AB211E45-D03E-4002-94C3-66862E345C50}" dt="2024-09-07T22:21:33.612" v="1840" actId="478"/>
          <ac:cxnSpMkLst>
            <pc:docMk/>
            <pc:sldMk cId="2300921230" sldId="4753"/>
            <ac:cxnSpMk id="21" creationId="{01D798DE-5C99-4388-A5AF-D4A829168095}"/>
          </ac:cxnSpMkLst>
        </pc:cxnChg>
        <pc:cxnChg chg="mod">
          <ac:chgData name="Chen, Peilin (cts3td)" userId="7f9269d0-3077-4523-9ccf-5f947e08ec09" providerId="ADAL" clId="{AB211E45-D03E-4002-94C3-66862E345C50}" dt="2024-09-07T22:20:33.201" v="1823"/>
          <ac:cxnSpMkLst>
            <pc:docMk/>
            <pc:sldMk cId="2300921230" sldId="4753"/>
            <ac:cxnSpMk id="22" creationId="{BCF17EA4-54C2-4F8F-9BBE-7B0D4819EB6E}"/>
          </ac:cxnSpMkLst>
        </pc:cxnChg>
        <pc:cxnChg chg="mod">
          <ac:chgData name="Chen, Peilin (cts3td)" userId="7f9269d0-3077-4523-9ccf-5f947e08ec09" providerId="ADAL" clId="{AB211E45-D03E-4002-94C3-66862E345C50}" dt="2024-09-07T22:20:33.201" v="1823"/>
          <ac:cxnSpMkLst>
            <pc:docMk/>
            <pc:sldMk cId="2300921230" sldId="4753"/>
            <ac:cxnSpMk id="23" creationId="{C2DB95D4-51C6-4892-B8D6-F11267023A20}"/>
          </ac:cxnSpMkLst>
        </pc:cxnChg>
        <pc:cxnChg chg="mod">
          <ac:chgData name="Chen, Peilin (cts3td)" userId="7f9269d0-3077-4523-9ccf-5f947e08ec09" providerId="ADAL" clId="{AB211E45-D03E-4002-94C3-66862E345C50}" dt="2024-09-07T22:20:33.201" v="1823"/>
          <ac:cxnSpMkLst>
            <pc:docMk/>
            <pc:sldMk cId="2300921230" sldId="4753"/>
            <ac:cxnSpMk id="24" creationId="{EAD1E5F2-E94F-4E2A-B0F7-EAD3AEEB5F1E}"/>
          </ac:cxnSpMkLst>
        </pc:cxnChg>
        <pc:cxnChg chg="mod">
          <ac:chgData name="Chen, Peilin (cts3td)" userId="7f9269d0-3077-4523-9ccf-5f947e08ec09" providerId="ADAL" clId="{AB211E45-D03E-4002-94C3-66862E345C50}" dt="2024-09-07T22:20:33.201" v="1823"/>
          <ac:cxnSpMkLst>
            <pc:docMk/>
            <pc:sldMk cId="2300921230" sldId="4753"/>
            <ac:cxnSpMk id="25" creationId="{5B800C33-94FC-4DFA-94AB-B799EEA05464}"/>
          </ac:cxnSpMkLst>
        </pc:cxnChg>
        <pc:cxnChg chg="mod">
          <ac:chgData name="Chen, Peilin (cts3td)" userId="7f9269d0-3077-4523-9ccf-5f947e08ec09" providerId="ADAL" clId="{AB211E45-D03E-4002-94C3-66862E345C50}" dt="2024-09-07T22:21:33.612" v="1840" actId="478"/>
          <ac:cxnSpMkLst>
            <pc:docMk/>
            <pc:sldMk cId="2300921230" sldId="4753"/>
            <ac:cxnSpMk id="26" creationId="{41A8B30E-4131-4200-B4AE-8171A56E066A}"/>
          </ac:cxnSpMkLst>
        </pc:cxnChg>
        <pc:cxnChg chg="mod">
          <ac:chgData name="Chen, Peilin (cts3td)" userId="7f9269d0-3077-4523-9ccf-5f947e08ec09" providerId="ADAL" clId="{AB211E45-D03E-4002-94C3-66862E345C50}" dt="2024-09-07T22:20:33.201" v="1823"/>
          <ac:cxnSpMkLst>
            <pc:docMk/>
            <pc:sldMk cId="2300921230" sldId="4753"/>
            <ac:cxnSpMk id="27" creationId="{28F90401-F0D3-4C23-910D-94B298882CBD}"/>
          </ac:cxnSpMkLst>
        </pc:cxnChg>
        <pc:cxnChg chg="mod">
          <ac:chgData name="Chen, Peilin (cts3td)" userId="7f9269d0-3077-4523-9ccf-5f947e08ec09" providerId="ADAL" clId="{AB211E45-D03E-4002-94C3-66862E345C50}" dt="2024-09-07T22:21:33.612" v="1840" actId="478"/>
          <ac:cxnSpMkLst>
            <pc:docMk/>
            <pc:sldMk cId="2300921230" sldId="4753"/>
            <ac:cxnSpMk id="46" creationId="{0A0254A0-3EA0-43BB-88F9-0037381B58E9}"/>
          </ac:cxnSpMkLst>
        </pc:cxnChg>
        <pc:cxnChg chg="mod">
          <ac:chgData name="Chen, Peilin (cts3td)" userId="7f9269d0-3077-4523-9ccf-5f947e08ec09" providerId="ADAL" clId="{AB211E45-D03E-4002-94C3-66862E345C50}" dt="2024-09-07T22:20:33.201" v="1823"/>
          <ac:cxnSpMkLst>
            <pc:docMk/>
            <pc:sldMk cId="2300921230" sldId="4753"/>
            <ac:cxnSpMk id="47" creationId="{2445476B-E76C-446C-B415-8DC128B067C2}"/>
          </ac:cxnSpMkLst>
        </pc:cxnChg>
        <pc:cxnChg chg="mod">
          <ac:chgData name="Chen, Peilin (cts3td)" userId="7f9269d0-3077-4523-9ccf-5f947e08ec09" providerId="ADAL" clId="{AB211E45-D03E-4002-94C3-66862E345C50}" dt="2024-09-07T22:20:33.201" v="1823"/>
          <ac:cxnSpMkLst>
            <pc:docMk/>
            <pc:sldMk cId="2300921230" sldId="4753"/>
            <ac:cxnSpMk id="48" creationId="{8A11A898-2AF2-46AB-A84E-3083FC996698}"/>
          </ac:cxnSpMkLst>
        </pc:cxnChg>
        <pc:cxnChg chg="mod">
          <ac:chgData name="Chen, Peilin (cts3td)" userId="7f9269d0-3077-4523-9ccf-5f947e08ec09" providerId="ADAL" clId="{AB211E45-D03E-4002-94C3-66862E345C50}" dt="2024-09-07T22:21:33.612" v="1840" actId="478"/>
          <ac:cxnSpMkLst>
            <pc:docMk/>
            <pc:sldMk cId="2300921230" sldId="4753"/>
            <ac:cxnSpMk id="49" creationId="{01B44EEB-76F7-4AFD-8707-1769834B58AC}"/>
          </ac:cxnSpMkLst>
        </pc:cxnChg>
        <pc:cxnChg chg="mod">
          <ac:chgData name="Chen, Peilin (cts3td)" userId="7f9269d0-3077-4523-9ccf-5f947e08ec09" providerId="ADAL" clId="{AB211E45-D03E-4002-94C3-66862E345C50}" dt="2024-09-07T22:21:33.612" v="1840" actId="478"/>
          <ac:cxnSpMkLst>
            <pc:docMk/>
            <pc:sldMk cId="2300921230" sldId="4753"/>
            <ac:cxnSpMk id="50" creationId="{46D3B09F-58B1-4B77-AABC-1EB0FE2D00F7}"/>
          </ac:cxnSpMkLst>
        </pc:cxnChg>
        <pc:cxnChg chg="mod">
          <ac:chgData name="Chen, Peilin (cts3td)" userId="7f9269d0-3077-4523-9ccf-5f947e08ec09" providerId="ADAL" clId="{AB211E45-D03E-4002-94C3-66862E345C50}" dt="2024-09-07T22:21:33.612" v="1840" actId="478"/>
          <ac:cxnSpMkLst>
            <pc:docMk/>
            <pc:sldMk cId="2300921230" sldId="4753"/>
            <ac:cxnSpMk id="51" creationId="{DF1D7F25-8367-4B13-B19F-C1EC80C37CA6}"/>
          </ac:cxnSpMkLst>
        </pc:cxnChg>
        <pc:cxnChg chg="mod">
          <ac:chgData name="Chen, Peilin (cts3td)" userId="7f9269d0-3077-4523-9ccf-5f947e08ec09" providerId="ADAL" clId="{AB211E45-D03E-4002-94C3-66862E345C50}" dt="2024-09-07T22:20:33.201" v="1823"/>
          <ac:cxnSpMkLst>
            <pc:docMk/>
            <pc:sldMk cId="2300921230" sldId="4753"/>
            <ac:cxnSpMk id="52" creationId="{2FF8E337-82D4-43A1-8661-04DE60B0FF8D}"/>
          </ac:cxnSpMkLst>
        </pc:cxnChg>
        <pc:cxnChg chg="mod">
          <ac:chgData name="Chen, Peilin (cts3td)" userId="7f9269d0-3077-4523-9ccf-5f947e08ec09" providerId="ADAL" clId="{AB211E45-D03E-4002-94C3-66862E345C50}" dt="2024-09-07T22:20:33.201" v="1823"/>
          <ac:cxnSpMkLst>
            <pc:docMk/>
            <pc:sldMk cId="2300921230" sldId="4753"/>
            <ac:cxnSpMk id="53" creationId="{EBEEBB94-A7E4-498E-A969-6F10CB7B2429}"/>
          </ac:cxnSpMkLst>
        </pc:cxnChg>
        <pc:cxnChg chg="mod">
          <ac:chgData name="Chen, Peilin (cts3td)" userId="7f9269d0-3077-4523-9ccf-5f947e08ec09" providerId="ADAL" clId="{AB211E45-D03E-4002-94C3-66862E345C50}" dt="2024-09-07T22:21:33.612" v="1840" actId="478"/>
          <ac:cxnSpMkLst>
            <pc:docMk/>
            <pc:sldMk cId="2300921230" sldId="4753"/>
            <ac:cxnSpMk id="54" creationId="{D48D2026-78B8-43C7-9BA0-26E49C714931}"/>
          </ac:cxnSpMkLst>
        </pc:cxnChg>
      </pc:sldChg>
      <pc:sldChg chg="addSp delSp modSp mod">
        <pc:chgData name="Chen, Peilin (cts3td)" userId="7f9269d0-3077-4523-9ccf-5f947e08ec09" providerId="ADAL" clId="{AB211E45-D03E-4002-94C3-66862E345C50}" dt="2024-09-07T21:06:56.578" v="960" actId="20577"/>
        <pc:sldMkLst>
          <pc:docMk/>
          <pc:sldMk cId="2519120794" sldId="4754"/>
        </pc:sldMkLst>
        <pc:spChg chg="mod">
          <ac:chgData name="Chen, Peilin (cts3td)" userId="7f9269d0-3077-4523-9ccf-5f947e08ec09" providerId="ADAL" clId="{AB211E45-D03E-4002-94C3-66862E345C50}" dt="2024-09-07T19:57:40.071" v="492" actId="20577"/>
          <ac:spMkLst>
            <pc:docMk/>
            <pc:sldMk cId="2519120794" sldId="4754"/>
            <ac:spMk id="6" creationId="{00000000-0000-0000-0000-000000000000}"/>
          </ac:spMkLst>
        </pc:spChg>
        <pc:spChg chg="mod">
          <ac:chgData name="Chen, Peilin (cts3td)" userId="7f9269d0-3077-4523-9ccf-5f947e08ec09" providerId="ADAL" clId="{AB211E45-D03E-4002-94C3-66862E345C50}" dt="2024-09-07T21:04:37.497" v="929" actId="20577"/>
          <ac:spMkLst>
            <pc:docMk/>
            <pc:sldMk cId="2519120794" sldId="4754"/>
            <ac:spMk id="9" creationId="{9A66F6AD-ADCC-4F32-A928-520CCBED868F}"/>
          </ac:spMkLst>
        </pc:spChg>
        <pc:spChg chg="del">
          <ac:chgData name="Chen, Peilin (cts3td)" userId="7f9269d0-3077-4523-9ccf-5f947e08ec09" providerId="ADAL" clId="{AB211E45-D03E-4002-94C3-66862E345C50}" dt="2024-09-07T19:57:25.743" v="453" actId="478"/>
          <ac:spMkLst>
            <pc:docMk/>
            <pc:sldMk cId="2519120794" sldId="4754"/>
            <ac:spMk id="10" creationId="{E84058CC-74BB-48E4-B706-4B9D616AFC4A}"/>
          </ac:spMkLst>
        </pc:spChg>
        <pc:spChg chg="del">
          <ac:chgData name="Chen, Peilin (cts3td)" userId="7f9269d0-3077-4523-9ccf-5f947e08ec09" providerId="ADAL" clId="{AB211E45-D03E-4002-94C3-66862E345C50}" dt="2024-09-07T19:57:27.627" v="454" actId="478"/>
          <ac:spMkLst>
            <pc:docMk/>
            <pc:sldMk cId="2519120794" sldId="4754"/>
            <ac:spMk id="13" creationId="{B177F907-448A-48C3-8116-85F3E148DC50}"/>
          </ac:spMkLst>
        </pc:spChg>
        <pc:spChg chg="mod">
          <ac:chgData name="Chen, Peilin (cts3td)" userId="7f9269d0-3077-4523-9ccf-5f947e08ec09" providerId="ADAL" clId="{AB211E45-D03E-4002-94C3-66862E345C50}" dt="2024-09-07T20:48:17.306" v="633"/>
          <ac:spMkLst>
            <pc:docMk/>
            <pc:sldMk cId="2519120794" sldId="4754"/>
            <ac:spMk id="15" creationId="{5A02514D-21BF-444E-A5EE-983ADD006A51}"/>
          </ac:spMkLst>
        </pc:spChg>
        <pc:spChg chg="mod">
          <ac:chgData name="Chen, Peilin (cts3td)" userId="7f9269d0-3077-4523-9ccf-5f947e08ec09" providerId="ADAL" clId="{AB211E45-D03E-4002-94C3-66862E345C50}" dt="2024-09-07T20:48:17.306" v="633"/>
          <ac:spMkLst>
            <pc:docMk/>
            <pc:sldMk cId="2519120794" sldId="4754"/>
            <ac:spMk id="21" creationId="{7EDD7241-BA9D-4CC8-8417-DAFC7D437823}"/>
          </ac:spMkLst>
        </pc:spChg>
        <pc:spChg chg="mod">
          <ac:chgData name="Chen, Peilin (cts3td)" userId="7f9269d0-3077-4523-9ccf-5f947e08ec09" providerId="ADAL" clId="{AB211E45-D03E-4002-94C3-66862E345C50}" dt="2024-09-07T20:48:17.306" v="633"/>
          <ac:spMkLst>
            <pc:docMk/>
            <pc:sldMk cId="2519120794" sldId="4754"/>
            <ac:spMk id="22" creationId="{D918DAE2-8B2B-4E38-9625-7678F80D0C05}"/>
          </ac:spMkLst>
        </pc:spChg>
        <pc:spChg chg="mod">
          <ac:chgData name="Chen, Peilin (cts3td)" userId="7f9269d0-3077-4523-9ccf-5f947e08ec09" providerId="ADAL" clId="{AB211E45-D03E-4002-94C3-66862E345C50}" dt="2024-09-07T20:48:17.306" v="633"/>
          <ac:spMkLst>
            <pc:docMk/>
            <pc:sldMk cId="2519120794" sldId="4754"/>
            <ac:spMk id="23" creationId="{09CEEF37-410D-4E11-8D9C-7CFB3F47664F}"/>
          </ac:spMkLst>
        </pc:spChg>
        <pc:spChg chg="mod">
          <ac:chgData name="Chen, Peilin (cts3td)" userId="7f9269d0-3077-4523-9ccf-5f947e08ec09" providerId="ADAL" clId="{AB211E45-D03E-4002-94C3-66862E345C50}" dt="2024-09-07T20:48:17.306" v="633"/>
          <ac:spMkLst>
            <pc:docMk/>
            <pc:sldMk cId="2519120794" sldId="4754"/>
            <ac:spMk id="24" creationId="{7DE8DED0-155D-4631-BDFA-747A3A6FA780}"/>
          </ac:spMkLst>
        </pc:spChg>
        <pc:spChg chg="mod">
          <ac:chgData name="Chen, Peilin (cts3td)" userId="7f9269d0-3077-4523-9ccf-5f947e08ec09" providerId="ADAL" clId="{AB211E45-D03E-4002-94C3-66862E345C50}" dt="2024-09-07T20:48:43.464" v="706" actId="1037"/>
          <ac:spMkLst>
            <pc:docMk/>
            <pc:sldMk cId="2519120794" sldId="4754"/>
            <ac:spMk id="25" creationId="{2BCC03AB-A1AA-4751-861B-795BC8EC7007}"/>
          </ac:spMkLst>
        </pc:spChg>
        <pc:spChg chg="mod">
          <ac:chgData name="Chen, Peilin (cts3td)" userId="7f9269d0-3077-4523-9ccf-5f947e08ec09" providerId="ADAL" clId="{AB211E45-D03E-4002-94C3-66862E345C50}" dt="2024-09-07T20:48:28.561" v="658" actId="1035"/>
          <ac:spMkLst>
            <pc:docMk/>
            <pc:sldMk cId="2519120794" sldId="4754"/>
            <ac:spMk id="26" creationId="{6E5C5BCE-E4F2-4825-9952-8DF04CC369B7}"/>
          </ac:spMkLst>
        </pc:spChg>
        <pc:spChg chg="mod">
          <ac:chgData name="Chen, Peilin (cts3td)" userId="7f9269d0-3077-4523-9ccf-5f947e08ec09" providerId="ADAL" clId="{AB211E45-D03E-4002-94C3-66862E345C50}" dt="2024-09-07T20:48:59.766" v="733" actId="1036"/>
          <ac:spMkLst>
            <pc:docMk/>
            <pc:sldMk cId="2519120794" sldId="4754"/>
            <ac:spMk id="27" creationId="{5D4B9E21-112E-4BD8-970C-D0C8CB980F38}"/>
          </ac:spMkLst>
        </pc:spChg>
        <pc:spChg chg="mod">
          <ac:chgData name="Chen, Peilin (cts3td)" userId="7f9269d0-3077-4523-9ccf-5f947e08ec09" providerId="ADAL" clId="{AB211E45-D03E-4002-94C3-66862E345C50}" dt="2024-09-07T20:49:04.352" v="769" actId="1036"/>
          <ac:spMkLst>
            <pc:docMk/>
            <pc:sldMk cId="2519120794" sldId="4754"/>
            <ac:spMk id="28" creationId="{0837E0B4-6F8A-4223-A533-2E39B53FA6BE}"/>
          </ac:spMkLst>
        </pc:spChg>
        <pc:spChg chg="mod">
          <ac:chgData name="Chen, Peilin (cts3td)" userId="7f9269d0-3077-4523-9ccf-5f947e08ec09" providerId="ADAL" clId="{AB211E45-D03E-4002-94C3-66862E345C50}" dt="2024-09-07T20:49:10.492" v="814" actId="1036"/>
          <ac:spMkLst>
            <pc:docMk/>
            <pc:sldMk cId="2519120794" sldId="4754"/>
            <ac:spMk id="29" creationId="{E3CC2145-9640-4EB2-B269-81DFEFC02B8A}"/>
          </ac:spMkLst>
        </pc:spChg>
        <pc:spChg chg="add mod">
          <ac:chgData name="Chen, Peilin (cts3td)" userId="7f9269d0-3077-4523-9ccf-5f947e08ec09" providerId="ADAL" clId="{AB211E45-D03E-4002-94C3-66862E345C50}" dt="2024-09-07T21:06:56.578" v="960" actId="20577"/>
          <ac:spMkLst>
            <pc:docMk/>
            <pc:sldMk cId="2519120794" sldId="4754"/>
            <ac:spMk id="34" creationId="{8D97D229-10BB-4618-9C4F-6766B4001EA9}"/>
          </ac:spMkLst>
        </pc:spChg>
        <pc:grpChg chg="add del mod">
          <ac:chgData name="Chen, Peilin (cts3td)" userId="7f9269d0-3077-4523-9ccf-5f947e08ec09" providerId="ADAL" clId="{AB211E45-D03E-4002-94C3-66862E345C50}" dt="2024-09-07T21:02:59.245" v="903" actId="478"/>
          <ac:grpSpMkLst>
            <pc:docMk/>
            <pc:sldMk cId="2519120794" sldId="4754"/>
            <ac:grpSpMk id="11" creationId="{35D72072-5968-41E8-9DE8-8D510359573D}"/>
          </ac:grpSpMkLst>
        </pc:grpChg>
        <pc:picChg chg="add del mod">
          <ac:chgData name="Chen, Peilin (cts3td)" userId="7f9269d0-3077-4523-9ccf-5f947e08ec09" providerId="ADAL" clId="{AB211E45-D03E-4002-94C3-66862E345C50}" dt="2024-09-07T20:48:10.616" v="632" actId="478"/>
          <ac:picMkLst>
            <pc:docMk/>
            <pc:sldMk cId="2519120794" sldId="4754"/>
            <ac:picMk id="3" creationId="{363CB3D3-C9CB-4448-83FC-9481D91582F7}"/>
          </ac:picMkLst>
        </pc:picChg>
        <pc:picChg chg="add mod">
          <ac:chgData name="Chen, Peilin (cts3td)" userId="7f9269d0-3077-4523-9ccf-5f947e08ec09" providerId="ADAL" clId="{AB211E45-D03E-4002-94C3-66862E345C50}" dt="2024-09-07T21:06:43.678" v="958" actId="1036"/>
          <ac:picMkLst>
            <pc:docMk/>
            <pc:sldMk cId="2519120794" sldId="4754"/>
            <ac:picMk id="33" creationId="{5A98117D-09CE-4748-9C7F-AD5011E66760}"/>
          </ac:picMkLst>
        </pc:picChg>
        <pc:cxnChg chg="mod">
          <ac:chgData name="Chen, Peilin (cts3td)" userId="7f9269d0-3077-4523-9ccf-5f947e08ec09" providerId="ADAL" clId="{AB211E45-D03E-4002-94C3-66862E345C50}" dt="2024-09-07T20:48:17.306" v="633"/>
          <ac:cxnSpMkLst>
            <pc:docMk/>
            <pc:sldMk cId="2519120794" sldId="4754"/>
            <ac:cxnSpMk id="12" creationId="{745103FE-8CEE-4DCE-9825-E1F096EA94CF}"/>
          </ac:cxnSpMkLst>
        </pc:cxnChg>
        <pc:cxnChg chg="mod">
          <ac:chgData name="Chen, Peilin (cts3td)" userId="7f9269d0-3077-4523-9ccf-5f947e08ec09" providerId="ADAL" clId="{AB211E45-D03E-4002-94C3-66862E345C50}" dt="2024-09-07T20:48:32.803" v="659" actId="14100"/>
          <ac:cxnSpMkLst>
            <pc:docMk/>
            <pc:sldMk cId="2519120794" sldId="4754"/>
            <ac:cxnSpMk id="14" creationId="{A861E4C6-464E-444F-8606-866E46686D8D}"/>
          </ac:cxnSpMkLst>
        </pc:cxnChg>
        <pc:cxnChg chg="mod">
          <ac:chgData name="Chen, Peilin (cts3td)" userId="7f9269d0-3077-4523-9ccf-5f947e08ec09" providerId="ADAL" clId="{AB211E45-D03E-4002-94C3-66862E345C50}" dt="2024-09-07T20:48:25.454" v="635" actId="14100"/>
          <ac:cxnSpMkLst>
            <pc:docMk/>
            <pc:sldMk cId="2519120794" sldId="4754"/>
            <ac:cxnSpMk id="16" creationId="{281E07A9-4BB0-4DE9-86CF-524FCAA61B30}"/>
          </ac:cxnSpMkLst>
        </pc:cxnChg>
        <pc:cxnChg chg="mod">
          <ac:chgData name="Chen, Peilin (cts3td)" userId="7f9269d0-3077-4523-9ccf-5f947e08ec09" providerId="ADAL" clId="{AB211E45-D03E-4002-94C3-66862E345C50}" dt="2024-09-07T20:48:50.300" v="707" actId="14100"/>
          <ac:cxnSpMkLst>
            <pc:docMk/>
            <pc:sldMk cId="2519120794" sldId="4754"/>
            <ac:cxnSpMk id="17" creationId="{3DEE1311-6DC0-448A-8F72-105D571912E1}"/>
          </ac:cxnSpMkLst>
        </pc:cxnChg>
        <pc:cxnChg chg="mod">
          <ac:chgData name="Chen, Peilin (cts3td)" userId="7f9269d0-3077-4523-9ccf-5f947e08ec09" providerId="ADAL" clId="{AB211E45-D03E-4002-94C3-66862E345C50}" dt="2024-09-07T20:48:53.914" v="708" actId="14100"/>
          <ac:cxnSpMkLst>
            <pc:docMk/>
            <pc:sldMk cId="2519120794" sldId="4754"/>
            <ac:cxnSpMk id="18" creationId="{6D9EC6C8-5C6C-46E8-963D-FDFE53FCD432}"/>
          </ac:cxnSpMkLst>
        </pc:cxnChg>
        <pc:cxnChg chg="mod">
          <ac:chgData name="Chen, Peilin (cts3td)" userId="7f9269d0-3077-4523-9ccf-5f947e08ec09" providerId="ADAL" clId="{AB211E45-D03E-4002-94C3-66862E345C50}" dt="2024-09-07T20:48:56.811" v="709" actId="14100"/>
          <ac:cxnSpMkLst>
            <pc:docMk/>
            <pc:sldMk cId="2519120794" sldId="4754"/>
            <ac:cxnSpMk id="19" creationId="{07C2D714-A139-4382-877F-6FE7B2934E0A}"/>
          </ac:cxnSpMkLst>
        </pc:cxnChg>
      </pc:sldChg>
      <pc:sldChg chg="addSp delSp modSp mod">
        <pc:chgData name="Chen, Peilin (cts3td)" userId="7f9269d0-3077-4523-9ccf-5f947e08ec09" providerId="ADAL" clId="{AB211E45-D03E-4002-94C3-66862E345C50}" dt="2024-09-08T14:05:55.855" v="5747" actId="20577"/>
        <pc:sldMkLst>
          <pc:docMk/>
          <pc:sldMk cId="2406434736" sldId="4777"/>
        </pc:sldMkLst>
        <pc:spChg chg="mod">
          <ac:chgData name="Chen, Peilin (cts3td)" userId="7f9269d0-3077-4523-9ccf-5f947e08ec09" providerId="ADAL" clId="{AB211E45-D03E-4002-94C3-66862E345C50}" dt="2024-09-07T19:58:52.524" v="594" actId="20577"/>
          <ac:spMkLst>
            <pc:docMk/>
            <pc:sldMk cId="2406434736" sldId="4777"/>
            <ac:spMk id="6" creationId="{00000000-0000-0000-0000-000000000000}"/>
          </ac:spMkLst>
        </pc:spChg>
        <pc:spChg chg="del mod">
          <ac:chgData name="Chen, Peilin (cts3td)" userId="7f9269d0-3077-4523-9ccf-5f947e08ec09" providerId="ADAL" clId="{AB211E45-D03E-4002-94C3-66862E345C50}" dt="2024-09-08T13:58:33.090" v="5340" actId="478"/>
          <ac:spMkLst>
            <pc:docMk/>
            <pc:sldMk cId="2406434736" sldId="4777"/>
            <ac:spMk id="9" creationId="{D6A1EC04-04F1-4A05-ADA7-ACC942D6A5CE}"/>
          </ac:spMkLst>
        </pc:spChg>
        <pc:spChg chg="add mod">
          <ac:chgData name="Chen, Peilin (cts3td)" userId="7f9269d0-3077-4523-9ccf-5f947e08ec09" providerId="ADAL" clId="{AB211E45-D03E-4002-94C3-66862E345C50}" dt="2024-09-08T13:59:27.482" v="5440" actId="1036"/>
          <ac:spMkLst>
            <pc:docMk/>
            <pc:sldMk cId="2406434736" sldId="4777"/>
            <ac:spMk id="13" creationId="{C302D7F1-8C42-4E8A-847F-62F755921EA3}"/>
          </ac:spMkLst>
        </pc:spChg>
        <pc:spChg chg="add mod">
          <ac:chgData name="Chen, Peilin (cts3td)" userId="7f9269d0-3077-4523-9ccf-5f947e08ec09" providerId="ADAL" clId="{AB211E45-D03E-4002-94C3-66862E345C50}" dt="2024-09-08T13:59:27.482" v="5440" actId="1036"/>
          <ac:spMkLst>
            <pc:docMk/>
            <pc:sldMk cId="2406434736" sldId="4777"/>
            <ac:spMk id="14" creationId="{E2DB7B39-DF79-439D-9DB7-3901B6C3A46E}"/>
          </ac:spMkLst>
        </pc:spChg>
        <pc:spChg chg="add mod">
          <ac:chgData name="Chen, Peilin (cts3td)" userId="7f9269d0-3077-4523-9ccf-5f947e08ec09" providerId="ADAL" clId="{AB211E45-D03E-4002-94C3-66862E345C50}" dt="2024-09-08T13:59:27.482" v="5440" actId="1036"/>
          <ac:spMkLst>
            <pc:docMk/>
            <pc:sldMk cId="2406434736" sldId="4777"/>
            <ac:spMk id="15" creationId="{985CD78B-0A52-4334-BB84-7FE87C0DB63D}"/>
          </ac:spMkLst>
        </pc:spChg>
        <pc:spChg chg="add mod">
          <ac:chgData name="Chen, Peilin (cts3td)" userId="7f9269d0-3077-4523-9ccf-5f947e08ec09" providerId="ADAL" clId="{AB211E45-D03E-4002-94C3-66862E345C50}" dt="2024-09-08T13:58:48.622" v="5384" actId="20577"/>
          <ac:spMkLst>
            <pc:docMk/>
            <pc:sldMk cId="2406434736" sldId="4777"/>
            <ac:spMk id="16" creationId="{A5376E4C-78A0-44A3-BADF-5B566D2693A3}"/>
          </ac:spMkLst>
        </pc:spChg>
        <pc:spChg chg="add mod">
          <ac:chgData name="Chen, Peilin (cts3td)" userId="7f9269d0-3077-4523-9ccf-5f947e08ec09" providerId="ADAL" clId="{AB211E45-D03E-4002-94C3-66862E345C50}" dt="2024-09-08T14:05:55.855" v="5747" actId="20577"/>
          <ac:spMkLst>
            <pc:docMk/>
            <pc:sldMk cId="2406434736" sldId="4777"/>
            <ac:spMk id="17" creationId="{544C926D-D7F6-48EC-9752-175666071333}"/>
          </ac:spMkLst>
        </pc:spChg>
        <pc:spChg chg="add mod">
          <ac:chgData name="Chen, Peilin (cts3td)" userId="7f9269d0-3077-4523-9ccf-5f947e08ec09" providerId="ADAL" clId="{AB211E45-D03E-4002-94C3-66862E345C50}" dt="2024-09-08T14:05:24.294" v="5742" actId="1035"/>
          <ac:spMkLst>
            <pc:docMk/>
            <pc:sldMk cId="2406434736" sldId="4777"/>
            <ac:spMk id="18" creationId="{717CFE5E-38EE-4E27-BEE8-94814061347B}"/>
          </ac:spMkLst>
        </pc:spChg>
        <pc:spChg chg="del">
          <ac:chgData name="Chen, Peilin (cts3td)" userId="7f9269d0-3077-4523-9ccf-5f947e08ec09" providerId="ADAL" clId="{AB211E45-D03E-4002-94C3-66862E345C50}" dt="2024-09-07T19:58:38.034" v="566" actId="478"/>
          <ac:spMkLst>
            <pc:docMk/>
            <pc:sldMk cId="2406434736" sldId="4777"/>
            <ac:spMk id="37" creationId="{975E1F5B-2145-4858-AF46-85667EDFBCDD}"/>
          </ac:spMkLst>
        </pc:spChg>
        <pc:spChg chg="del">
          <ac:chgData name="Chen, Peilin (cts3td)" userId="7f9269d0-3077-4523-9ccf-5f947e08ec09" providerId="ADAL" clId="{AB211E45-D03E-4002-94C3-66862E345C50}" dt="2024-09-07T19:58:39.815" v="568" actId="478"/>
          <ac:spMkLst>
            <pc:docMk/>
            <pc:sldMk cId="2406434736" sldId="4777"/>
            <ac:spMk id="38" creationId="{966296C3-2684-4ACE-AABF-84F1E92DDE8D}"/>
          </ac:spMkLst>
        </pc:spChg>
        <pc:spChg chg="del">
          <ac:chgData name="Chen, Peilin (cts3td)" userId="7f9269d0-3077-4523-9ccf-5f947e08ec09" providerId="ADAL" clId="{AB211E45-D03E-4002-94C3-66862E345C50}" dt="2024-09-07T19:58:39.082" v="567" actId="478"/>
          <ac:spMkLst>
            <pc:docMk/>
            <pc:sldMk cId="2406434736" sldId="4777"/>
            <ac:spMk id="39" creationId="{A806BA3C-47D8-4406-8DA2-3D5A2ED3A5A1}"/>
          </ac:spMkLst>
        </pc:spChg>
        <pc:picChg chg="del">
          <ac:chgData name="Chen, Peilin (cts3td)" userId="7f9269d0-3077-4523-9ccf-5f947e08ec09" providerId="ADAL" clId="{AB211E45-D03E-4002-94C3-66862E345C50}" dt="2024-09-07T19:58:37.015" v="565" actId="478"/>
          <ac:picMkLst>
            <pc:docMk/>
            <pc:sldMk cId="2406434736" sldId="4777"/>
            <ac:picMk id="3" creationId="{72D4EA3C-7301-4D83-8E5F-C0089828A197}"/>
          </ac:picMkLst>
        </pc:picChg>
        <pc:picChg chg="add mod">
          <ac:chgData name="Chen, Peilin (cts3td)" userId="7f9269d0-3077-4523-9ccf-5f947e08ec09" providerId="ADAL" clId="{AB211E45-D03E-4002-94C3-66862E345C50}" dt="2024-09-08T13:59:27.482" v="5440" actId="1036"/>
          <ac:picMkLst>
            <pc:docMk/>
            <pc:sldMk cId="2406434736" sldId="4777"/>
            <ac:picMk id="10" creationId="{225B161F-1000-43D3-BF65-ED621340E3F4}"/>
          </ac:picMkLst>
        </pc:picChg>
        <pc:picChg chg="add mod">
          <ac:chgData name="Chen, Peilin (cts3td)" userId="7f9269d0-3077-4523-9ccf-5f947e08ec09" providerId="ADAL" clId="{AB211E45-D03E-4002-94C3-66862E345C50}" dt="2024-09-08T13:59:27.482" v="5440" actId="1036"/>
          <ac:picMkLst>
            <pc:docMk/>
            <pc:sldMk cId="2406434736" sldId="4777"/>
            <ac:picMk id="11" creationId="{AEAE0EBA-48AA-48B0-80FE-B8378A595AC7}"/>
          </ac:picMkLst>
        </pc:picChg>
        <pc:picChg chg="add mod">
          <ac:chgData name="Chen, Peilin (cts3td)" userId="7f9269d0-3077-4523-9ccf-5f947e08ec09" providerId="ADAL" clId="{AB211E45-D03E-4002-94C3-66862E345C50}" dt="2024-09-08T13:59:27.482" v="5440" actId="1036"/>
          <ac:picMkLst>
            <pc:docMk/>
            <pc:sldMk cId="2406434736" sldId="4777"/>
            <ac:picMk id="12" creationId="{C29DA8D6-0E97-4784-BD67-23269A704E74}"/>
          </ac:picMkLst>
        </pc:picChg>
      </pc:sldChg>
      <pc:sldChg chg="addSp delSp modSp mod">
        <pc:chgData name="Chen, Peilin (cts3td)" userId="7f9269d0-3077-4523-9ccf-5f947e08ec09" providerId="ADAL" clId="{AB211E45-D03E-4002-94C3-66862E345C50}" dt="2024-09-08T16:50:41.696" v="8021" actId="20577"/>
        <pc:sldMkLst>
          <pc:docMk/>
          <pc:sldMk cId="2172619078" sldId="4779"/>
        </pc:sldMkLst>
        <pc:spChg chg="del">
          <ac:chgData name="Chen, Peilin (cts3td)" userId="7f9269d0-3077-4523-9ccf-5f947e08ec09" providerId="ADAL" clId="{AB211E45-D03E-4002-94C3-66862E345C50}" dt="2024-09-08T14:59:57.553" v="7058" actId="478"/>
          <ac:spMkLst>
            <pc:docMk/>
            <pc:sldMk cId="2172619078" sldId="4779"/>
            <ac:spMk id="9" creationId="{D6A1EC04-04F1-4A05-ADA7-ACC942D6A5CE}"/>
          </ac:spMkLst>
        </pc:spChg>
        <pc:spChg chg="add mod">
          <ac:chgData name="Chen, Peilin (cts3td)" userId="7f9269d0-3077-4523-9ccf-5f947e08ec09" providerId="ADAL" clId="{AB211E45-D03E-4002-94C3-66862E345C50}" dt="2024-09-08T15:00:10.059" v="7087" actId="20577"/>
          <ac:spMkLst>
            <pc:docMk/>
            <pc:sldMk cId="2172619078" sldId="4779"/>
            <ac:spMk id="17" creationId="{0C7625D7-FC81-4695-A313-5E2BF56BB9C5}"/>
          </ac:spMkLst>
        </pc:spChg>
        <pc:spChg chg="del">
          <ac:chgData name="Chen, Peilin (cts3td)" userId="7f9269d0-3077-4523-9ccf-5f947e08ec09" providerId="ADAL" clId="{AB211E45-D03E-4002-94C3-66862E345C50}" dt="2024-09-07T19:59:04.707" v="603" actId="478"/>
          <ac:spMkLst>
            <pc:docMk/>
            <pc:sldMk cId="2172619078" sldId="4779"/>
            <ac:spMk id="18" creationId="{A4C92CAA-8876-4241-80EB-9CC4AA8AA09F}"/>
          </ac:spMkLst>
        </pc:spChg>
        <pc:spChg chg="del">
          <ac:chgData name="Chen, Peilin (cts3td)" userId="7f9269d0-3077-4523-9ccf-5f947e08ec09" providerId="ADAL" clId="{AB211E45-D03E-4002-94C3-66862E345C50}" dt="2024-09-07T19:58:59.299" v="597" actId="478"/>
          <ac:spMkLst>
            <pc:docMk/>
            <pc:sldMk cId="2172619078" sldId="4779"/>
            <ac:spMk id="19" creationId="{D48D628C-3D8E-4B40-9827-9463D394F0D7}"/>
          </ac:spMkLst>
        </pc:spChg>
        <pc:spChg chg="del">
          <ac:chgData name="Chen, Peilin (cts3td)" userId="7f9269d0-3077-4523-9ccf-5f947e08ec09" providerId="ADAL" clId="{AB211E45-D03E-4002-94C3-66862E345C50}" dt="2024-09-07T19:59:02.868" v="601" actId="478"/>
          <ac:spMkLst>
            <pc:docMk/>
            <pc:sldMk cId="2172619078" sldId="4779"/>
            <ac:spMk id="21" creationId="{C227A228-75EC-47D2-BD07-B4C6EA23309D}"/>
          </ac:spMkLst>
        </pc:spChg>
        <pc:spChg chg="del">
          <ac:chgData name="Chen, Peilin (cts3td)" userId="7f9269d0-3077-4523-9ccf-5f947e08ec09" providerId="ADAL" clId="{AB211E45-D03E-4002-94C3-66862E345C50}" dt="2024-09-07T19:59:00.710" v="598" actId="478"/>
          <ac:spMkLst>
            <pc:docMk/>
            <pc:sldMk cId="2172619078" sldId="4779"/>
            <ac:spMk id="25" creationId="{B60C8F22-C814-4C71-AD3E-8FDC8E81A1E8}"/>
          </ac:spMkLst>
        </pc:spChg>
        <pc:spChg chg="add mod">
          <ac:chgData name="Chen, Peilin (cts3td)" userId="7f9269d0-3077-4523-9ccf-5f947e08ec09" providerId="ADAL" clId="{AB211E45-D03E-4002-94C3-66862E345C50}" dt="2024-09-08T16:50:41.696" v="8021" actId="20577"/>
          <ac:spMkLst>
            <pc:docMk/>
            <pc:sldMk cId="2172619078" sldId="4779"/>
            <ac:spMk id="27" creationId="{4365E777-39A6-427A-991D-6E8957C4DEEB}"/>
          </ac:spMkLst>
        </pc:spChg>
        <pc:spChg chg="add mod">
          <ac:chgData name="Chen, Peilin (cts3td)" userId="7f9269d0-3077-4523-9ccf-5f947e08ec09" providerId="ADAL" clId="{AB211E45-D03E-4002-94C3-66862E345C50}" dt="2024-09-08T16:42:24.676" v="7733" actId="1035"/>
          <ac:spMkLst>
            <pc:docMk/>
            <pc:sldMk cId="2172619078" sldId="4779"/>
            <ac:spMk id="28" creationId="{9CCA4445-5FF6-437B-B092-BCA352AC4828}"/>
          </ac:spMkLst>
        </pc:spChg>
        <pc:spChg chg="del">
          <ac:chgData name="Chen, Peilin (cts3td)" userId="7f9269d0-3077-4523-9ccf-5f947e08ec09" providerId="ADAL" clId="{AB211E45-D03E-4002-94C3-66862E345C50}" dt="2024-09-07T19:59:05.435" v="604" actId="478"/>
          <ac:spMkLst>
            <pc:docMk/>
            <pc:sldMk cId="2172619078" sldId="4779"/>
            <ac:spMk id="31" creationId="{BBD0961B-0D4E-42CA-B41C-A2F3AE47D916}"/>
          </ac:spMkLst>
        </pc:spChg>
        <pc:spChg chg="del">
          <ac:chgData name="Chen, Peilin (cts3td)" userId="7f9269d0-3077-4523-9ccf-5f947e08ec09" providerId="ADAL" clId="{AB211E45-D03E-4002-94C3-66862E345C50}" dt="2024-09-07T19:59:01.785" v="600" actId="478"/>
          <ac:spMkLst>
            <pc:docMk/>
            <pc:sldMk cId="2172619078" sldId="4779"/>
            <ac:spMk id="34" creationId="{24773E86-B3EE-4DE9-AC6B-8AC623130F31}"/>
          </ac:spMkLst>
        </pc:spChg>
        <pc:grpChg chg="add mod">
          <ac:chgData name="Chen, Peilin (cts3td)" userId="7f9269d0-3077-4523-9ccf-5f947e08ec09" providerId="ADAL" clId="{AB211E45-D03E-4002-94C3-66862E345C50}" dt="2024-09-08T16:42:26.044" v="7736" actId="1036"/>
          <ac:grpSpMkLst>
            <pc:docMk/>
            <pc:sldMk cId="2172619078" sldId="4779"/>
            <ac:grpSpMk id="2" creationId="{F1B47527-2759-45E2-807E-EB829D73CE3D}"/>
          </ac:grpSpMkLst>
        </pc:grpChg>
        <pc:picChg chg="del">
          <ac:chgData name="Chen, Peilin (cts3td)" userId="7f9269d0-3077-4523-9ccf-5f947e08ec09" providerId="ADAL" clId="{AB211E45-D03E-4002-94C3-66862E345C50}" dt="2024-09-07T19:58:56.958" v="596" actId="478"/>
          <ac:picMkLst>
            <pc:docMk/>
            <pc:sldMk cId="2172619078" sldId="4779"/>
            <ac:picMk id="5" creationId="{A2B842C8-2FB8-4676-8486-DF15BC4246A6}"/>
          </ac:picMkLst>
        </pc:picChg>
        <pc:picChg chg="del">
          <ac:chgData name="Chen, Peilin (cts3td)" userId="7f9269d0-3077-4523-9ccf-5f947e08ec09" providerId="ADAL" clId="{AB211E45-D03E-4002-94C3-66862E345C50}" dt="2024-09-07T19:58:56.519" v="595" actId="478"/>
          <ac:picMkLst>
            <pc:docMk/>
            <pc:sldMk cId="2172619078" sldId="4779"/>
            <ac:picMk id="12" creationId="{0A16D687-6D0A-459B-B8B3-F56507057753}"/>
          </ac:picMkLst>
        </pc:picChg>
        <pc:picChg chg="add mod">
          <ac:chgData name="Chen, Peilin (cts3td)" userId="7f9269d0-3077-4523-9ccf-5f947e08ec09" providerId="ADAL" clId="{AB211E45-D03E-4002-94C3-66862E345C50}" dt="2024-09-08T16:41:47.481" v="7701" actId="164"/>
          <ac:picMkLst>
            <pc:docMk/>
            <pc:sldMk cId="2172619078" sldId="4779"/>
            <ac:picMk id="23" creationId="{9EA82CFC-AE32-47CB-BB46-32FEAD5D9E27}"/>
          </ac:picMkLst>
        </pc:picChg>
        <pc:picChg chg="add mod">
          <ac:chgData name="Chen, Peilin (cts3td)" userId="7f9269d0-3077-4523-9ccf-5f947e08ec09" providerId="ADAL" clId="{AB211E45-D03E-4002-94C3-66862E345C50}" dt="2024-09-08T16:41:47.481" v="7701" actId="164"/>
          <ac:picMkLst>
            <pc:docMk/>
            <pc:sldMk cId="2172619078" sldId="4779"/>
            <ac:picMk id="24" creationId="{904474AB-84D4-4F04-B5DD-38E1CA198532}"/>
          </ac:picMkLst>
        </pc:picChg>
        <pc:cxnChg chg="del">
          <ac:chgData name="Chen, Peilin (cts3td)" userId="7f9269d0-3077-4523-9ccf-5f947e08ec09" providerId="ADAL" clId="{AB211E45-D03E-4002-94C3-66862E345C50}" dt="2024-09-07T19:59:03.434" v="602" actId="478"/>
          <ac:cxnSpMkLst>
            <pc:docMk/>
            <pc:sldMk cId="2172619078" sldId="4779"/>
            <ac:cxnSpMk id="22" creationId="{D05D5144-3B5E-415A-8154-E0A592152F98}"/>
          </ac:cxnSpMkLst>
        </pc:cxnChg>
        <pc:cxnChg chg="del">
          <ac:chgData name="Chen, Peilin (cts3td)" userId="7f9269d0-3077-4523-9ccf-5f947e08ec09" providerId="ADAL" clId="{AB211E45-D03E-4002-94C3-66862E345C50}" dt="2024-09-07T19:59:01.222" v="599" actId="478"/>
          <ac:cxnSpMkLst>
            <pc:docMk/>
            <pc:sldMk cId="2172619078" sldId="4779"/>
            <ac:cxnSpMk id="26" creationId="{F4128F23-6BCB-404C-8625-948BF8B62909}"/>
          </ac:cxnSpMkLst>
        </pc:cxnChg>
        <pc:cxnChg chg="del">
          <ac:chgData name="Chen, Peilin (cts3td)" userId="7f9269d0-3077-4523-9ccf-5f947e08ec09" providerId="ADAL" clId="{AB211E45-D03E-4002-94C3-66862E345C50}" dt="2024-09-07T19:59:06.319" v="605" actId="478"/>
          <ac:cxnSpMkLst>
            <pc:docMk/>
            <pc:sldMk cId="2172619078" sldId="4779"/>
            <ac:cxnSpMk id="32" creationId="{8BF921E8-4CF1-40F6-88CB-63E40B30CF05}"/>
          </ac:cxnSpMkLst>
        </pc:cxnChg>
      </pc:sldChg>
      <pc:sldChg chg="addSp delSp modSp add mod">
        <pc:chgData name="Chen, Peilin (cts3td)" userId="7f9269d0-3077-4523-9ccf-5f947e08ec09" providerId="ADAL" clId="{AB211E45-D03E-4002-94C3-66862E345C50}" dt="2024-09-07T21:14:43.867" v="1091" actId="1036"/>
        <pc:sldMkLst>
          <pc:docMk/>
          <pc:sldMk cId="2346958500" sldId="4780"/>
        </pc:sldMkLst>
        <pc:spChg chg="mod">
          <ac:chgData name="Chen, Peilin (cts3td)" userId="7f9269d0-3077-4523-9ccf-5f947e08ec09" providerId="ADAL" clId="{AB211E45-D03E-4002-94C3-66862E345C50}" dt="2024-09-07T21:13:02.028" v="1059" actId="1035"/>
          <ac:spMkLst>
            <pc:docMk/>
            <pc:sldMk cId="2346958500" sldId="4780"/>
            <ac:spMk id="24" creationId="{7DE8DED0-155D-4631-BDFA-747A3A6FA780}"/>
          </ac:spMkLst>
        </pc:spChg>
        <pc:spChg chg="add del">
          <ac:chgData name="Chen, Peilin (cts3td)" userId="7f9269d0-3077-4523-9ccf-5f947e08ec09" providerId="ADAL" clId="{AB211E45-D03E-4002-94C3-66862E345C50}" dt="2024-09-07T21:10:45.852" v="984" actId="478"/>
          <ac:spMkLst>
            <pc:docMk/>
            <pc:sldMk cId="2346958500" sldId="4780"/>
            <ac:spMk id="25" creationId="{2BCC03AB-A1AA-4751-861B-795BC8EC7007}"/>
          </ac:spMkLst>
        </pc:spChg>
        <pc:spChg chg="mod">
          <ac:chgData name="Chen, Peilin (cts3td)" userId="7f9269d0-3077-4523-9ccf-5f947e08ec09" providerId="ADAL" clId="{AB211E45-D03E-4002-94C3-66862E345C50}" dt="2024-09-07T21:13:06.957" v="1060" actId="1036"/>
          <ac:spMkLst>
            <pc:docMk/>
            <pc:sldMk cId="2346958500" sldId="4780"/>
            <ac:spMk id="28" creationId="{0837E0B4-6F8A-4223-A533-2E39B53FA6BE}"/>
          </ac:spMkLst>
        </pc:spChg>
        <pc:spChg chg="mod">
          <ac:chgData name="Chen, Peilin (cts3td)" userId="7f9269d0-3077-4523-9ccf-5f947e08ec09" providerId="ADAL" clId="{AB211E45-D03E-4002-94C3-66862E345C50}" dt="2024-09-07T21:13:02.028" v="1059" actId="1035"/>
          <ac:spMkLst>
            <pc:docMk/>
            <pc:sldMk cId="2346958500" sldId="4780"/>
            <ac:spMk id="29" creationId="{E3CC2145-9640-4EB2-B269-81DFEFC02B8A}"/>
          </ac:spMkLst>
        </pc:spChg>
        <pc:spChg chg="add mod">
          <ac:chgData name="Chen, Peilin (cts3td)" userId="7f9269d0-3077-4523-9ccf-5f947e08ec09" providerId="ADAL" clId="{AB211E45-D03E-4002-94C3-66862E345C50}" dt="2024-09-07T21:12:26.926" v="1001" actId="20577"/>
          <ac:spMkLst>
            <pc:docMk/>
            <pc:sldMk cId="2346958500" sldId="4780"/>
            <ac:spMk id="31" creationId="{EDCE7A88-CA8F-4D83-8D45-3B080A050083}"/>
          </ac:spMkLst>
        </pc:spChg>
        <pc:spChg chg="add mod">
          <ac:chgData name="Chen, Peilin (cts3td)" userId="7f9269d0-3077-4523-9ccf-5f947e08ec09" providerId="ADAL" clId="{AB211E45-D03E-4002-94C3-66862E345C50}" dt="2024-09-07T21:13:16.350" v="1064" actId="1035"/>
          <ac:spMkLst>
            <pc:docMk/>
            <pc:sldMk cId="2346958500" sldId="4780"/>
            <ac:spMk id="32" creationId="{CA961C97-7EC0-4DF0-AC53-BF3F9C479922}"/>
          </ac:spMkLst>
        </pc:spChg>
        <pc:spChg chg="add mod">
          <ac:chgData name="Chen, Peilin (cts3td)" userId="7f9269d0-3077-4523-9ccf-5f947e08ec09" providerId="ADAL" clId="{AB211E45-D03E-4002-94C3-66862E345C50}" dt="2024-09-07T21:14:43.867" v="1091" actId="1036"/>
          <ac:spMkLst>
            <pc:docMk/>
            <pc:sldMk cId="2346958500" sldId="4780"/>
            <ac:spMk id="33" creationId="{32BE7108-75AA-4628-BF05-AE20FAA44484}"/>
          </ac:spMkLst>
        </pc:spChg>
        <pc:grpChg chg="mod">
          <ac:chgData name="Chen, Peilin (cts3td)" userId="7f9269d0-3077-4523-9ccf-5f947e08ec09" providerId="ADAL" clId="{AB211E45-D03E-4002-94C3-66862E345C50}" dt="2024-09-07T21:10:52.748" v="985" actId="1076"/>
          <ac:grpSpMkLst>
            <pc:docMk/>
            <pc:sldMk cId="2346958500" sldId="4780"/>
            <ac:grpSpMk id="11" creationId="{35D72072-5968-41E8-9DE8-8D510359573D}"/>
          </ac:grpSpMkLst>
        </pc:grpChg>
        <pc:picChg chg="add del mod">
          <ac:chgData name="Chen, Peilin (cts3td)" userId="7f9269d0-3077-4523-9ccf-5f947e08ec09" providerId="ADAL" clId="{AB211E45-D03E-4002-94C3-66862E345C50}" dt="2024-09-07T21:08:13.188" v="962" actId="478"/>
          <ac:picMkLst>
            <pc:docMk/>
            <pc:sldMk cId="2346958500" sldId="4780"/>
            <ac:picMk id="3" creationId="{DBA7F5FD-B012-418B-B965-EDD5799BF216}"/>
          </ac:picMkLst>
        </pc:picChg>
        <pc:picChg chg="add mod">
          <ac:chgData name="Chen, Peilin (cts3td)" userId="7f9269d0-3077-4523-9ccf-5f947e08ec09" providerId="ADAL" clId="{AB211E45-D03E-4002-94C3-66862E345C50}" dt="2024-09-07T21:11:08.296" v="992" actId="1035"/>
          <ac:picMkLst>
            <pc:docMk/>
            <pc:sldMk cId="2346958500" sldId="4780"/>
            <ac:picMk id="7" creationId="{E87F5D3C-FCD5-4F78-B167-F1D9B3B01AB8}"/>
          </ac:picMkLst>
        </pc:picChg>
        <pc:cxnChg chg="mod">
          <ac:chgData name="Chen, Peilin (cts3td)" userId="7f9269d0-3077-4523-9ccf-5f947e08ec09" providerId="ADAL" clId="{AB211E45-D03E-4002-94C3-66862E345C50}" dt="2024-09-07T21:13:13.064" v="1062" actId="1036"/>
          <ac:cxnSpMkLst>
            <pc:docMk/>
            <pc:sldMk cId="2346958500" sldId="4780"/>
            <ac:cxnSpMk id="19" creationId="{07C2D714-A139-4382-877F-6FE7B2934E0A}"/>
          </ac:cxnSpMkLst>
        </pc:cxnChg>
        <pc:cxnChg chg="add mod">
          <ac:chgData name="Chen, Peilin (cts3td)" userId="7f9269d0-3077-4523-9ccf-5f947e08ec09" providerId="ADAL" clId="{AB211E45-D03E-4002-94C3-66862E345C50}" dt="2024-09-07T21:13:19.917" v="1068" actId="1036"/>
          <ac:cxnSpMkLst>
            <pc:docMk/>
            <pc:sldMk cId="2346958500" sldId="4780"/>
            <ac:cxnSpMk id="30" creationId="{E850D48A-7BE0-413F-9317-B63F71CA020A}"/>
          </ac:cxnSpMkLst>
        </pc:cxnChg>
      </pc:sldChg>
      <pc:sldChg chg="addSp delSp modSp add mod">
        <pc:chgData name="Chen, Peilin (cts3td)" userId="7f9269d0-3077-4523-9ccf-5f947e08ec09" providerId="ADAL" clId="{AB211E45-D03E-4002-94C3-66862E345C50}" dt="2024-09-07T21:46:22.316" v="1429" actId="20577"/>
        <pc:sldMkLst>
          <pc:docMk/>
          <pc:sldMk cId="609314469" sldId="4781"/>
        </pc:sldMkLst>
        <pc:spChg chg="mod">
          <ac:chgData name="Chen, Peilin (cts3td)" userId="7f9269d0-3077-4523-9ccf-5f947e08ec09" providerId="ADAL" clId="{AB211E45-D03E-4002-94C3-66862E345C50}" dt="2024-09-07T21:29:21.094" v="1260" actId="20577"/>
          <ac:spMkLst>
            <pc:docMk/>
            <pc:sldMk cId="609314469" sldId="4781"/>
            <ac:spMk id="9" creationId="{9A66F6AD-ADCC-4F32-A928-520CCBED868F}"/>
          </ac:spMkLst>
        </pc:spChg>
        <pc:spChg chg="del">
          <ac:chgData name="Chen, Peilin (cts3td)" userId="7f9269d0-3077-4523-9ccf-5f947e08ec09" providerId="ADAL" clId="{AB211E45-D03E-4002-94C3-66862E345C50}" dt="2024-09-07T21:15:25.851" v="1093" actId="478"/>
          <ac:spMkLst>
            <pc:docMk/>
            <pc:sldMk cId="609314469" sldId="4781"/>
            <ac:spMk id="31" creationId="{EDCE7A88-CA8F-4D83-8D45-3B080A050083}"/>
          </ac:spMkLst>
        </pc:spChg>
        <pc:spChg chg="del">
          <ac:chgData name="Chen, Peilin (cts3td)" userId="7f9269d0-3077-4523-9ccf-5f947e08ec09" providerId="ADAL" clId="{AB211E45-D03E-4002-94C3-66862E345C50}" dt="2024-09-07T21:15:25.851" v="1093" actId="478"/>
          <ac:spMkLst>
            <pc:docMk/>
            <pc:sldMk cId="609314469" sldId="4781"/>
            <ac:spMk id="32" creationId="{CA961C97-7EC0-4DF0-AC53-BF3F9C479922}"/>
          </ac:spMkLst>
        </pc:spChg>
        <pc:spChg chg="del">
          <ac:chgData name="Chen, Peilin (cts3td)" userId="7f9269d0-3077-4523-9ccf-5f947e08ec09" providerId="ADAL" clId="{AB211E45-D03E-4002-94C3-66862E345C50}" dt="2024-09-07T21:15:25.851" v="1093" actId="478"/>
          <ac:spMkLst>
            <pc:docMk/>
            <pc:sldMk cId="609314469" sldId="4781"/>
            <ac:spMk id="33" creationId="{32BE7108-75AA-4628-BF05-AE20FAA44484}"/>
          </ac:spMkLst>
        </pc:spChg>
        <pc:spChg chg="del mod topLvl">
          <ac:chgData name="Chen, Peilin (cts3td)" userId="7f9269d0-3077-4523-9ccf-5f947e08ec09" providerId="ADAL" clId="{AB211E45-D03E-4002-94C3-66862E345C50}" dt="2024-09-07T21:31:40.717" v="1304" actId="478"/>
          <ac:spMkLst>
            <pc:docMk/>
            <pc:sldMk cId="609314469" sldId="4781"/>
            <ac:spMk id="37" creationId="{DE432FC3-51E7-404F-B9DA-060BAE7C3A31}"/>
          </ac:spMkLst>
        </pc:spChg>
        <pc:spChg chg="del mod topLvl">
          <ac:chgData name="Chen, Peilin (cts3td)" userId="7f9269d0-3077-4523-9ccf-5f947e08ec09" providerId="ADAL" clId="{AB211E45-D03E-4002-94C3-66862E345C50}" dt="2024-09-07T21:31:37.590" v="1303" actId="478"/>
          <ac:spMkLst>
            <pc:docMk/>
            <pc:sldMk cId="609314469" sldId="4781"/>
            <ac:spMk id="40" creationId="{0328554D-DC6B-430E-9C4E-FEE19D2BCEA6}"/>
          </ac:spMkLst>
        </pc:spChg>
        <pc:spChg chg="add mod">
          <ac:chgData name="Chen, Peilin (cts3td)" userId="7f9269d0-3077-4523-9ccf-5f947e08ec09" providerId="ADAL" clId="{AB211E45-D03E-4002-94C3-66862E345C50}" dt="2024-09-07T21:38:05.626" v="1381" actId="1037"/>
          <ac:spMkLst>
            <pc:docMk/>
            <pc:sldMk cId="609314469" sldId="4781"/>
            <ac:spMk id="51" creationId="{575783D3-DBF2-42C2-BD93-AE09BD00A98F}"/>
          </ac:spMkLst>
        </pc:spChg>
        <pc:spChg chg="add mod">
          <ac:chgData name="Chen, Peilin (cts3td)" userId="7f9269d0-3077-4523-9ccf-5f947e08ec09" providerId="ADAL" clId="{AB211E45-D03E-4002-94C3-66862E345C50}" dt="2024-09-07T21:45:43.065" v="1409" actId="1038"/>
          <ac:spMkLst>
            <pc:docMk/>
            <pc:sldMk cId="609314469" sldId="4781"/>
            <ac:spMk id="52" creationId="{412FC9EF-5A70-4738-A371-691241309412}"/>
          </ac:spMkLst>
        </pc:spChg>
        <pc:spChg chg="add mod">
          <ac:chgData name="Chen, Peilin (cts3td)" userId="7f9269d0-3077-4523-9ccf-5f947e08ec09" providerId="ADAL" clId="{AB211E45-D03E-4002-94C3-66862E345C50}" dt="2024-09-07T21:45:37.783" v="1406" actId="1038"/>
          <ac:spMkLst>
            <pc:docMk/>
            <pc:sldMk cId="609314469" sldId="4781"/>
            <ac:spMk id="53" creationId="{7BA8EEB0-BCBE-432D-8DA1-77C4F92866EE}"/>
          </ac:spMkLst>
        </pc:spChg>
        <pc:spChg chg="add mod">
          <ac:chgData name="Chen, Peilin (cts3td)" userId="7f9269d0-3077-4523-9ccf-5f947e08ec09" providerId="ADAL" clId="{AB211E45-D03E-4002-94C3-66862E345C50}" dt="2024-09-07T21:46:14.541" v="1423" actId="1076"/>
          <ac:spMkLst>
            <pc:docMk/>
            <pc:sldMk cId="609314469" sldId="4781"/>
            <ac:spMk id="54" creationId="{219ECE44-F903-4C79-9D98-82E7C796D29B}"/>
          </ac:spMkLst>
        </pc:spChg>
        <pc:spChg chg="add mod">
          <ac:chgData name="Chen, Peilin (cts3td)" userId="7f9269d0-3077-4523-9ccf-5f947e08ec09" providerId="ADAL" clId="{AB211E45-D03E-4002-94C3-66862E345C50}" dt="2024-09-07T21:46:22.316" v="1429" actId="20577"/>
          <ac:spMkLst>
            <pc:docMk/>
            <pc:sldMk cId="609314469" sldId="4781"/>
            <ac:spMk id="55" creationId="{0FF2DFE8-56C7-4FC2-8B49-44AD916EF98C}"/>
          </ac:spMkLst>
        </pc:spChg>
        <pc:grpChg chg="del">
          <ac:chgData name="Chen, Peilin (cts3td)" userId="7f9269d0-3077-4523-9ccf-5f947e08ec09" providerId="ADAL" clId="{AB211E45-D03E-4002-94C3-66862E345C50}" dt="2024-09-07T21:15:25.851" v="1093" actId="478"/>
          <ac:grpSpMkLst>
            <pc:docMk/>
            <pc:sldMk cId="609314469" sldId="4781"/>
            <ac:grpSpMk id="11" creationId="{35D72072-5968-41E8-9DE8-8D510359573D}"/>
          </ac:grpSpMkLst>
        </pc:grpChg>
        <pc:grpChg chg="add del mod">
          <ac:chgData name="Chen, Peilin (cts3td)" userId="7f9269d0-3077-4523-9ccf-5f947e08ec09" providerId="ADAL" clId="{AB211E45-D03E-4002-94C3-66862E345C50}" dt="2024-09-07T21:31:40.717" v="1304" actId="478"/>
          <ac:grpSpMkLst>
            <pc:docMk/>
            <pc:sldMk cId="609314469" sldId="4781"/>
            <ac:grpSpMk id="35" creationId="{1A1C0DB9-11ED-4D25-B8A3-31F7B9DA131A}"/>
          </ac:grpSpMkLst>
        </pc:grpChg>
        <pc:grpChg chg="add del mod">
          <ac:chgData name="Chen, Peilin (cts3td)" userId="7f9269d0-3077-4523-9ccf-5f947e08ec09" providerId="ADAL" clId="{AB211E45-D03E-4002-94C3-66862E345C50}" dt="2024-09-07T21:31:37.590" v="1303" actId="478"/>
          <ac:grpSpMkLst>
            <pc:docMk/>
            <pc:sldMk cId="609314469" sldId="4781"/>
            <ac:grpSpMk id="38" creationId="{58866DE6-2C46-4ADF-A97F-3B5700898623}"/>
          </ac:grpSpMkLst>
        </pc:grpChg>
        <pc:picChg chg="del">
          <ac:chgData name="Chen, Peilin (cts3td)" userId="7f9269d0-3077-4523-9ccf-5f947e08ec09" providerId="ADAL" clId="{AB211E45-D03E-4002-94C3-66862E345C50}" dt="2024-09-07T21:15:25.851" v="1093" actId="478"/>
          <ac:picMkLst>
            <pc:docMk/>
            <pc:sldMk cId="609314469" sldId="4781"/>
            <ac:picMk id="7" creationId="{E87F5D3C-FCD5-4F78-B167-F1D9B3B01AB8}"/>
          </ac:picMkLst>
        </pc:picChg>
        <pc:picChg chg="add mod">
          <ac:chgData name="Chen, Peilin (cts3td)" userId="7f9269d0-3077-4523-9ccf-5f947e08ec09" providerId="ADAL" clId="{AB211E45-D03E-4002-94C3-66862E345C50}" dt="2024-09-07T21:32:03.969" v="1342" actId="1038"/>
          <ac:picMkLst>
            <pc:docMk/>
            <pc:sldMk cId="609314469" sldId="4781"/>
            <ac:picMk id="34" creationId="{F1EF13A0-E841-41B5-807E-615D4CD4F3F6}"/>
          </ac:picMkLst>
        </pc:picChg>
        <pc:picChg chg="mod topLvl">
          <ac:chgData name="Chen, Peilin (cts3td)" userId="7f9269d0-3077-4523-9ccf-5f947e08ec09" providerId="ADAL" clId="{AB211E45-D03E-4002-94C3-66862E345C50}" dt="2024-09-07T21:32:03.969" v="1342" actId="1038"/>
          <ac:picMkLst>
            <pc:docMk/>
            <pc:sldMk cId="609314469" sldId="4781"/>
            <ac:picMk id="36" creationId="{23DD8E99-5017-4F91-8C63-2BF015A6AAFE}"/>
          </ac:picMkLst>
        </pc:picChg>
        <pc:picChg chg="mod topLvl">
          <ac:chgData name="Chen, Peilin (cts3td)" userId="7f9269d0-3077-4523-9ccf-5f947e08ec09" providerId="ADAL" clId="{AB211E45-D03E-4002-94C3-66862E345C50}" dt="2024-09-07T21:32:27.559" v="1344" actId="1038"/>
          <ac:picMkLst>
            <pc:docMk/>
            <pc:sldMk cId="609314469" sldId="4781"/>
            <ac:picMk id="39" creationId="{F5A90F6A-E870-4F23-9990-3CF4EB7C5A38}"/>
          </ac:picMkLst>
        </pc:picChg>
        <pc:cxnChg chg="add mod">
          <ac:chgData name="Chen, Peilin (cts3td)" userId="7f9269d0-3077-4523-9ccf-5f947e08ec09" providerId="ADAL" clId="{AB211E45-D03E-4002-94C3-66862E345C50}" dt="2024-09-07T21:33:41.035" v="1355" actId="693"/>
          <ac:cxnSpMkLst>
            <pc:docMk/>
            <pc:sldMk cId="609314469" sldId="4781"/>
            <ac:cxnSpMk id="3" creationId="{5E155961-A993-4DF5-8660-11B06027C460}"/>
          </ac:cxnSpMkLst>
        </pc:cxnChg>
        <pc:cxnChg chg="del">
          <ac:chgData name="Chen, Peilin (cts3td)" userId="7f9269d0-3077-4523-9ccf-5f947e08ec09" providerId="ADAL" clId="{AB211E45-D03E-4002-94C3-66862E345C50}" dt="2024-09-07T21:15:25.851" v="1093" actId="478"/>
          <ac:cxnSpMkLst>
            <pc:docMk/>
            <pc:sldMk cId="609314469" sldId="4781"/>
            <ac:cxnSpMk id="30" creationId="{E850D48A-7BE0-413F-9317-B63F71CA020A}"/>
          </ac:cxnSpMkLst>
        </pc:cxnChg>
        <pc:cxnChg chg="add del mod">
          <ac:chgData name="Chen, Peilin (cts3td)" userId="7f9269d0-3077-4523-9ccf-5f947e08ec09" providerId="ADAL" clId="{AB211E45-D03E-4002-94C3-66862E345C50}" dt="2024-09-07T21:33:43.207" v="1356" actId="478"/>
          <ac:cxnSpMkLst>
            <pc:docMk/>
            <pc:sldMk cId="609314469" sldId="4781"/>
            <ac:cxnSpMk id="41" creationId="{92E626DC-7537-47F7-AA4D-0F7751BCA61B}"/>
          </ac:cxnSpMkLst>
        </pc:cxnChg>
        <pc:cxnChg chg="add mod">
          <ac:chgData name="Chen, Peilin (cts3td)" userId="7f9269d0-3077-4523-9ccf-5f947e08ec09" providerId="ADAL" clId="{AB211E45-D03E-4002-94C3-66862E345C50}" dt="2024-09-07T21:34:24.073" v="1366" actId="1076"/>
          <ac:cxnSpMkLst>
            <pc:docMk/>
            <pc:sldMk cId="609314469" sldId="4781"/>
            <ac:cxnSpMk id="42" creationId="{46D52141-5EDE-433B-9359-4F39C7DE5F6C}"/>
          </ac:cxnSpMkLst>
        </pc:cxnChg>
        <pc:cxnChg chg="add mod">
          <ac:chgData name="Chen, Peilin (cts3td)" userId="7f9269d0-3077-4523-9ccf-5f947e08ec09" providerId="ADAL" clId="{AB211E45-D03E-4002-94C3-66862E345C50}" dt="2024-09-07T21:34:42.233" v="1374" actId="14100"/>
          <ac:cxnSpMkLst>
            <pc:docMk/>
            <pc:sldMk cId="609314469" sldId="4781"/>
            <ac:cxnSpMk id="46" creationId="{C38FEDFE-E6E8-4470-B456-F00250A70AD5}"/>
          </ac:cxnSpMkLst>
        </pc:cxnChg>
        <pc:cxnChg chg="add mod">
          <ac:chgData name="Chen, Peilin (cts3td)" userId="7f9269d0-3077-4523-9ccf-5f947e08ec09" providerId="ADAL" clId="{AB211E45-D03E-4002-94C3-66862E345C50}" dt="2024-09-07T21:34:37.832" v="1373" actId="14100"/>
          <ac:cxnSpMkLst>
            <pc:docMk/>
            <pc:sldMk cId="609314469" sldId="4781"/>
            <ac:cxnSpMk id="48" creationId="{545701E5-3E83-491E-B1D1-B38FD7F287DC}"/>
          </ac:cxnSpMkLst>
        </pc:cxnChg>
      </pc:sldChg>
      <pc:sldChg chg="addSp delSp modSp add mod">
        <pc:chgData name="Chen, Peilin (cts3td)" userId="7f9269d0-3077-4523-9ccf-5f947e08ec09" providerId="ADAL" clId="{AB211E45-D03E-4002-94C3-66862E345C50}" dt="2024-09-07T21:28:09.805" v="1191" actId="20577"/>
        <pc:sldMkLst>
          <pc:docMk/>
          <pc:sldMk cId="3714578579" sldId="4782"/>
        </pc:sldMkLst>
        <pc:spChg chg="mod">
          <ac:chgData name="Chen, Peilin (cts3td)" userId="7f9269d0-3077-4523-9ccf-5f947e08ec09" providerId="ADAL" clId="{AB211E45-D03E-4002-94C3-66862E345C50}" dt="2024-09-07T21:28:09.805" v="1191" actId="20577"/>
          <ac:spMkLst>
            <pc:docMk/>
            <pc:sldMk cId="3714578579" sldId="4782"/>
            <ac:spMk id="9" creationId="{9A66F6AD-ADCC-4F32-A928-520CCBED868F}"/>
          </ac:spMkLst>
        </pc:spChg>
        <pc:spChg chg="del">
          <ac:chgData name="Chen, Peilin (cts3td)" userId="7f9269d0-3077-4523-9ccf-5f947e08ec09" providerId="ADAL" clId="{AB211E45-D03E-4002-94C3-66862E345C50}" dt="2024-09-07T21:19:28.456" v="1095" actId="478"/>
          <ac:spMkLst>
            <pc:docMk/>
            <pc:sldMk cId="3714578579" sldId="4782"/>
            <ac:spMk id="31" creationId="{EDCE7A88-CA8F-4D83-8D45-3B080A050083}"/>
          </ac:spMkLst>
        </pc:spChg>
        <pc:spChg chg="del">
          <ac:chgData name="Chen, Peilin (cts3td)" userId="7f9269d0-3077-4523-9ccf-5f947e08ec09" providerId="ADAL" clId="{AB211E45-D03E-4002-94C3-66862E345C50}" dt="2024-09-07T21:19:28.456" v="1095" actId="478"/>
          <ac:spMkLst>
            <pc:docMk/>
            <pc:sldMk cId="3714578579" sldId="4782"/>
            <ac:spMk id="32" creationId="{CA961C97-7EC0-4DF0-AC53-BF3F9C479922}"/>
          </ac:spMkLst>
        </pc:spChg>
        <pc:spChg chg="del">
          <ac:chgData name="Chen, Peilin (cts3td)" userId="7f9269d0-3077-4523-9ccf-5f947e08ec09" providerId="ADAL" clId="{AB211E45-D03E-4002-94C3-66862E345C50}" dt="2024-09-07T21:19:28.456" v="1095" actId="478"/>
          <ac:spMkLst>
            <pc:docMk/>
            <pc:sldMk cId="3714578579" sldId="4782"/>
            <ac:spMk id="33" creationId="{32BE7108-75AA-4628-BF05-AE20FAA44484}"/>
          </ac:spMkLst>
        </pc:spChg>
        <pc:spChg chg="add mod">
          <ac:chgData name="Chen, Peilin (cts3td)" userId="7f9269d0-3077-4523-9ccf-5f947e08ec09" providerId="ADAL" clId="{AB211E45-D03E-4002-94C3-66862E345C50}" dt="2024-09-07T21:22:03.065" v="1101" actId="1036"/>
          <ac:spMkLst>
            <pc:docMk/>
            <pc:sldMk cId="3714578579" sldId="4782"/>
            <ac:spMk id="35" creationId="{6C9254F9-5CDD-4D72-8D42-1CA36446D003}"/>
          </ac:spMkLst>
        </pc:spChg>
        <pc:spChg chg="add mod">
          <ac:chgData name="Chen, Peilin (cts3td)" userId="7f9269d0-3077-4523-9ccf-5f947e08ec09" providerId="ADAL" clId="{AB211E45-D03E-4002-94C3-66862E345C50}" dt="2024-09-07T21:22:13.805" v="1102"/>
          <ac:spMkLst>
            <pc:docMk/>
            <pc:sldMk cId="3714578579" sldId="4782"/>
            <ac:spMk id="36" creationId="{C4AE183A-3B91-446D-9769-085615498628}"/>
          </ac:spMkLst>
        </pc:spChg>
        <pc:grpChg chg="del">
          <ac:chgData name="Chen, Peilin (cts3td)" userId="7f9269d0-3077-4523-9ccf-5f947e08ec09" providerId="ADAL" clId="{AB211E45-D03E-4002-94C3-66862E345C50}" dt="2024-09-07T21:19:28.456" v="1095" actId="478"/>
          <ac:grpSpMkLst>
            <pc:docMk/>
            <pc:sldMk cId="3714578579" sldId="4782"/>
            <ac:grpSpMk id="11" creationId="{35D72072-5968-41E8-9DE8-8D510359573D}"/>
          </ac:grpSpMkLst>
        </pc:grpChg>
        <pc:picChg chg="del">
          <ac:chgData name="Chen, Peilin (cts3td)" userId="7f9269d0-3077-4523-9ccf-5f947e08ec09" providerId="ADAL" clId="{AB211E45-D03E-4002-94C3-66862E345C50}" dt="2024-09-07T21:19:28.456" v="1095" actId="478"/>
          <ac:picMkLst>
            <pc:docMk/>
            <pc:sldMk cId="3714578579" sldId="4782"/>
            <ac:picMk id="7" creationId="{E87F5D3C-FCD5-4F78-B167-F1D9B3B01AB8}"/>
          </ac:picMkLst>
        </pc:picChg>
        <pc:picChg chg="add mod">
          <ac:chgData name="Chen, Peilin (cts3td)" userId="7f9269d0-3077-4523-9ccf-5f947e08ec09" providerId="ADAL" clId="{AB211E45-D03E-4002-94C3-66862E345C50}" dt="2024-09-07T21:21:54.345" v="1097" actId="1076"/>
          <ac:picMkLst>
            <pc:docMk/>
            <pc:sldMk cId="3714578579" sldId="4782"/>
            <ac:picMk id="34" creationId="{BF7C5062-8428-4836-BFB6-B05B97C49972}"/>
          </ac:picMkLst>
        </pc:picChg>
        <pc:cxnChg chg="del">
          <ac:chgData name="Chen, Peilin (cts3td)" userId="7f9269d0-3077-4523-9ccf-5f947e08ec09" providerId="ADAL" clId="{AB211E45-D03E-4002-94C3-66862E345C50}" dt="2024-09-07T21:19:28.456" v="1095" actId="478"/>
          <ac:cxnSpMkLst>
            <pc:docMk/>
            <pc:sldMk cId="3714578579" sldId="4782"/>
            <ac:cxnSpMk id="30" creationId="{E850D48A-7BE0-413F-9317-B63F71CA020A}"/>
          </ac:cxnSpMkLst>
        </pc:cxnChg>
      </pc:sldChg>
      <pc:sldChg chg="addSp modSp add mod">
        <pc:chgData name="Chen, Peilin (cts3td)" userId="7f9269d0-3077-4523-9ccf-5f947e08ec09" providerId="ADAL" clId="{AB211E45-D03E-4002-94C3-66862E345C50}" dt="2024-09-07T21:49:10.832" v="1564" actId="20577"/>
        <pc:sldMkLst>
          <pc:docMk/>
          <pc:sldMk cId="382642197" sldId="4783"/>
        </pc:sldMkLst>
        <pc:spChg chg="add mod">
          <ac:chgData name="Chen, Peilin (cts3td)" userId="7f9269d0-3077-4523-9ccf-5f947e08ec09" providerId="ADAL" clId="{AB211E45-D03E-4002-94C3-66862E345C50}" dt="2024-09-07T21:47:48.427" v="1459" actId="693"/>
          <ac:spMkLst>
            <pc:docMk/>
            <pc:sldMk cId="382642197" sldId="4783"/>
            <ac:spMk id="8" creationId="{C93C4284-A9EF-41F6-AC01-130E4D3BB992}"/>
          </ac:spMkLst>
        </pc:spChg>
        <pc:spChg chg="mod">
          <ac:chgData name="Chen, Peilin (cts3td)" userId="7f9269d0-3077-4523-9ccf-5f947e08ec09" providerId="ADAL" clId="{AB211E45-D03E-4002-94C3-66862E345C50}" dt="2024-09-07T21:49:10.832" v="1564" actId="20577"/>
          <ac:spMkLst>
            <pc:docMk/>
            <pc:sldMk cId="382642197" sldId="4783"/>
            <ac:spMk id="9" creationId="{9A66F6AD-ADCC-4F32-A928-520CCBED868F}"/>
          </ac:spMkLst>
        </pc:spChg>
        <pc:picChg chg="add mod">
          <ac:chgData name="Chen, Peilin (cts3td)" userId="7f9269d0-3077-4523-9ccf-5f947e08ec09" providerId="ADAL" clId="{AB211E45-D03E-4002-94C3-66862E345C50}" dt="2024-09-07T21:48:02.993" v="1462" actId="1036"/>
          <ac:picMkLst>
            <pc:docMk/>
            <pc:sldMk cId="382642197" sldId="4783"/>
            <ac:picMk id="3" creationId="{AD7A87A4-5AED-4921-888D-AA956F7B2007}"/>
          </ac:picMkLst>
        </pc:picChg>
      </pc:sldChg>
      <pc:sldChg chg="addSp delSp modSp add mod">
        <pc:chgData name="Chen, Peilin (cts3td)" userId="7f9269d0-3077-4523-9ccf-5f947e08ec09" providerId="ADAL" clId="{AB211E45-D03E-4002-94C3-66862E345C50}" dt="2024-09-07T22:07:21.817" v="1687" actId="1036"/>
        <pc:sldMkLst>
          <pc:docMk/>
          <pc:sldMk cId="1203145690" sldId="4784"/>
        </pc:sldMkLst>
        <pc:spChg chg="mod">
          <ac:chgData name="Chen, Peilin (cts3td)" userId="7f9269d0-3077-4523-9ccf-5f947e08ec09" providerId="ADAL" clId="{AB211E45-D03E-4002-94C3-66862E345C50}" dt="2024-09-07T22:02:58.981" v="1611" actId="20577"/>
          <ac:spMkLst>
            <pc:docMk/>
            <pc:sldMk cId="1203145690" sldId="4784"/>
            <ac:spMk id="9" creationId="{9A66F6AD-ADCC-4F32-A928-520CCBED868F}"/>
          </ac:spMkLst>
        </pc:spChg>
        <pc:spChg chg="add mod">
          <ac:chgData name="Chen, Peilin (cts3td)" userId="7f9269d0-3077-4523-9ccf-5f947e08ec09" providerId="ADAL" clId="{AB211E45-D03E-4002-94C3-66862E345C50}" dt="2024-09-07T22:07:20.096" v="1683" actId="1036"/>
          <ac:spMkLst>
            <pc:docMk/>
            <pc:sldMk cId="1203145690" sldId="4784"/>
            <ac:spMk id="10" creationId="{6D35DF1A-9970-45C0-8CD1-A298EDCAB50C}"/>
          </ac:spMkLst>
        </pc:spChg>
        <pc:picChg chg="add del mod">
          <ac:chgData name="Chen, Peilin (cts3td)" userId="7f9269d0-3077-4523-9ccf-5f947e08ec09" providerId="ADAL" clId="{AB211E45-D03E-4002-94C3-66862E345C50}" dt="2024-09-07T22:05:08.330" v="1613" actId="478"/>
          <ac:picMkLst>
            <pc:docMk/>
            <pc:sldMk cId="1203145690" sldId="4784"/>
            <ac:picMk id="3" creationId="{312F8721-8517-43E9-B465-5530F673E2DA}"/>
          </ac:picMkLst>
        </pc:picChg>
        <pc:picChg chg="add mod">
          <ac:chgData name="Chen, Peilin (cts3td)" userId="7f9269d0-3077-4523-9ccf-5f947e08ec09" providerId="ADAL" clId="{AB211E45-D03E-4002-94C3-66862E345C50}" dt="2024-09-07T22:07:21.817" v="1687" actId="1036"/>
          <ac:picMkLst>
            <pc:docMk/>
            <pc:sldMk cId="1203145690" sldId="4784"/>
            <ac:picMk id="7" creationId="{B84169D5-B4DB-42BA-923A-2560E72430C9}"/>
          </ac:picMkLst>
        </pc:picChg>
      </pc:sldChg>
      <pc:sldChg chg="add del">
        <pc:chgData name="Chen, Peilin (cts3td)" userId="7f9269d0-3077-4523-9ccf-5f947e08ec09" providerId="ADAL" clId="{AB211E45-D03E-4002-94C3-66862E345C50}" dt="2024-09-07T22:09:39.555" v="1688" actId="47"/>
        <pc:sldMkLst>
          <pc:docMk/>
          <pc:sldMk cId="1475443145" sldId="4785"/>
        </pc:sldMkLst>
      </pc:sldChg>
      <pc:sldChg chg="addSp delSp modSp add mod">
        <pc:chgData name="Chen, Peilin (cts3td)" userId="7f9269d0-3077-4523-9ccf-5f947e08ec09" providerId="ADAL" clId="{AB211E45-D03E-4002-94C3-66862E345C50}" dt="2024-09-08T00:09:10.071" v="2156" actId="1035"/>
        <pc:sldMkLst>
          <pc:docMk/>
          <pc:sldMk cId="1589299273" sldId="4785"/>
        </pc:sldMkLst>
        <pc:spChg chg="del">
          <ac:chgData name="Chen, Peilin (cts3td)" userId="7f9269d0-3077-4523-9ccf-5f947e08ec09" providerId="ADAL" clId="{AB211E45-D03E-4002-94C3-66862E345C50}" dt="2024-09-07T22:26:08.113" v="2006" actId="478"/>
          <ac:spMkLst>
            <pc:docMk/>
            <pc:sldMk cId="1589299273" sldId="4785"/>
            <ac:spMk id="573" creationId="{BD21A996-9846-4A19-8B1E-A0B1238BEBDC}"/>
          </ac:spMkLst>
        </pc:spChg>
        <pc:spChg chg="del">
          <ac:chgData name="Chen, Peilin (cts3td)" userId="7f9269d0-3077-4523-9ccf-5f947e08ec09" providerId="ADAL" clId="{AB211E45-D03E-4002-94C3-66862E345C50}" dt="2024-09-07T22:26:11.407" v="2009" actId="478"/>
          <ac:spMkLst>
            <pc:docMk/>
            <pc:sldMk cId="1589299273" sldId="4785"/>
            <ac:spMk id="574" creationId="{F4228003-FE0B-46DF-964D-320CB55754F1}"/>
          </ac:spMkLst>
        </pc:spChg>
        <pc:spChg chg="del">
          <ac:chgData name="Chen, Peilin (cts3td)" userId="7f9269d0-3077-4523-9ccf-5f947e08ec09" providerId="ADAL" clId="{AB211E45-D03E-4002-94C3-66862E345C50}" dt="2024-09-07T22:26:09.250" v="2007" actId="478"/>
          <ac:spMkLst>
            <pc:docMk/>
            <pc:sldMk cId="1589299273" sldId="4785"/>
            <ac:spMk id="575" creationId="{679E9F63-0F8A-419B-B3BE-5AB35DB6E7CC}"/>
          </ac:spMkLst>
        </pc:spChg>
        <pc:spChg chg="del">
          <ac:chgData name="Chen, Peilin (cts3td)" userId="7f9269d0-3077-4523-9ccf-5f947e08ec09" providerId="ADAL" clId="{AB211E45-D03E-4002-94C3-66862E345C50}" dt="2024-09-07T22:26:12.907" v="2010" actId="478"/>
          <ac:spMkLst>
            <pc:docMk/>
            <pc:sldMk cId="1589299273" sldId="4785"/>
            <ac:spMk id="576" creationId="{8C0B9F88-C3E1-489C-AB37-5011EA0255B3}"/>
          </ac:spMkLst>
        </pc:spChg>
        <pc:spChg chg="add mod">
          <ac:chgData name="Chen, Peilin (cts3td)" userId="7f9269d0-3077-4523-9ccf-5f947e08ec09" providerId="ADAL" clId="{AB211E45-D03E-4002-94C3-66862E345C50}" dt="2024-09-08T00:09:10.071" v="2156" actId="1035"/>
          <ac:spMkLst>
            <pc:docMk/>
            <pc:sldMk cId="1589299273" sldId="4785"/>
            <ac:spMk id="578" creationId="{F4750EAF-0901-4494-A476-10591CC04D52}"/>
          </ac:spMkLst>
        </pc:spChg>
        <pc:spChg chg="add mod">
          <ac:chgData name="Chen, Peilin (cts3td)" userId="7f9269d0-3077-4523-9ccf-5f947e08ec09" providerId="ADAL" clId="{AB211E45-D03E-4002-94C3-66862E345C50}" dt="2024-09-07T22:45:51.979" v="2127" actId="1036"/>
          <ac:spMkLst>
            <pc:docMk/>
            <pc:sldMk cId="1589299273" sldId="4785"/>
            <ac:spMk id="579" creationId="{D2C38FBC-984D-4D93-808B-23B34CF9BA6E}"/>
          </ac:spMkLst>
        </pc:spChg>
        <pc:grpChg chg="del">
          <ac:chgData name="Chen, Peilin (cts3td)" userId="7f9269d0-3077-4523-9ccf-5f947e08ec09" providerId="ADAL" clId="{AB211E45-D03E-4002-94C3-66862E345C50}" dt="2024-09-07T22:26:06.405" v="2005" actId="478"/>
          <ac:grpSpMkLst>
            <pc:docMk/>
            <pc:sldMk cId="1589299273" sldId="4785"/>
            <ac:grpSpMk id="55" creationId="{A0775223-0A14-44F0-8ACB-9BA5FD745D69}"/>
          </ac:grpSpMkLst>
        </pc:grpChg>
        <pc:grpChg chg="del">
          <ac:chgData name="Chen, Peilin (cts3td)" userId="7f9269d0-3077-4523-9ccf-5f947e08ec09" providerId="ADAL" clId="{AB211E45-D03E-4002-94C3-66862E345C50}" dt="2024-09-07T22:26:10.235" v="2008" actId="478"/>
          <ac:grpSpMkLst>
            <pc:docMk/>
            <pc:sldMk cId="1589299273" sldId="4785"/>
            <ac:grpSpMk id="397" creationId="{2D5C83E9-CF35-4E83-89AB-7E5674785B06}"/>
          </ac:grpSpMkLst>
        </pc:grpChg>
        <pc:graphicFrameChg chg="add mod">
          <ac:chgData name="Chen, Peilin (cts3td)" userId="7f9269d0-3077-4523-9ccf-5f947e08ec09" providerId="ADAL" clId="{AB211E45-D03E-4002-94C3-66862E345C50}" dt="2024-09-07T22:34:47.861" v="2099" actId="1038"/>
          <ac:graphicFrameMkLst>
            <pc:docMk/>
            <pc:sldMk cId="1589299273" sldId="4785"/>
            <ac:graphicFrameMk id="577" creationId="{6777D2D2-5017-4D94-AC54-3B0800312A6F}"/>
          </ac:graphicFrameMkLst>
        </pc:graphicFrameChg>
        <pc:picChg chg="add mod">
          <ac:chgData name="Chen, Peilin (cts3td)" userId="7f9269d0-3077-4523-9ccf-5f947e08ec09" providerId="ADAL" clId="{AB211E45-D03E-4002-94C3-66862E345C50}" dt="2024-09-07T22:43:42.571" v="2113" actId="1440"/>
          <ac:picMkLst>
            <pc:docMk/>
            <pc:sldMk cId="1589299273" sldId="4785"/>
            <ac:picMk id="3" creationId="{A2F6E9CE-07EE-4F10-85BE-C003687B4019}"/>
          </ac:picMkLst>
        </pc:picChg>
        <pc:cxnChg chg="add mod">
          <ac:chgData name="Chen, Peilin (cts3td)" userId="7f9269d0-3077-4523-9ccf-5f947e08ec09" providerId="ADAL" clId="{AB211E45-D03E-4002-94C3-66862E345C50}" dt="2024-09-08T00:09:00.953" v="2150" actId="1036"/>
          <ac:cxnSpMkLst>
            <pc:docMk/>
            <pc:sldMk cId="1589299273" sldId="4785"/>
            <ac:cxnSpMk id="580" creationId="{9F760C9D-EB58-4B1B-90D9-B4A6703B5CF9}"/>
          </ac:cxnSpMkLst>
        </pc:cxnChg>
      </pc:sldChg>
      <pc:sldChg chg="addSp delSp modSp add mod">
        <pc:chgData name="Chen, Peilin (cts3td)" userId="7f9269d0-3077-4523-9ccf-5f947e08ec09" providerId="ADAL" clId="{AB211E45-D03E-4002-94C3-66862E345C50}" dt="2024-09-08T00:28:59.087" v="2662" actId="1037"/>
        <pc:sldMkLst>
          <pc:docMk/>
          <pc:sldMk cId="1962301824" sldId="4786"/>
        </pc:sldMkLst>
        <pc:spChg chg="mod">
          <ac:chgData name="Chen, Peilin (cts3td)" userId="7f9269d0-3077-4523-9ccf-5f947e08ec09" providerId="ADAL" clId="{AB211E45-D03E-4002-94C3-66862E345C50}" dt="2024-09-08T00:28:44.530" v="2628" actId="1038"/>
          <ac:spMkLst>
            <pc:docMk/>
            <pc:sldMk cId="1962301824" sldId="4786"/>
            <ac:spMk id="4" creationId="{00000000-0000-0000-0000-000000000000}"/>
          </ac:spMkLst>
        </pc:spChg>
        <pc:spChg chg="add del mod">
          <ac:chgData name="Chen, Peilin (cts3td)" userId="7f9269d0-3077-4523-9ccf-5f947e08ec09" providerId="ADAL" clId="{AB211E45-D03E-4002-94C3-66862E345C50}" dt="2024-09-08T00:28:30.004" v="2598" actId="1038"/>
          <ac:spMkLst>
            <pc:docMk/>
            <pc:sldMk cId="1962301824" sldId="4786"/>
            <ac:spMk id="8" creationId="{10243F3C-BD8A-48B6-9CBA-29EA4A1DD934}"/>
          </ac:spMkLst>
        </pc:spChg>
        <pc:spChg chg="mod">
          <ac:chgData name="Chen, Peilin (cts3td)" userId="7f9269d0-3077-4523-9ccf-5f947e08ec09" providerId="ADAL" clId="{AB211E45-D03E-4002-94C3-66862E345C50}" dt="2024-09-07T22:49:10.951" v="2143" actId="20577"/>
          <ac:spMkLst>
            <pc:docMk/>
            <pc:sldMk cId="1962301824" sldId="4786"/>
            <ac:spMk id="9" creationId="{9A66F6AD-ADCC-4F32-A928-520CCBED868F}"/>
          </ac:spMkLst>
        </pc:spChg>
        <pc:spChg chg="add mod">
          <ac:chgData name="Chen, Peilin (cts3td)" userId="7f9269d0-3077-4523-9ccf-5f947e08ec09" providerId="ADAL" clId="{AB211E45-D03E-4002-94C3-66862E345C50}" dt="2024-09-08T00:28:39.104" v="2614" actId="1076"/>
          <ac:spMkLst>
            <pc:docMk/>
            <pc:sldMk cId="1962301824" sldId="4786"/>
            <ac:spMk id="16" creationId="{16D48E7E-B0DD-4BC1-9003-E4432BF9C586}"/>
          </ac:spMkLst>
        </pc:spChg>
        <pc:spChg chg="add mod">
          <ac:chgData name="Chen, Peilin (cts3td)" userId="7f9269d0-3077-4523-9ccf-5f947e08ec09" providerId="ADAL" clId="{AB211E45-D03E-4002-94C3-66862E345C50}" dt="2024-09-08T00:28:59.087" v="2662" actId="1037"/>
          <ac:spMkLst>
            <pc:docMk/>
            <pc:sldMk cId="1962301824" sldId="4786"/>
            <ac:spMk id="17" creationId="{FAB27D35-AD94-4DA2-B01F-FF0912FF73F9}"/>
          </ac:spMkLst>
        </pc:spChg>
        <pc:spChg chg="add mod">
          <ac:chgData name="Chen, Peilin (cts3td)" userId="7f9269d0-3077-4523-9ccf-5f947e08ec09" providerId="ADAL" clId="{AB211E45-D03E-4002-94C3-66862E345C50}" dt="2024-09-08T00:28:59.087" v="2662" actId="1037"/>
          <ac:spMkLst>
            <pc:docMk/>
            <pc:sldMk cId="1962301824" sldId="4786"/>
            <ac:spMk id="18" creationId="{39145130-B2B2-456F-A70D-93C14927B18E}"/>
          </ac:spMkLst>
        </pc:spChg>
        <pc:spChg chg="mod">
          <ac:chgData name="Chen, Peilin (cts3td)" userId="7f9269d0-3077-4523-9ccf-5f947e08ec09" providerId="ADAL" clId="{AB211E45-D03E-4002-94C3-66862E345C50}" dt="2024-09-08T00:25:58.568" v="2386" actId="1076"/>
          <ac:spMkLst>
            <pc:docMk/>
            <pc:sldMk cId="1962301824" sldId="4786"/>
            <ac:spMk id="20" creationId="{00000000-0000-0000-0000-000000000000}"/>
          </ac:spMkLst>
        </pc:spChg>
        <pc:spChg chg="add mod">
          <ac:chgData name="Chen, Peilin (cts3td)" userId="7f9269d0-3077-4523-9ccf-5f947e08ec09" providerId="ADAL" clId="{AB211E45-D03E-4002-94C3-66862E345C50}" dt="2024-09-08T00:28:59.087" v="2662" actId="1037"/>
          <ac:spMkLst>
            <pc:docMk/>
            <pc:sldMk cId="1962301824" sldId="4786"/>
            <ac:spMk id="21" creationId="{42B080A5-A787-429B-AD72-8470CE1036D8}"/>
          </ac:spMkLst>
        </pc:spChg>
        <pc:spChg chg="add mod">
          <ac:chgData name="Chen, Peilin (cts3td)" userId="7f9269d0-3077-4523-9ccf-5f947e08ec09" providerId="ADAL" clId="{AB211E45-D03E-4002-94C3-66862E345C50}" dt="2024-09-08T00:28:59.087" v="2662" actId="1037"/>
          <ac:spMkLst>
            <pc:docMk/>
            <pc:sldMk cId="1962301824" sldId="4786"/>
            <ac:spMk id="23" creationId="{784B4819-B657-46D4-8B13-E8070AA097A6}"/>
          </ac:spMkLst>
        </pc:spChg>
        <pc:spChg chg="add mod">
          <ac:chgData name="Chen, Peilin (cts3td)" userId="7f9269d0-3077-4523-9ccf-5f947e08ec09" providerId="ADAL" clId="{AB211E45-D03E-4002-94C3-66862E345C50}" dt="2024-09-08T00:27:43.598" v="2527" actId="114"/>
          <ac:spMkLst>
            <pc:docMk/>
            <pc:sldMk cId="1962301824" sldId="4786"/>
            <ac:spMk id="25" creationId="{97391134-363B-4A35-A81A-1F551B06A64A}"/>
          </ac:spMkLst>
        </pc:spChg>
        <pc:grpChg chg="add mod">
          <ac:chgData name="Chen, Peilin (cts3td)" userId="7f9269d0-3077-4523-9ccf-5f947e08ec09" providerId="ADAL" clId="{AB211E45-D03E-4002-94C3-66862E345C50}" dt="2024-09-08T00:28:36.725" v="2612" actId="1038"/>
          <ac:grpSpMkLst>
            <pc:docMk/>
            <pc:sldMk cId="1962301824" sldId="4786"/>
            <ac:grpSpMk id="10" creationId="{4D005FED-42AB-466E-9AE6-67455918B58E}"/>
          </ac:grpSpMkLst>
        </pc:grpChg>
        <pc:picChg chg="add mod">
          <ac:chgData name="Chen, Peilin (cts3td)" userId="7f9269d0-3077-4523-9ccf-5f947e08ec09" providerId="ADAL" clId="{AB211E45-D03E-4002-94C3-66862E345C50}" dt="2024-09-08T00:28:30.004" v="2598" actId="1038"/>
          <ac:picMkLst>
            <pc:docMk/>
            <pc:sldMk cId="1962301824" sldId="4786"/>
            <ac:picMk id="7" creationId="{2F72AB4A-5213-47FC-B2E3-5834DE42ADEE}"/>
          </ac:picMkLst>
        </pc:picChg>
        <pc:picChg chg="mod">
          <ac:chgData name="Chen, Peilin (cts3td)" userId="7f9269d0-3077-4523-9ccf-5f947e08ec09" providerId="ADAL" clId="{AB211E45-D03E-4002-94C3-66862E345C50}" dt="2024-09-08T00:24:43.892" v="2306"/>
          <ac:picMkLst>
            <pc:docMk/>
            <pc:sldMk cId="1962301824" sldId="4786"/>
            <ac:picMk id="11" creationId="{7CAEAE2C-81E6-43C2-B2AC-0F29210BF589}"/>
          </ac:picMkLst>
        </pc:picChg>
        <pc:picChg chg="mod">
          <ac:chgData name="Chen, Peilin (cts3td)" userId="7f9269d0-3077-4523-9ccf-5f947e08ec09" providerId="ADAL" clId="{AB211E45-D03E-4002-94C3-66862E345C50}" dt="2024-09-08T00:24:43.892" v="2306"/>
          <ac:picMkLst>
            <pc:docMk/>
            <pc:sldMk cId="1962301824" sldId="4786"/>
            <ac:picMk id="12" creationId="{052AA876-32DD-40EB-8CB6-62C0AA063CD5}"/>
          </ac:picMkLst>
        </pc:picChg>
        <pc:picChg chg="mod">
          <ac:chgData name="Chen, Peilin (cts3td)" userId="7f9269d0-3077-4523-9ccf-5f947e08ec09" providerId="ADAL" clId="{AB211E45-D03E-4002-94C3-66862E345C50}" dt="2024-09-08T00:24:43.892" v="2306"/>
          <ac:picMkLst>
            <pc:docMk/>
            <pc:sldMk cId="1962301824" sldId="4786"/>
            <ac:picMk id="13" creationId="{8AA9D0F8-13C9-49CF-AE0F-006FF5BCB00E}"/>
          </ac:picMkLst>
        </pc:picChg>
        <pc:picChg chg="mod">
          <ac:chgData name="Chen, Peilin (cts3td)" userId="7f9269d0-3077-4523-9ccf-5f947e08ec09" providerId="ADAL" clId="{AB211E45-D03E-4002-94C3-66862E345C50}" dt="2024-09-08T00:24:43.892" v="2306"/>
          <ac:picMkLst>
            <pc:docMk/>
            <pc:sldMk cId="1962301824" sldId="4786"/>
            <ac:picMk id="14" creationId="{F0314577-F23E-439C-AE9A-A7AC5744B5DA}"/>
          </ac:picMkLst>
        </pc:picChg>
        <pc:picChg chg="mod">
          <ac:chgData name="Chen, Peilin (cts3td)" userId="7f9269d0-3077-4523-9ccf-5f947e08ec09" providerId="ADAL" clId="{AB211E45-D03E-4002-94C3-66862E345C50}" dt="2024-09-08T00:24:43.892" v="2306"/>
          <ac:picMkLst>
            <pc:docMk/>
            <pc:sldMk cId="1962301824" sldId="4786"/>
            <ac:picMk id="15" creationId="{EF071607-3585-4A6A-B491-60C8A87C43E7}"/>
          </ac:picMkLst>
        </pc:picChg>
        <pc:cxnChg chg="add mod">
          <ac:chgData name="Chen, Peilin (cts3td)" userId="7f9269d0-3077-4523-9ccf-5f947e08ec09" providerId="ADAL" clId="{AB211E45-D03E-4002-94C3-66862E345C50}" dt="2024-09-08T00:28:59.087" v="2662" actId="1037"/>
          <ac:cxnSpMkLst>
            <pc:docMk/>
            <pc:sldMk cId="1962301824" sldId="4786"/>
            <ac:cxnSpMk id="19" creationId="{661B45CA-9765-4BA7-9FAB-5DCBA139D798}"/>
          </ac:cxnSpMkLst>
        </pc:cxnChg>
        <pc:cxnChg chg="add mod">
          <ac:chgData name="Chen, Peilin (cts3td)" userId="7f9269d0-3077-4523-9ccf-5f947e08ec09" providerId="ADAL" clId="{AB211E45-D03E-4002-94C3-66862E345C50}" dt="2024-09-08T00:28:59.087" v="2662" actId="1037"/>
          <ac:cxnSpMkLst>
            <pc:docMk/>
            <pc:sldMk cId="1962301824" sldId="4786"/>
            <ac:cxnSpMk id="22" creationId="{12E3A93D-F860-4600-874B-02D1EB15A398}"/>
          </ac:cxnSpMkLst>
        </pc:cxnChg>
        <pc:cxnChg chg="add mod">
          <ac:chgData name="Chen, Peilin (cts3td)" userId="7f9269d0-3077-4523-9ccf-5f947e08ec09" providerId="ADAL" clId="{AB211E45-D03E-4002-94C3-66862E345C50}" dt="2024-09-08T00:28:59.087" v="2662" actId="1037"/>
          <ac:cxnSpMkLst>
            <pc:docMk/>
            <pc:sldMk cId="1962301824" sldId="4786"/>
            <ac:cxnSpMk id="24" creationId="{799D0442-DF2B-4A53-A054-9DAE6533EDD7}"/>
          </ac:cxnSpMkLst>
        </pc:cxnChg>
      </pc:sldChg>
      <pc:sldChg chg="addSp modSp add mod">
        <pc:chgData name="Chen, Peilin (cts3td)" userId="7f9269d0-3077-4523-9ccf-5f947e08ec09" providerId="ADAL" clId="{AB211E45-D03E-4002-94C3-66862E345C50}" dt="2024-09-08T00:51:56.592" v="2738" actId="1076"/>
        <pc:sldMkLst>
          <pc:docMk/>
          <pc:sldMk cId="3231282630" sldId="4787"/>
        </pc:sldMkLst>
        <pc:spChg chg="mod">
          <ac:chgData name="Chen, Peilin (cts3td)" userId="7f9269d0-3077-4523-9ccf-5f947e08ec09" providerId="ADAL" clId="{AB211E45-D03E-4002-94C3-66862E345C50}" dt="2024-09-07T22:49:14.829" v="2145" actId="20577"/>
          <ac:spMkLst>
            <pc:docMk/>
            <pc:sldMk cId="3231282630" sldId="4787"/>
            <ac:spMk id="9" creationId="{9A66F6AD-ADCC-4F32-A928-520CCBED868F}"/>
          </ac:spMkLst>
        </pc:spChg>
        <pc:spChg chg="add mod">
          <ac:chgData name="Chen, Peilin (cts3td)" userId="7f9269d0-3077-4523-9ccf-5f947e08ec09" providerId="ADAL" clId="{AB211E45-D03E-4002-94C3-66862E345C50}" dt="2024-09-08T00:50:30.093" v="2722" actId="1038"/>
          <ac:spMkLst>
            <pc:docMk/>
            <pc:sldMk cId="3231282630" sldId="4787"/>
            <ac:spMk id="10" creationId="{4B1D93FA-C8F0-4508-8C17-AE3D716345A4}"/>
          </ac:spMkLst>
        </pc:spChg>
        <pc:spChg chg="add mod">
          <ac:chgData name="Chen, Peilin (cts3td)" userId="7f9269d0-3077-4523-9ccf-5f947e08ec09" providerId="ADAL" clId="{AB211E45-D03E-4002-94C3-66862E345C50}" dt="2024-09-08T00:50:30.093" v="2722" actId="1038"/>
          <ac:spMkLst>
            <pc:docMk/>
            <pc:sldMk cId="3231282630" sldId="4787"/>
            <ac:spMk id="11" creationId="{167FF579-C780-483D-A585-44A591706488}"/>
          </ac:spMkLst>
        </pc:spChg>
        <pc:spChg chg="add mod">
          <ac:chgData name="Chen, Peilin (cts3td)" userId="7f9269d0-3077-4523-9ccf-5f947e08ec09" providerId="ADAL" clId="{AB211E45-D03E-4002-94C3-66862E345C50}" dt="2024-09-08T00:50:23.624" v="2716" actId="1035"/>
          <ac:spMkLst>
            <pc:docMk/>
            <pc:sldMk cId="3231282630" sldId="4787"/>
            <ac:spMk id="12" creationId="{F2E26F3B-2B6D-43BD-91C2-2E5CCB96C958}"/>
          </ac:spMkLst>
        </pc:spChg>
        <pc:spChg chg="add mod">
          <ac:chgData name="Chen, Peilin (cts3td)" userId="7f9269d0-3077-4523-9ccf-5f947e08ec09" providerId="ADAL" clId="{AB211E45-D03E-4002-94C3-66862E345C50}" dt="2024-09-08T00:51:56.592" v="2738" actId="1076"/>
          <ac:spMkLst>
            <pc:docMk/>
            <pc:sldMk cId="3231282630" sldId="4787"/>
            <ac:spMk id="13" creationId="{509AD6BA-B0AF-4DE0-9CF2-12A47857FB06}"/>
          </ac:spMkLst>
        </pc:spChg>
        <pc:picChg chg="add mod">
          <ac:chgData name="Chen, Peilin (cts3td)" userId="7f9269d0-3077-4523-9ccf-5f947e08ec09" providerId="ADAL" clId="{AB211E45-D03E-4002-94C3-66862E345C50}" dt="2024-09-08T00:50:30.093" v="2722" actId="1038"/>
          <ac:picMkLst>
            <pc:docMk/>
            <pc:sldMk cId="3231282630" sldId="4787"/>
            <ac:picMk id="7" creationId="{1AB5FE5E-ACE7-407D-BD45-59BA07B54764}"/>
          </ac:picMkLst>
        </pc:picChg>
        <pc:picChg chg="add mod">
          <ac:chgData name="Chen, Peilin (cts3td)" userId="7f9269d0-3077-4523-9ccf-5f947e08ec09" providerId="ADAL" clId="{AB211E45-D03E-4002-94C3-66862E345C50}" dt="2024-09-08T00:50:30.093" v="2722" actId="1038"/>
          <ac:picMkLst>
            <pc:docMk/>
            <pc:sldMk cId="3231282630" sldId="4787"/>
            <ac:picMk id="8" creationId="{62EAE080-2E80-4F10-BB51-7239DD04A0AC}"/>
          </ac:picMkLst>
        </pc:picChg>
      </pc:sldChg>
      <pc:sldChg chg="addSp delSp modSp add mod">
        <pc:chgData name="Chen, Peilin (cts3td)" userId="7f9269d0-3077-4523-9ccf-5f947e08ec09" providerId="ADAL" clId="{AB211E45-D03E-4002-94C3-66862E345C50}" dt="2024-09-08T01:28:38.645" v="3629" actId="1035"/>
        <pc:sldMkLst>
          <pc:docMk/>
          <pc:sldMk cId="2744977379" sldId="4788"/>
        </pc:sldMkLst>
        <pc:spChg chg="add del mod">
          <ac:chgData name="Chen, Peilin (cts3td)" userId="7f9269d0-3077-4523-9ccf-5f947e08ec09" providerId="ADAL" clId="{AB211E45-D03E-4002-94C3-66862E345C50}" dt="2024-09-08T01:02:15.518" v="2769" actId="478"/>
          <ac:spMkLst>
            <pc:docMk/>
            <pc:sldMk cId="2744977379" sldId="4788"/>
            <ac:spMk id="2" creationId="{F3294C86-C997-4F49-B6E1-6D7C6FD2722F}"/>
          </ac:spMkLst>
        </pc:spChg>
        <pc:spChg chg="add del mod">
          <ac:chgData name="Chen, Peilin (cts3td)" userId="7f9269d0-3077-4523-9ccf-5f947e08ec09" providerId="ADAL" clId="{AB211E45-D03E-4002-94C3-66862E345C50}" dt="2024-09-08T01:03:06.975" v="2790" actId="478"/>
          <ac:spMkLst>
            <pc:docMk/>
            <pc:sldMk cId="2744977379" sldId="4788"/>
            <ac:spMk id="3" creationId="{49183F30-022C-49DD-8AA3-A829AE1A5E8E}"/>
          </ac:spMkLst>
        </pc:spChg>
        <pc:spChg chg="del">
          <ac:chgData name="Chen, Peilin (cts3td)" userId="7f9269d0-3077-4523-9ccf-5f947e08ec09" providerId="ADAL" clId="{AB211E45-D03E-4002-94C3-66862E345C50}" dt="2024-09-08T00:57:21.846" v="2740" actId="478"/>
          <ac:spMkLst>
            <pc:docMk/>
            <pc:sldMk cId="2744977379" sldId="4788"/>
            <ac:spMk id="10" creationId="{4B1D93FA-C8F0-4508-8C17-AE3D716345A4}"/>
          </ac:spMkLst>
        </pc:spChg>
        <pc:spChg chg="del">
          <ac:chgData name="Chen, Peilin (cts3td)" userId="7f9269d0-3077-4523-9ccf-5f947e08ec09" providerId="ADAL" clId="{AB211E45-D03E-4002-94C3-66862E345C50}" dt="2024-09-08T00:57:21.846" v="2740" actId="478"/>
          <ac:spMkLst>
            <pc:docMk/>
            <pc:sldMk cId="2744977379" sldId="4788"/>
            <ac:spMk id="11" creationId="{167FF579-C780-483D-A585-44A591706488}"/>
          </ac:spMkLst>
        </pc:spChg>
        <pc:spChg chg="del">
          <ac:chgData name="Chen, Peilin (cts3td)" userId="7f9269d0-3077-4523-9ccf-5f947e08ec09" providerId="ADAL" clId="{AB211E45-D03E-4002-94C3-66862E345C50}" dt="2024-09-08T00:57:23.611" v="2741" actId="478"/>
          <ac:spMkLst>
            <pc:docMk/>
            <pc:sldMk cId="2744977379" sldId="4788"/>
            <ac:spMk id="12" creationId="{F2E26F3B-2B6D-43BD-91C2-2E5CCB96C958}"/>
          </ac:spMkLst>
        </pc:spChg>
        <pc:spChg chg="del">
          <ac:chgData name="Chen, Peilin (cts3td)" userId="7f9269d0-3077-4523-9ccf-5f947e08ec09" providerId="ADAL" clId="{AB211E45-D03E-4002-94C3-66862E345C50}" dt="2024-09-08T00:57:24.831" v="2742" actId="478"/>
          <ac:spMkLst>
            <pc:docMk/>
            <pc:sldMk cId="2744977379" sldId="4788"/>
            <ac:spMk id="13" creationId="{509AD6BA-B0AF-4DE0-9CF2-12A47857FB06}"/>
          </ac:spMkLst>
        </pc:spChg>
        <pc:spChg chg="del mod">
          <ac:chgData name="Chen, Peilin (cts3td)" userId="7f9269d0-3077-4523-9ccf-5f947e08ec09" providerId="ADAL" clId="{AB211E45-D03E-4002-94C3-66862E345C50}" dt="2024-09-08T00:59:17.301" v="2744" actId="478"/>
          <ac:spMkLst>
            <pc:docMk/>
            <pc:sldMk cId="2744977379" sldId="4788"/>
            <ac:spMk id="16" creationId="{F20CE241-1122-4BD0-8C28-FCBEDA1D476C}"/>
          </ac:spMkLst>
        </pc:spChg>
        <pc:spChg chg="del mod">
          <ac:chgData name="Chen, Peilin (cts3td)" userId="7f9269d0-3077-4523-9ccf-5f947e08ec09" providerId="ADAL" clId="{AB211E45-D03E-4002-94C3-66862E345C50}" dt="2024-09-08T00:59:20.701" v="2745" actId="478"/>
          <ac:spMkLst>
            <pc:docMk/>
            <pc:sldMk cId="2744977379" sldId="4788"/>
            <ac:spMk id="17" creationId="{1D23D532-5595-47BC-8F6D-601DACB502B5}"/>
          </ac:spMkLst>
        </pc:spChg>
        <pc:spChg chg="del mod">
          <ac:chgData name="Chen, Peilin (cts3td)" userId="7f9269d0-3077-4523-9ccf-5f947e08ec09" providerId="ADAL" clId="{AB211E45-D03E-4002-94C3-66862E345C50}" dt="2024-09-08T00:59:22.091" v="2746" actId="478"/>
          <ac:spMkLst>
            <pc:docMk/>
            <pc:sldMk cId="2744977379" sldId="4788"/>
            <ac:spMk id="18" creationId="{E5AD70C5-7A06-4031-BEA2-839BD780A1C3}"/>
          </ac:spMkLst>
        </pc:spChg>
        <pc:spChg chg="del mod">
          <ac:chgData name="Chen, Peilin (cts3td)" userId="7f9269d0-3077-4523-9ccf-5f947e08ec09" providerId="ADAL" clId="{AB211E45-D03E-4002-94C3-66862E345C50}" dt="2024-09-08T00:59:23.912" v="2747" actId="478"/>
          <ac:spMkLst>
            <pc:docMk/>
            <pc:sldMk cId="2744977379" sldId="4788"/>
            <ac:spMk id="19" creationId="{DDAEF149-48F4-4763-A376-B168B8F218D9}"/>
          </ac:spMkLst>
        </pc:spChg>
        <pc:spChg chg="del mod">
          <ac:chgData name="Chen, Peilin (cts3td)" userId="7f9269d0-3077-4523-9ccf-5f947e08ec09" providerId="ADAL" clId="{AB211E45-D03E-4002-94C3-66862E345C50}" dt="2024-09-08T00:59:25.707" v="2748" actId="478"/>
          <ac:spMkLst>
            <pc:docMk/>
            <pc:sldMk cId="2744977379" sldId="4788"/>
            <ac:spMk id="21" creationId="{42468D43-EB9A-45F9-987D-48F61DFD8E97}"/>
          </ac:spMkLst>
        </pc:spChg>
        <pc:spChg chg="del mod">
          <ac:chgData name="Chen, Peilin (cts3td)" userId="7f9269d0-3077-4523-9ccf-5f947e08ec09" providerId="ADAL" clId="{AB211E45-D03E-4002-94C3-66862E345C50}" dt="2024-09-08T00:59:27.845" v="2749" actId="478"/>
          <ac:spMkLst>
            <pc:docMk/>
            <pc:sldMk cId="2744977379" sldId="4788"/>
            <ac:spMk id="22" creationId="{04304F44-C3DC-494C-B7E6-A055B9C0E987}"/>
          </ac:spMkLst>
        </pc:spChg>
        <pc:spChg chg="del mod">
          <ac:chgData name="Chen, Peilin (cts3td)" userId="7f9269d0-3077-4523-9ccf-5f947e08ec09" providerId="ADAL" clId="{AB211E45-D03E-4002-94C3-66862E345C50}" dt="2024-09-08T00:59:29.672" v="2750" actId="478"/>
          <ac:spMkLst>
            <pc:docMk/>
            <pc:sldMk cId="2744977379" sldId="4788"/>
            <ac:spMk id="23" creationId="{5B45B294-9747-49A5-9808-5D5AF71D4458}"/>
          </ac:spMkLst>
        </pc:spChg>
        <pc:spChg chg="del mod topLvl">
          <ac:chgData name="Chen, Peilin (cts3td)" userId="7f9269d0-3077-4523-9ccf-5f947e08ec09" providerId="ADAL" clId="{AB211E45-D03E-4002-94C3-66862E345C50}" dt="2024-09-08T00:59:33.653" v="2752" actId="478"/>
          <ac:spMkLst>
            <pc:docMk/>
            <pc:sldMk cId="2744977379" sldId="4788"/>
            <ac:spMk id="24" creationId="{83343507-4239-494F-AF09-31C5975F57A7}"/>
          </ac:spMkLst>
        </pc:spChg>
        <pc:spChg chg="del mod">
          <ac:chgData name="Chen, Peilin (cts3td)" userId="7f9269d0-3077-4523-9ccf-5f947e08ec09" providerId="ADAL" clId="{AB211E45-D03E-4002-94C3-66862E345C50}" dt="2024-09-08T00:59:31.654" v="2751" actId="478"/>
          <ac:spMkLst>
            <pc:docMk/>
            <pc:sldMk cId="2744977379" sldId="4788"/>
            <ac:spMk id="25" creationId="{4935966B-288A-459C-9DA5-316903DE0EA4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26" creationId="{358210DF-9970-4F50-BFED-7939A4A25038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27" creationId="{BD4187FA-3113-43CA-B88F-AEE7240A530C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28" creationId="{F65B857A-E7C2-4C7E-8B6F-9EC0BB72C0D6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29" creationId="{7B507AE0-E40A-4BEF-8B40-220B0D03D9D1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33" creationId="{1343349D-CA12-45C3-9314-B89D35565450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34" creationId="{715D8838-9973-4CA6-A025-66DD287DEF87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35" creationId="{5939E5DB-F912-42E2-9B7C-CB9A2D1504D1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36" creationId="{39142D38-2431-478D-B572-2F826FEB50CC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37" creationId="{09B3DB01-FE22-42E5-AB83-081B63C73CF2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38" creationId="{BDB194B5-F794-43E9-A2A9-806DFE935E35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39" creationId="{9840728A-FCCF-4990-BC82-2CDB40F5F745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40" creationId="{7209A609-A0EA-41A4-AAD2-91510B5DB224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41" creationId="{5B5EFEFE-1F0B-4661-AC85-5D9D0989DFCA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42" creationId="{3E329E3E-B0B9-4E4F-B0BF-0185ED625802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43" creationId="{10B89E8D-7C10-4D0E-9665-810AC758B450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46" creationId="{7B0B9A58-CDC6-40C0-A9E4-4FEB7F2ADE67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48" creationId="{1565C4D0-68DD-4A4D-8212-4773C9B71B58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49" creationId="{9CA3448D-C4CC-4EF8-9863-C911A8393CC1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50" creationId="{1FA4BE1F-7B40-4550-8A8B-8E0573BA165F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52" creationId="{6F16E376-273A-4BBA-926C-26E9FBBA4648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53" creationId="{60D9A099-023A-4354-8B03-4F6F47DAF5D4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54" creationId="{4C1E670A-355C-44BC-8E01-20FFFA76F5A4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55" creationId="{5BF4398B-EEBC-4453-940F-8EF6E153A246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56" creationId="{DAC12343-2F8B-409B-9549-47D2437ED2F5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57" creationId="{1EB91598-E4C0-415E-859E-1D0AE116CDFC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60" creationId="{ED352436-7CF5-4834-9897-CE4933DEB0A7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61" creationId="{B1131C33-F4A3-41D9-9643-8F2D28ADC908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62" creationId="{00E481EF-DADE-4958-9BB2-4988AF929BC3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63" creationId="{1983E6B0-BAF4-4CDB-9044-CF59CB4FF1CC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66" creationId="{53FB3FEB-F111-4069-BB3B-9912623D9DEE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67" creationId="{76037639-B2E4-43C1-A9B7-89C1A26DF541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68" creationId="{2DCF980D-3786-4909-8D23-23EF7F420ED6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69" creationId="{CC00B6BA-BB67-42E8-90EC-280097CD7691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70" creationId="{AC2926D3-C9FD-488A-B835-6203CE46F9DC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71" creationId="{F6FF9170-47FB-4ED0-BC4C-4EA03F55EA0F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72" creationId="{652E495D-5E9B-4377-9111-61D1F9F4AD3C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73" creationId="{6FBCEE6C-F449-438C-95CE-84AEDBA15CEC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74" creationId="{12E4DC3F-05C5-4D84-937A-FDC5EC69ABE9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75" creationId="{8621B6EA-67F8-4F9D-8BFC-30601FF89BEB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76" creationId="{62D27DA1-1DA7-4DF9-ACD5-7A1133284C12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77" creationId="{59121C8D-F24B-4C9E-B354-47D3BF02D9D0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82" creationId="{AEDD602B-3025-4C5D-9E79-5C7B5D687DD2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83" creationId="{F438713B-65C2-49E3-A4D8-BC9D0FA7F3C5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84" creationId="{3159B319-A306-4006-85B3-B23DF88A0583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85" creationId="{D5F0B20B-F0C7-4CC7-B2E2-E4F8787A38A9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89" creationId="{A7270C29-D6B9-4282-A379-5F95D6EE1DAD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90" creationId="{98B133C6-CA9D-44E6-BAF7-FE27FB9D7566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92" creationId="{BE5316ED-AAB9-4826-8E9A-2BA7DA07CA93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93" creationId="{16ABA825-47DE-4F6C-8346-C2DD23B4F315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94" creationId="{DF0F08CD-66A9-4DEA-939D-0A38C8E34156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95" creationId="{456473D4-8848-4867-A39E-D4FB54F8CA28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96" creationId="{F6C36A8E-EF40-4436-BEE5-A3E18D46426C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97" creationId="{FE3E9FB7-4E86-4DE3-92AF-1F18660C4FFA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100" creationId="{75ABCBF8-11A5-4C71-B2AB-7BC7B13C7A20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101" creationId="{A782BA41-CBDB-440E-B5D4-BC579D8D66C0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105" creationId="{2B71E240-066A-4963-8446-B09DA8D65BD6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106" creationId="{6714CD4A-9590-437B-91D1-DD2B9B0A82E5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107" creationId="{27F70B64-6F50-4A6E-905F-D532AD2E33D9}"/>
          </ac:spMkLst>
        </pc:spChg>
        <pc:spChg chg="mod">
          <ac:chgData name="Chen, Peilin (cts3td)" userId="7f9269d0-3077-4523-9ccf-5f947e08ec09" providerId="ADAL" clId="{AB211E45-D03E-4002-94C3-66862E345C50}" dt="2024-09-08T00:59:14.101" v="2743"/>
          <ac:spMkLst>
            <pc:docMk/>
            <pc:sldMk cId="2744977379" sldId="4788"/>
            <ac:spMk id="108" creationId="{8E4AE04B-B29B-40AE-A944-AC14252E6189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10" creationId="{E4B33540-25BD-4C1A-9F6B-B0EEF9E9EF61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11" creationId="{97091E80-5390-4969-8488-4932B57E29EF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12" creationId="{5FE4CF62-8ED0-497D-AA94-22973B1AF1D7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13" creationId="{137FD96E-E500-4DE4-AA95-A66F1FD51A1A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14" creationId="{6834BEBE-DF71-459C-B209-E6B4A76FD602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16" creationId="{0C62D4C4-A674-4639-9D9F-0C894B7FDB32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17" creationId="{E9A331AE-3BE2-4CD5-8165-6DC0EAB1A1A6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18" creationId="{B87088E7-267B-43EF-BD87-0A175A626299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19" creationId="{FA173BE5-93DC-491D-BD25-D8B41342CCC4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25" creationId="{5B243ECE-4641-40F4-9364-AE5B91A73C8D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26" creationId="{161EDD69-AD17-4EBD-942B-505584A5591E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36" creationId="{D6E58C01-6E32-4783-8613-22DA3E2DF4C8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37" creationId="{6C6E57F7-8264-4103-A38B-E31435E26509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38" creationId="{C9767D78-FDF9-4F77-868E-D3F20C2B2286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40" creationId="{0C86DBB7-0720-4FC8-BF36-9CC08D4220D2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41" creationId="{F837C3BD-9C4E-47CA-924B-781AB8BBA519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42" creationId="{8F80CB18-AB45-4098-9055-7F964AE7CBE5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44" creationId="{AB9AB794-A1B6-4239-BB8C-E963B761E989}"/>
          </ac:spMkLst>
        </pc:spChg>
        <pc:spChg chg="add mod">
          <ac:chgData name="Chen, Peilin (cts3td)" userId="7f9269d0-3077-4523-9ccf-5f947e08ec09" providerId="ADAL" clId="{AB211E45-D03E-4002-94C3-66862E345C50}" dt="2024-09-08T01:28:38.645" v="3629" actId="1035"/>
          <ac:spMkLst>
            <pc:docMk/>
            <pc:sldMk cId="2744977379" sldId="4788"/>
            <ac:spMk id="145" creationId="{6540EDA2-FEC7-487E-8C85-DDE0102EE5DA}"/>
          </ac:spMkLst>
        </pc:spChg>
        <pc:grpChg chg="add del mod">
          <ac:chgData name="Chen, Peilin (cts3td)" userId="7f9269d0-3077-4523-9ccf-5f947e08ec09" providerId="ADAL" clId="{AB211E45-D03E-4002-94C3-66862E345C50}" dt="2024-09-08T00:59:33.653" v="2752" actId="478"/>
          <ac:grpSpMkLst>
            <pc:docMk/>
            <pc:sldMk cId="2744977379" sldId="4788"/>
            <ac:grpSpMk id="14" creationId="{54EDB62F-9702-4383-AF85-89FF18BA3670}"/>
          </ac:grpSpMkLst>
        </pc:grpChg>
        <pc:grpChg chg="mod topLvl">
          <ac:chgData name="Chen, Peilin (cts3td)" userId="7f9269d0-3077-4523-9ccf-5f947e08ec09" providerId="ADAL" clId="{AB211E45-D03E-4002-94C3-66862E345C50}" dt="2024-09-08T01:28:38.645" v="3629" actId="1035"/>
          <ac:grpSpMkLst>
            <pc:docMk/>
            <pc:sldMk cId="2744977379" sldId="4788"/>
            <ac:grpSpMk id="15" creationId="{58497BE0-8FBB-4F5E-A92E-84FE60763F5A}"/>
          </ac:grpSpMkLst>
        </pc:grpChg>
        <pc:picChg chg="del">
          <ac:chgData name="Chen, Peilin (cts3td)" userId="7f9269d0-3077-4523-9ccf-5f947e08ec09" providerId="ADAL" clId="{AB211E45-D03E-4002-94C3-66862E345C50}" dt="2024-09-08T00:57:21.846" v="2740" actId="478"/>
          <ac:picMkLst>
            <pc:docMk/>
            <pc:sldMk cId="2744977379" sldId="4788"/>
            <ac:picMk id="7" creationId="{1AB5FE5E-ACE7-407D-BD45-59BA07B54764}"/>
          </ac:picMkLst>
        </pc:picChg>
        <pc:picChg chg="del">
          <ac:chgData name="Chen, Peilin (cts3td)" userId="7f9269d0-3077-4523-9ccf-5f947e08ec09" providerId="ADAL" clId="{AB211E45-D03E-4002-94C3-66862E345C50}" dt="2024-09-08T00:57:21.846" v="2740" actId="478"/>
          <ac:picMkLst>
            <pc:docMk/>
            <pc:sldMk cId="2744977379" sldId="4788"/>
            <ac:picMk id="8" creationId="{62EAE080-2E80-4F10-BB51-7239DD04A0AC}"/>
          </ac:picMkLst>
        </pc:pic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30" creationId="{00F5A28B-0464-4E28-8E6A-50892C86CAAB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31" creationId="{0C24798B-41B3-4087-9F9A-3EEB9C1F5B2B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32" creationId="{D8B15234-CDE4-4F0F-A7B3-D5C24F0AA95D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44" creationId="{71235E54-D590-4F8C-9572-EBF62C7F3F9A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45" creationId="{7DC3DF11-4FF5-4692-BE5F-B93FB4557997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47" creationId="{C57A7FFC-FABC-43E7-B562-AA6691DCDDB0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51" creationId="{1EB66741-29C4-474C-B207-AD1F373F7280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58" creationId="{0FF9488F-5A6E-4117-BA78-F13A5D8BB8AB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59" creationId="{29BE22FB-ABD9-4661-88C0-D4D65E7836F8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64" creationId="{37BC6FB0-4FAA-4E4A-A0A2-A0889B426CC0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65" creationId="{83F26234-67CB-45E1-AAED-D92A90F31E6E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78" creationId="{8B716539-9AA9-4AF1-BB0C-772D0DD7EF1F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79" creationId="{DDD3EDA0-36DF-47DC-BEFC-D97F51A64B9B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80" creationId="{0701BC6F-355D-4BE5-B771-DF4B7D6A95B7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81" creationId="{A68AE771-34A2-4B96-AFE3-608E6F9EDF46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86" creationId="{9DD21F6D-5C6B-484B-9E6C-B4B99C273B9C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87" creationId="{39A79E30-AF5E-41C4-BC43-5349C3A6BFE5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88" creationId="{4764AEE4-64DE-4FC2-94C7-86CACCE42306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91" creationId="{F23CCC6D-A59E-4511-B15D-4FF46700A561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98" creationId="{D8D3AB91-B3C3-4934-B423-240FDB19F6B1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99" creationId="{CABEED16-35DA-4925-95C0-734FA40756B2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102" creationId="{2AEB7248-DA98-48D7-BB3F-BF64897C14F2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103" creationId="{47D2BC97-1BD0-454D-BE6D-D1F897E48683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104" creationId="{D8629545-FDC1-4C01-9732-BA7EA3BECB77}"/>
          </ac:cxnSpMkLst>
        </pc:cxnChg>
        <pc:cxnChg chg="mod">
          <ac:chgData name="Chen, Peilin (cts3td)" userId="7f9269d0-3077-4523-9ccf-5f947e08ec09" providerId="ADAL" clId="{AB211E45-D03E-4002-94C3-66862E345C50}" dt="2024-09-08T00:59:14.101" v="2743"/>
          <ac:cxnSpMkLst>
            <pc:docMk/>
            <pc:sldMk cId="2744977379" sldId="4788"/>
            <ac:cxnSpMk id="109" creationId="{EDDE2A85-EAC1-4401-B02D-957F97F5CDA4}"/>
          </ac:cxnSpMkLst>
        </pc:cxnChg>
        <pc:cxnChg chg="add mod">
          <ac:chgData name="Chen, Peilin (cts3td)" userId="7f9269d0-3077-4523-9ccf-5f947e08ec09" providerId="ADAL" clId="{AB211E45-D03E-4002-94C3-66862E345C50}" dt="2024-09-08T01:28:38.645" v="3629" actId="1035"/>
          <ac:cxnSpMkLst>
            <pc:docMk/>
            <pc:sldMk cId="2744977379" sldId="4788"/>
            <ac:cxnSpMk id="115" creationId="{C216AEC8-B3BE-4F0E-AC9A-9EF07554A534}"/>
          </ac:cxnSpMkLst>
        </pc:cxnChg>
        <pc:cxnChg chg="add mod">
          <ac:chgData name="Chen, Peilin (cts3td)" userId="7f9269d0-3077-4523-9ccf-5f947e08ec09" providerId="ADAL" clId="{AB211E45-D03E-4002-94C3-66862E345C50}" dt="2024-09-08T01:28:38.645" v="3629" actId="1035"/>
          <ac:cxnSpMkLst>
            <pc:docMk/>
            <pc:sldMk cId="2744977379" sldId="4788"/>
            <ac:cxnSpMk id="121" creationId="{F1E8A086-36D7-43A8-B150-874304B912E8}"/>
          </ac:cxnSpMkLst>
        </pc:cxnChg>
        <pc:cxnChg chg="add mod">
          <ac:chgData name="Chen, Peilin (cts3td)" userId="7f9269d0-3077-4523-9ccf-5f947e08ec09" providerId="ADAL" clId="{AB211E45-D03E-4002-94C3-66862E345C50}" dt="2024-09-08T01:28:38.645" v="3629" actId="1035"/>
          <ac:cxnSpMkLst>
            <pc:docMk/>
            <pc:sldMk cId="2744977379" sldId="4788"/>
            <ac:cxnSpMk id="128" creationId="{88DAB7A0-94E4-430A-A3CE-AA538FDBF943}"/>
          </ac:cxnSpMkLst>
        </pc:cxnChg>
        <pc:cxnChg chg="add mod">
          <ac:chgData name="Chen, Peilin (cts3td)" userId="7f9269d0-3077-4523-9ccf-5f947e08ec09" providerId="ADAL" clId="{AB211E45-D03E-4002-94C3-66862E345C50}" dt="2024-09-08T01:28:38.645" v="3629" actId="1035"/>
          <ac:cxnSpMkLst>
            <pc:docMk/>
            <pc:sldMk cId="2744977379" sldId="4788"/>
            <ac:cxnSpMk id="130" creationId="{59D97298-FEEA-40A5-8E45-436D31CCC754}"/>
          </ac:cxnSpMkLst>
        </pc:cxnChg>
        <pc:cxnChg chg="add mod">
          <ac:chgData name="Chen, Peilin (cts3td)" userId="7f9269d0-3077-4523-9ccf-5f947e08ec09" providerId="ADAL" clId="{AB211E45-D03E-4002-94C3-66862E345C50}" dt="2024-09-08T01:28:38.645" v="3629" actId="1035"/>
          <ac:cxnSpMkLst>
            <pc:docMk/>
            <pc:sldMk cId="2744977379" sldId="4788"/>
            <ac:cxnSpMk id="133" creationId="{42B40AA5-6284-4BF0-AFFA-A4BDF8C43681}"/>
          </ac:cxnSpMkLst>
        </pc:cxnChg>
        <pc:cxnChg chg="add mod">
          <ac:chgData name="Chen, Peilin (cts3td)" userId="7f9269d0-3077-4523-9ccf-5f947e08ec09" providerId="ADAL" clId="{AB211E45-D03E-4002-94C3-66862E345C50}" dt="2024-09-08T01:28:38.645" v="3629" actId="1035"/>
          <ac:cxnSpMkLst>
            <pc:docMk/>
            <pc:sldMk cId="2744977379" sldId="4788"/>
            <ac:cxnSpMk id="135" creationId="{239D4E82-79B2-4332-A221-56EFE364ED32}"/>
          </ac:cxnSpMkLst>
        </pc:cxnChg>
        <pc:cxnChg chg="add mod">
          <ac:chgData name="Chen, Peilin (cts3td)" userId="7f9269d0-3077-4523-9ccf-5f947e08ec09" providerId="ADAL" clId="{AB211E45-D03E-4002-94C3-66862E345C50}" dt="2024-09-08T01:28:38.645" v="3629" actId="1035"/>
          <ac:cxnSpMkLst>
            <pc:docMk/>
            <pc:sldMk cId="2744977379" sldId="4788"/>
            <ac:cxnSpMk id="139" creationId="{5E7A129E-1EA1-4EB7-BE68-E4002A9498F3}"/>
          </ac:cxnSpMkLst>
        </pc:cxnChg>
        <pc:cxnChg chg="add mod">
          <ac:chgData name="Chen, Peilin (cts3td)" userId="7f9269d0-3077-4523-9ccf-5f947e08ec09" providerId="ADAL" clId="{AB211E45-D03E-4002-94C3-66862E345C50}" dt="2024-09-08T01:28:38.645" v="3629" actId="1035"/>
          <ac:cxnSpMkLst>
            <pc:docMk/>
            <pc:sldMk cId="2744977379" sldId="4788"/>
            <ac:cxnSpMk id="143" creationId="{F5A3D0F9-E5E1-4381-BFED-221CF6772356}"/>
          </ac:cxnSpMkLst>
        </pc:cxnChg>
      </pc:sldChg>
      <pc:sldChg chg="addSp modSp add mod ord">
        <pc:chgData name="Chen, Peilin (cts3td)" userId="7f9269d0-3077-4523-9ccf-5f947e08ec09" providerId="ADAL" clId="{AB211E45-D03E-4002-94C3-66862E345C50}" dt="2024-09-08T02:07:28.779" v="4174" actId="1035"/>
        <pc:sldMkLst>
          <pc:docMk/>
          <pc:sldMk cId="72873354" sldId="4789"/>
        </pc:sldMkLst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7" creationId="{3D94876B-448A-410C-B64F-F4AFC585CEC9}"/>
          </ac:spMkLst>
        </pc:spChg>
        <pc:spChg chg="mod">
          <ac:chgData name="Chen, Peilin (cts3td)" userId="7f9269d0-3077-4523-9ccf-5f947e08ec09" providerId="ADAL" clId="{AB211E45-D03E-4002-94C3-66862E345C50}" dt="2024-09-08T01:50:01.048" v="3717" actId="20577"/>
          <ac:spMkLst>
            <pc:docMk/>
            <pc:sldMk cId="72873354" sldId="4789"/>
            <ac:spMk id="8" creationId="{28095F52-74D1-420A-A756-61D5EB2623D3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30" creationId="{BC1A2D0C-1EBC-496A-ADA5-7D577E924487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31" creationId="{3DCE6D91-4EBB-46B6-94A1-596B35C90ABD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32" creationId="{1BB06347-E1DB-4D11-AC63-F32A8A76AF14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34" creationId="{5B195D78-2C58-4EB6-8BA5-8464AB46F023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53" creationId="{AFF2A2B9-5E9E-4822-A15A-4468B7E15993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54" creationId="{D358FAA2-6C59-415A-905D-D22775BA8D0A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55" creationId="{F76D553C-997D-477E-BEFD-A143EF360573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57" creationId="{0F510C42-8CFB-45B9-8F6E-64294DE55A85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58" creationId="{4AEEA0EC-E4FD-43DD-8FDF-25AAFDE49D39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59" creationId="{C10F442D-9B69-4CCF-A351-E36470BAE02A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60" creationId="{946F1B5C-F8FA-41D6-943E-DA7F076E01E9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61" creationId="{2C53AF1F-E60E-481C-A413-7905396C3F40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62" creationId="{B9090F6D-99B9-4E89-92CA-08814B793AAC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63" creationId="{B4C6EA6D-A4A8-4A6A-8E5F-3B4F9D439858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64" creationId="{08D25A17-6DEF-42F1-BBB6-93F232B4AA48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65" creationId="{FC4D6632-52FD-401B-939A-F12F3630817C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67" creationId="{F7FBA021-0194-4A74-A4E4-72D2C676EB30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68" creationId="{8547C86E-7265-499E-BA34-60962ABD77C8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69" creationId="{4A6DC7A4-A833-42DA-AEB9-C86B0DE959D5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70" creationId="{F87882B1-1318-4F4F-BC26-79088CFBEBA6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71" creationId="{CB94E3D3-5D0C-4D00-99A0-5A14B56C071C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72" creationId="{B2A1E45D-FF64-4FA8-B0B5-F7BE8CE7C0EC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73" creationId="{0BF33D33-D1DC-4E17-92A3-4F7466B3C9F9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74" creationId="{45E6E558-1321-4085-BE53-C50E83B239D6}"/>
          </ac:spMkLst>
        </pc:spChg>
        <pc:spChg chg="mod">
          <ac:chgData name="Chen, Peilin (cts3td)" userId="7f9269d0-3077-4523-9ccf-5f947e08ec09" providerId="ADAL" clId="{AB211E45-D03E-4002-94C3-66862E345C50}" dt="2024-09-08T01:49:15.738" v="3632"/>
          <ac:spMkLst>
            <pc:docMk/>
            <pc:sldMk cId="72873354" sldId="4789"/>
            <ac:spMk id="75" creationId="{EE7FD3CD-6302-4A94-BB2A-EA52188A094F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76" creationId="{AD26C5CB-EC15-4391-93D8-4BECAD8AC161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77" creationId="{80590647-33D8-4D77-85FF-2DF992958C27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78" creationId="{14AF6EB7-62BB-477D-9686-B606714B12DE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79" creationId="{91ECC0A8-0F2C-4B44-918E-0CAABE345FAB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80" creationId="{33F8283A-DD34-469B-B1CF-C9A1FEED8DFD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81" creationId="{67C582DB-95B8-4EC5-BB15-1189478E7F23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82" creationId="{B431A1A1-38C2-46B1-BF6A-386CE3A4CBA0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83" creationId="{902BB95A-5F25-4A0D-916C-72DAA6BF9E17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84" creationId="{8CBB293F-69E0-41BD-9FB2-704689BE6C5F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85" creationId="{E53E1BE8-91E0-4BC4-899C-139B51663B65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86" creationId="{1BF92B8A-C486-490F-850A-75593B22F5DB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87" creationId="{31835879-04EC-40AD-98A3-60C009AB75B1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88" creationId="{B0597E82-4D24-4C9C-9E83-5A93403D5DA3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89" creationId="{33190A8A-C1DF-42BC-8E78-B93463996B53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90" creationId="{BF0696DB-C23F-4B0D-9DBF-E48132E001DD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91" creationId="{C47D206C-5EB7-451A-8F68-FE997A22724B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92" creationId="{26566371-A045-482A-8BBF-D8D6B58172B5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93" creationId="{9F6436F8-244D-4DD7-B6CD-CC1AE0D27A2C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94" creationId="{A2B77829-5E15-4A3E-B34B-BEFF44683CD7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95" creationId="{9040B058-AC96-4041-A2CE-B00C70C35618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96" creationId="{23501424-773F-4DF5-83AB-C000E6156C25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97" creationId="{0A46E470-FDCF-49BD-9E9A-F4CE627B71EC}"/>
          </ac:spMkLst>
        </pc:spChg>
        <pc:spChg chg="add mod">
          <ac:chgData name="Chen, Peilin (cts3td)" userId="7f9269d0-3077-4523-9ccf-5f947e08ec09" providerId="ADAL" clId="{AB211E45-D03E-4002-94C3-66862E345C50}" dt="2024-09-08T01:53:16.072" v="3748" actId="20577"/>
          <ac:spMkLst>
            <pc:docMk/>
            <pc:sldMk cId="72873354" sldId="4789"/>
            <ac:spMk id="98" creationId="{00A35174-5C05-4659-AFA9-349DAB7904E9}"/>
          </ac:spMkLst>
        </pc:spChg>
        <pc:spChg chg="add mod">
          <ac:chgData name="Chen, Peilin (cts3td)" userId="7f9269d0-3077-4523-9ccf-5f947e08ec09" providerId="ADAL" clId="{AB211E45-D03E-4002-94C3-66862E345C50}" dt="2024-09-08T01:49:27.386" v="3634" actId="164"/>
          <ac:spMkLst>
            <pc:docMk/>
            <pc:sldMk cId="72873354" sldId="4789"/>
            <ac:spMk id="99" creationId="{F8698541-6DFD-4037-9182-015F0B50E080}"/>
          </ac:spMkLst>
        </pc:spChg>
        <pc:spChg chg="add mod">
          <ac:chgData name="Chen, Peilin (cts3td)" userId="7f9269d0-3077-4523-9ccf-5f947e08ec09" providerId="ADAL" clId="{AB211E45-D03E-4002-94C3-66862E345C50}" dt="2024-09-08T01:58:45.860" v="3754" actId="164"/>
          <ac:spMkLst>
            <pc:docMk/>
            <pc:sldMk cId="72873354" sldId="4789"/>
            <ac:spMk id="100" creationId="{F6322A47-25AB-4FFA-A0C9-037DEE1C1319}"/>
          </ac:spMkLst>
        </pc:spChg>
        <pc:spChg chg="add mod">
          <ac:chgData name="Chen, Peilin (cts3td)" userId="7f9269d0-3077-4523-9ccf-5f947e08ec09" providerId="ADAL" clId="{AB211E45-D03E-4002-94C3-66862E345C50}" dt="2024-09-08T01:58:45.860" v="3754" actId="164"/>
          <ac:spMkLst>
            <pc:docMk/>
            <pc:sldMk cId="72873354" sldId="4789"/>
            <ac:spMk id="101" creationId="{A4A82B71-8929-4501-A8F6-012FB75940CF}"/>
          </ac:spMkLst>
        </pc:spChg>
        <pc:spChg chg="add mod">
          <ac:chgData name="Chen, Peilin (cts3td)" userId="7f9269d0-3077-4523-9ccf-5f947e08ec09" providerId="ADAL" clId="{AB211E45-D03E-4002-94C3-66862E345C50}" dt="2024-09-08T01:53:09.149" v="3745" actId="1037"/>
          <ac:spMkLst>
            <pc:docMk/>
            <pc:sldMk cId="72873354" sldId="4789"/>
            <ac:spMk id="102" creationId="{28954B58-3820-4D21-887A-DF438CDE9EB9}"/>
          </ac:spMkLst>
        </pc:spChg>
        <pc:spChg chg="mod">
          <ac:chgData name="Chen, Peilin (cts3td)" userId="7f9269d0-3077-4523-9ccf-5f947e08ec09" providerId="ADAL" clId="{AB211E45-D03E-4002-94C3-66862E345C50}" dt="2024-09-08T01:58:03.950" v="3749"/>
          <ac:spMkLst>
            <pc:docMk/>
            <pc:sldMk cId="72873354" sldId="4789"/>
            <ac:spMk id="105" creationId="{AD331DB8-3345-49F3-AC17-89CF18947EBC}"/>
          </ac:spMkLst>
        </pc:spChg>
        <pc:spChg chg="mod">
          <ac:chgData name="Chen, Peilin (cts3td)" userId="7f9269d0-3077-4523-9ccf-5f947e08ec09" providerId="ADAL" clId="{AB211E45-D03E-4002-94C3-66862E345C50}" dt="2024-09-08T01:58:03.950" v="3749"/>
          <ac:spMkLst>
            <pc:docMk/>
            <pc:sldMk cId="72873354" sldId="4789"/>
            <ac:spMk id="106" creationId="{187C2208-04AA-4868-9A05-B8E517DFCE06}"/>
          </ac:spMkLst>
        </pc:spChg>
        <pc:spChg chg="mod">
          <ac:chgData name="Chen, Peilin (cts3td)" userId="7f9269d0-3077-4523-9ccf-5f947e08ec09" providerId="ADAL" clId="{AB211E45-D03E-4002-94C3-66862E345C50}" dt="2024-09-08T01:58:03.950" v="3749"/>
          <ac:spMkLst>
            <pc:docMk/>
            <pc:sldMk cId="72873354" sldId="4789"/>
            <ac:spMk id="107" creationId="{DD02B963-3907-493A-B67B-9C20B8696DA4}"/>
          </ac:spMkLst>
        </pc:spChg>
        <pc:spChg chg="mod">
          <ac:chgData name="Chen, Peilin (cts3td)" userId="7f9269d0-3077-4523-9ccf-5f947e08ec09" providerId="ADAL" clId="{AB211E45-D03E-4002-94C3-66862E345C50}" dt="2024-09-08T01:58:03.950" v="3749"/>
          <ac:spMkLst>
            <pc:docMk/>
            <pc:sldMk cId="72873354" sldId="4789"/>
            <ac:spMk id="108" creationId="{573DBB55-A17D-484D-8432-A75048DD8323}"/>
          </ac:spMkLst>
        </pc:spChg>
        <pc:spChg chg="mod">
          <ac:chgData name="Chen, Peilin (cts3td)" userId="7f9269d0-3077-4523-9ccf-5f947e08ec09" providerId="ADAL" clId="{AB211E45-D03E-4002-94C3-66862E345C50}" dt="2024-09-08T01:58:03.950" v="3749"/>
          <ac:spMkLst>
            <pc:docMk/>
            <pc:sldMk cId="72873354" sldId="4789"/>
            <ac:spMk id="109" creationId="{E6DC6463-B42C-43AE-B33B-2BCAEE0F0689}"/>
          </ac:spMkLst>
        </pc:spChg>
        <pc:spChg chg="mod">
          <ac:chgData name="Chen, Peilin (cts3td)" userId="7f9269d0-3077-4523-9ccf-5f947e08ec09" providerId="ADAL" clId="{AB211E45-D03E-4002-94C3-66862E345C50}" dt="2024-09-08T02:05:37.852" v="4144" actId="1038"/>
          <ac:spMkLst>
            <pc:docMk/>
            <pc:sldMk cId="72873354" sldId="4789"/>
            <ac:spMk id="111" creationId="{77730718-54C4-44CA-A1C7-F6735489BA33}"/>
          </ac:spMkLst>
        </pc:spChg>
        <pc:spChg chg="mod">
          <ac:chgData name="Chen, Peilin (cts3td)" userId="7f9269d0-3077-4523-9ccf-5f947e08ec09" providerId="ADAL" clId="{AB211E45-D03E-4002-94C3-66862E345C50}" dt="2024-09-08T01:58:03.950" v="3749"/>
          <ac:spMkLst>
            <pc:docMk/>
            <pc:sldMk cId="72873354" sldId="4789"/>
            <ac:spMk id="114" creationId="{F9755451-F968-401B-B868-E200FC61951C}"/>
          </ac:spMkLst>
        </pc:spChg>
        <pc:spChg chg="mod">
          <ac:chgData name="Chen, Peilin (cts3td)" userId="7f9269d0-3077-4523-9ccf-5f947e08ec09" providerId="ADAL" clId="{AB211E45-D03E-4002-94C3-66862E345C50}" dt="2024-09-08T01:58:03.950" v="3749"/>
          <ac:spMkLst>
            <pc:docMk/>
            <pc:sldMk cId="72873354" sldId="4789"/>
            <ac:spMk id="116" creationId="{9F46F911-0E35-498A-B229-7D5EF0D41E91}"/>
          </ac:spMkLst>
        </pc:spChg>
        <pc:spChg chg="mod">
          <ac:chgData name="Chen, Peilin (cts3td)" userId="7f9269d0-3077-4523-9ccf-5f947e08ec09" providerId="ADAL" clId="{AB211E45-D03E-4002-94C3-66862E345C50}" dt="2024-09-08T01:58:03.950" v="3749"/>
          <ac:spMkLst>
            <pc:docMk/>
            <pc:sldMk cId="72873354" sldId="4789"/>
            <ac:spMk id="118" creationId="{1D74DC90-6656-478F-9522-CE8DF2E1BC56}"/>
          </ac:spMkLst>
        </pc:spChg>
        <pc:spChg chg="mod">
          <ac:chgData name="Chen, Peilin (cts3td)" userId="7f9269d0-3077-4523-9ccf-5f947e08ec09" providerId="ADAL" clId="{AB211E45-D03E-4002-94C3-66862E345C50}" dt="2024-09-08T01:58:03.950" v="3749"/>
          <ac:spMkLst>
            <pc:docMk/>
            <pc:sldMk cId="72873354" sldId="4789"/>
            <ac:spMk id="122" creationId="{5C800E9A-EDAC-4E5F-A70F-9205DA3E6F2E}"/>
          </ac:spMkLst>
        </pc:spChg>
        <pc:spChg chg="mod">
          <ac:chgData name="Chen, Peilin (cts3td)" userId="7f9269d0-3077-4523-9ccf-5f947e08ec09" providerId="ADAL" clId="{AB211E45-D03E-4002-94C3-66862E345C50}" dt="2024-09-08T01:58:03.950" v="3749"/>
          <ac:spMkLst>
            <pc:docMk/>
            <pc:sldMk cId="72873354" sldId="4789"/>
            <ac:spMk id="123" creationId="{FA2C5124-469E-4222-8B17-77F13B3276A3}"/>
          </ac:spMkLst>
        </pc:spChg>
        <pc:spChg chg="mod">
          <ac:chgData name="Chen, Peilin (cts3td)" userId="7f9269d0-3077-4523-9ccf-5f947e08ec09" providerId="ADAL" clId="{AB211E45-D03E-4002-94C3-66862E345C50}" dt="2024-09-08T01:58:03.950" v="3749"/>
          <ac:spMkLst>
            <pc:docMk/>
            <pc:sldMk cId="72873354" sldId="4789"/>
            <ac:spMk id="124" creationId="{B355AF99-33C3-4D8E-A6EB-D70AE16A8E9E}"/>
          </ac:spMkLst>
        </pc:spChg>
        <pc:spChg chg="mod">
          <ac:chgData name="Chen, Peilin (cts3td)" userId="7f9269d0-3077-4523-9ccf-5f947e08ec09" providerId="ADAL" clId="{AB211E45-D03E-4002-94C3-66862E345C50}" dt="2024-09-08T01:58:03.950" v="3749"/>
          <ac:spMkLst>
            <pc:docMk/>
            <pc:sldMk cId="72873354" sldId="4789"/>
            <ac:spMk id="125" creationId="{69EC4A33-75AE-4D8D-ABEC-D5613C16D2E8}"/>
          </ac:spMkLst>
        </pc:spChg>
        <pc:spChg chg="mod">
          <ac:chgData name="Chen, Peilin (cts3td)" userId="7f9269d0-3077-4523-9ccf-5f947e08ec09" providerId="ADAL" clId="{AB211E45-D03E-4002-94C3-66862E345C50}" dt="2024-09-08T01:58:03.950" v="3749"/>
          <ac:spMkLst>
            <pc:docMk/>
            <pc:sldMk cId="72873354" sldId="4789"/>
            <ac:spMk id="126" creationId="{9967773B-5426-4A15-BC60-E6F73D8DC46C}"/>
          </ac:spMkLst>
        </pc:spChg>
        <pc:spChg chg="mod">
          <ac:chgData name="Chen, Peilin (cts3td)" userId="7f9269d0-3077-4523-9ccf-5f947e08ec09" providerId="ADAL" clId="{AB211E45-D03E-4002-94C3-66862E345C50}" dt="2024-09-08T01:58:03.950" v="3749"/>
          <ac:spMkLst>
            <pc:docMk/>
            <pc:sldMk cId="72873354" sldId="4789"/>
            <ac:spMk id="127" creationId="{CB86BE8C-7AC7-4A37-A312-3A0B9B6BB402}"/>
          </ac:spMkLst>
        </pc:spChg>
        <pc:spChg chg="add mod">
          <ac:chgData name="Chen, Peilin (cts3td)" userId="7f9269d0-3077-4523-9ccf-5f947e08ec09" providerId="ADAL" clId="{AB211E45-D03E-4002-94C3-66862E345C50}" dt="2024-09-08T02:07:19.643" v="4159" actId="1036"/>
          <ac:spMkLst>
            <pc:docMk/>
            <pc:sldMk cId="72873354" sldId="4789"/>
            <ac:spMk id="129" creationId="{3309DAEF-B919-4798-B8D0-60D00EC290BE}"/>
          </ac:spMkLst>
        </pc:spChg>
        <pc:grpChg chg="add mod">
          <ac:chgData name="Chen, Peilin (cts3td)" userId="7f9269d0-3077-4523-9ccf-5f947e08ec09" providerId="ADAL" clId="{AB211E45-D03E-4002-94C3-66862E345C50}" dt="2024-09-08T01:58:45.860" v="3754" actId="164"/>
          <ac:grpSpMkLst>
            <pc:docMk/>
            <pc:sldMk cId="72873354" sldId="4789"/>
            <ac:grpSpMk id="2" creationId="{38E27EC0-1E29-438E-A046-69BAD69574CB}"/>
          </ac:grpSpMkLst>
        </pc:grpChg>
        <pc:grpChg chg="add mod">
          <ac:chgData name="Chen, Peilin (cts3td)" userId="7f9269d0-3077-4523-9ccf-5f947e08ec09" providerId="ADAL" clId="{AB211E45-D03E-4002-94C3-66862E345C50}" dt="2024-09-08T02:07:28.779" v="4174" actId="1035"/>
          <ac:grpSpMkLst>
            <pc:docMk/>
            <pc:sldMk cId="72873354" sldId="4789"/>
            <ac:grpSpMk id="3" creationId="{F60386D3-DA5A-4D65-A368-B26CEE66BC67}"/>
          </ac:grpSpMkLst>
        </pc:grpChg>
        <pc:grpChg chg="add mod">
          <ac:chgData name="Chen, Peilin (cts3td)" userId="7f9269d0-3077-4523-9ccf-5f947e08ec09" providerId="ADAL" clId="{AB211E45-D03E-4002-94C3-66862E345C50}" dt="2024-09-08T01:49:27.386" v="3634" actId="164"/>
          <ac:grpSpMkLst>
            <pc:docMk/>
            <pc:sldMk cId="72873354" sldId="4789"/>
            <ac:grpSpMk id="6" creationId="{DC17067B-DFCC-4712-81C8-D1870FAF3214}"/>
          </ac:grpSpMkLst>
        </pc:grpChg>
        <pc:grpChg chg="add mod">
          <ac:chgData name="Chen, Peilin (cts3td)" userId="7f9269d0-3077-4523-9ccf-5f947e08ec09" providerId="ADAL" clId="{AB211E45-D03E-4002-94C3-66862E345C50}" dt="2024-09-08T01:49:27.386" v="3634" actId="164"/>
          <ac:grpSpMkLst>
            <pc:docMk/>
            <pc:sldMk cId="72873354" sldId="4789"/>
            <ac:grpSpMk id="33" creationId="{5F0DF699-2628-4B29-95D8-64801E67632E}"/>
          </ac:grpSpMkLst>
        </pc:grpChg>
        <pc:grpChg chg="add mod">
          <ac:chgData name="Chen, Peilin (cts3td)" userId="7f9269d0-3077-4523-9ccf-5f947e08ec09" providerId="ADAL" clId="{AB211E45-D03E-4002-94C3-66862E345C50}" dt="2024-09-08T01:49:27.386" v="3634" actId="164"/>
          <ac:grpSpMkLst>
            <pc:docMk/>
            <pc:sldMk cId="72873354" sldId="4789"/>
            <ac:grpSpMk id="56" creationId="{68917200-6AA8-4F96-BF29-ED40800A0F7C}"/>
          </ac:grpSpMkLst>
        </pc:grpChg>
        <pc:grpChg chg="add mod">
          <ac:chgData name="Chen, Peilin (cts3td)" userId="7f9269d0-3077-4523-9ccf-5f947e08ec09" providerId="ADAL" clId="{AB211E45-D03E-4002-94C3-66862E345C50}" dt="2024-09-08T01:49:27.386" v="3634" actId="164"/>
          <ac:grpSpMkLst>
            <pc:docMk/>
            <pc:sldMk cId="72873354" sldId="4789"/>
            <ac:grpSpMk id="66" creationId="{2DC8B792-7AC1-4A15-88FE-F903635F4852}"/>
          </ac:grpSpMkLst>
        </pc:grpChg>
        <pc:grpChg chg="add mod">
          <ac:chgData name="Chen, Peilin (cts3td)" userId="7f9269d0-3077-4523-9ccf-5f947e08ec09" providerId="ADAL" clId="{AB211E45-D03E-4002-94C3-66862E345C50}" dt="2024-09-08T02:07:28.779" v="4174" actId="1035"/>
          <ac:grpSpMkLst>
            <pc:docMk/>
            <pc:sldMk cId="72873354" sldId="4789"/>
            <ac:grpSpMk id="103" creationId="{51814D80-0DA6-4D12-A041-F91736208294}"/>
          </ac:grpSpMkLst>
        </pc:grpChg>
        <pc:grpChg chg="mod">
          <ac:chgData name="Chen, Peilin (cts3td)" userId="7f9269d0-3077-4523-9ccf-5f947e08ec09" providerId="ADAL" clId="{AB211E45-D03E-4002-94C3-66862E345C50}" dt="2024-09-08T01:58:03.950" v="3749"/>
          <ac:grpSpMkLst>
            <pc:docMk/>
            <pc:sldMk cId="72873354" sldId="4789"/>
            <ac:grpSpMk id="104" creationId="{5322ACBB-AC2B-4F47-8C5A-AE5779175978}"/>
          </ac:grpSpMkLst>
        </pc:grp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9" creationId="{484C5D55-33CB-496C-A847-4BBEBA8CD600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11" creationId="{CADDF628-C799-4F35-AF2D-7ABE1EE43D28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12" creationId="{3E0FC9F4-CF19-4701-BECD-5DFBF8486DAC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15" creationId="{BECA4B70-A60F-435A-B3B8-D736217A3A10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16" creationId="{DD559BA1-7883-4622-A548-46AF379A2913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17" creationId="{3A36E119-C1AE-41AF-973D-296E4EF9AF15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18" creationId="{986C3A6E-A802-4C74-8B82-CA005CA611D1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19" creationId="{369A145B-4FC7-4A23-881A-DE4BC6226191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20" creationId="{28445E8A-FA8A-4236-80D1-37FC9FA1C7B6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21" creationId="{BEED6684-157C-4D52-B088-7F60BF84DA1C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22" creationId="{17ADABDB-8B94-4484-BF9E-450DCAF6C06A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23" creationId="{FD6E2FDE-E329-4463-B9CD-2BC25EAF8C67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24" creationId="{A661652F-B5BF-40AE-A013-E06C196A23AF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25" creationId="{9D6F22C2-4F96-41FA-A35C-431771FE5ADB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26" creationId="{83BF91D1-F4E8-4CD6-9D3E-7E65D0280185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27" creationId="{00CBBE11-2AE7-4930-ADC0-CEDEA33F0A7F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28" creationId="{A118795E-CD6E-41ED-9284-3F82653397F7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29" creationId="{80CF2A2C-777F-4BD9-B64E-8ABD7DF91581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35" creationId="{EEA3CDFA-1AE9-496B-AFF7-2118CACAB2B1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36" creationId="{369BF03E-DD24-41B1-92D9-2FF316503835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37" creationId="{47138B40-B8D3-44A2-83F2-DFF4BF5ADE09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38" creationId="{7E92142F-29B9-4720-8E9C-AA6193F7AACE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39" creationId="{3CB46000-F6B9-4BE8-A91A-8CAF0A2206BA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40" creationId="{65E49D0B-071B-4DC8-9273-1C68E388EE45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41" creationId="{E3B38FC4-A13E-4477-9818-7CE1BADDCF70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42" creationId="{4FD17DD3-2AE2-41E4-B886-6540521FC523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43" creationId="{425863BB-C744-4835-AE0B-E5A15301BCD9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44" creationId="{054E3318-CBD5-443D-B6D3-384CA8F455F4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45" creationId="{AF2525EA-1809-4D52-89A3-23657D55B22F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46" creationId="{97A03B63-1FB0-4A99-82FC-55894558AB29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47" creationId="{34D3003F-944B-43DC-8A79-96BEFD94399B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48" creationId="{55E826CF-F0B4-4D0E-A5A9-8FD88F7C1F79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49" creationId="{7B925CF8-873C-41AE-A782-10562B54BB6A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50" creationId="{1FAE3851-EA55-4D6C-B424-51540438745A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51" creationId="{0EDE70B9-EC1C-4BD2-AC77-C35B87716AC9}"/>
          </ac:cxnSpMkLst>
        </pc:cxnChg>
        <pc:cxnChg chg="mod">
          <ac:chgData name="Chen, Peilin (cts3td)" userId="7f9269d0-3077-4523-9ccf-5f947e08ec09" providerId="ADAL" clId="{AB211E45-D03E-4002-94C3-66862E345C50}" dt="2024-09-08T01:49:15.738" v="3632"/>
          <ac:cxnSpMkLst>
            <pc:docMk/>
            <pc:sldMk cId="72873354" sldId="4789"/>
            <ac:cxnSpMk id="52" creationId="{FC489523-A615-423A-B3C4-A0743FA0CC0E}"/>
          </ac:cxnSpMkLst>
        </pc:cxnChg>
        <pc:cxnChg chg="mod">
          <ac:chgData name="Chen, Peilin (cts3td)" userId="7f9269d0-3077-4523-9ccf-5f947e08ec09" providerId="ADAL" clId="{AB211E45-D03E-4002-94C3-66862E345C50}" dt="2024-09-08T02:02:03.396" v="3877" actId="14100"/>
          <ac:cxnSpMkLst>
            <pc:docMk/>
            <pc:sldMk cId="72873354" sldId="4789"/>
            <ac:cxnSpMk id="110" creationId="{8AFE316E-E905-4537-A76C-03CC44F74839}"/>
          </ac:cxnSpMkLst>
        </pc:cxnChg>
        <pc:cxnChg chg="mod">
          <ac:chgData name="Chen, Peilin (cts3td)" userId="7f9269d0-3077-4523-9ccf-5f947e08ec09" providerId="ADAL" clId="{AB211E45-D03E-4002-94C3-66862E345C50}" dt="2024-09-08T02:05:42.009" v="4150" actId="1038"/>
          <ac:cxnSpMkLst>
            <pc:docMk/>
            <pc:sldMk cId="72873354" sldId="4789"/>
            <ac:cxnSpMk id="112" creationId="{37F8B414-58E4-457F-B61A-F3CDDD7AFEB7}"/>
          </ac:cxnSpMkLst>
        </pc:cxnChg>
        <pc:cxnChg chg="mod">
          <ac:chgData name="Chen, Peilin (cts3td)" userId="7f9269d0-3077-4523-9ccf-5f947e08ec09" providerId="ADAL" clId="{AB211E45-D03E-4002-94C3-66862E345C50}" dt="2024-09-08T01:58:03.950" v="3749"/>
          <ac:cxnSpMkLst>
            <pc:docMk/>
            <pc:sldMk cId="72873354" sldId="4789"/>
            <ac:cxnSpMk id="113" creationId="{9CBD5E0D-E80B-4E66-A66A-04615FB69C0F}"/>
          </ac:cxnSpMkLst>
        </pc:cxnChg>
        <pc:cxnChg chg="mod">
          <ac:chgData name="Chen, Peilin (cts3td)" userId="7f9269d0-3077-4523-9ccf-5f947e08ec09" providerId="ADAL" clId="{AB211E45-D03E-4002-94C3-66862E345C50}" dt="2024-09-08T01:58:03.950" v="3749"/>
          <ac:cxnSpMkLst>
            <pc:docMk/>
            <pc:sldMk cId="72873354" sldId="4789"/>
            <ac:cxnSpMk id="115" creationId="{C1E81867-BBB7-4556-B478-1FCB30210AED}"/>
          </ac:cxnSpMkLst>
        </pc:cxnChg>
        <pc:cxnChg chg="mod">
          <ac:chgData name="Chen, Peilin (cts3td)" userId="7f9269d0-3077-4523-9ccf-5f947e08ec09" providerId="ADAL" clId="{AB211E45-D03E-4002-94C3-66862E345C50}" dt="2024-09-08T01:58:03.950" v="3749"/>
          <ac:cxnSpMkLst>
            <pc:docMk/>
            <pc:sldMk cId="72873354" sldId="4789"/>
            <ac:cxnSpMk id="117" creationId="{C9720B48-6443-4ECB-BD09-2408821A9E01}"/>
          </ac:cxnSpMkLst>
        </pc:cxnChg>
        <pc:cxnChg chg="mod">
          <ac:chgData name="Chen, Peilin (cts3td)" userId="7f9269d0-3077-4523-9ccf-5f947e08ec09" providerId="ADAL" clId="{AB211E45-D03E-4002-94C3-66862E345C50}" dt="2024-09-08T01:58:03.950" v="3749"/>
          <ac:cxnSpMkLst>
            <pc:docMk/>
            <pc:sldMk cId="72873354" sldId="4789"/>
            <ac:cxnSpMk id="119" creationId="{8580EFB2-6B08-4F2E-B900-85D63FEFC0A9}"/>
          </ac:cxnSpMkLst>
        </pc:cxnChg>
        <pc:cxnChg chg="mod">
          <ac:chgData name="Chen, Peilin (cts3td)" userId="7f9269d0-3077-4523-9ccf-5f947e08ec09" providerId="ADAL" clId="{AB211E45-D03E-4002-94C3-66862E345C50}" dt="2024-09-08T01:58:03.950" v="3749"/>
          <ac:cxnSpMkLst>
            <pc:docMk/>
            <pc:sldMk cId="72873354" sldId="4789"/>
            <ac:cxnSpMk id="120" creationId="{44C985B6-9EB4-4E6E-9A80-C6B9FB201D64}"/>
          </ac:cxnSpMkLst>
        </pc:cxnChg>
        <pc:cxnChg chg="mod">
          <ac:chgData name="Chen, Peilin (cts3td)" userId="7f9269d0-3077-4523-9ccf-5f947e08ec09" providerId="ADAL" clId="{AB211E45-D03E-4002-94C3-66862E345C50}" dt="2024-09-08T01:58:03.950" v="3749"/>
          <ac:cxnSpMkLst>
            <pc:docMk/>
            <pc:sldMk cId="72873354" sldId="4789"/>
            <ac:cxnSpMk id="121" creationId="{5C9F75D1-7BFA-4E2A-AA38-8AFD62BF3839}"/>
          </ac:cxnSpMkLst>
        </pc:cxnChg>
        <pc:cxnChg chg="mod">
          <ac:chgData name="Chen, Peilin (cts3td)" userId="7f9269d0-3077-4523-9ccf-5f947e08ec09" providerId="ADAL" clId="{AB211E45-D03E-4002-94C3-66862E345C50}" dt="2024-09-08T01:58:03.950" v="3749"/>
          <ac:cxnSpMkLst>
            <pc:docMk/>
            <pc:sldMk cId="72873354" sldId="4789"/>
            <ac:cxnSpMk id="128" creationId="{ED37D4AF-AFFC-410E-804C-18B51479352B}"/>
          </ac:cxnSpMkLst>
        </pc:cxnChg>
      </pc:sldChg>
      <pc:sldChg chg="addSp delSp modSp add mod">
        <pc:chgData name="Chen, Peilin (cts3td)" userId="7f9269d0-3077-4523-9ccf-5f947e08ec09" providerId="ADAL" clId="{AB211E45-D03E-4002-94C3-66862E345C50}" dt="2024-09-08T13:47:47.661" v="5281" actId="1036"/>
        <pc:sldMkLst>
          <pc:docMk/>
          <pc:sldMk cId="1158781490" sldId="4790"/>
        </pc:sldMkLst>
        <pc:spChg chg="add mod">
          <ac:chgData name="Chen, Peilin (cts3td)" userId="7f9269d0-3077-4523-9ccf-5f947e08ec09" providerId="ADAL" clId="{AB211E45-D03E-4002-94C3-66862E345C50}" dt="2024-09-08T13:47:35.331" v="5271" actId="1076"/>
          <ac:spMkLst>
            <pc:docMk/>
            <pc:sldMk cId="1158781490" sldId="4790"/>
            <ac:spMk id="5" creationId="{D79DF7E6-7639-4F82-A282-7CD6DAF2051F}"/>
          </ac:spMkLst>
        </pc:spChg>
        <pc:spChg chg="mod">
          <ac:chgData name="Chen, Peilin (cts3td)" userId="7f9269d0-3077-4523-9ccf-5f947e08ec09" providerId="ADAL" clId="{AB211E45-D03E-4002-94C3-66862E345C50}" dt="2024-09-08T12:53:13.460" v="4769" actId="20577"/>
          <ac:spMkLst>
            <pc:docMk/>
            <pc:sldMk cId="1158781490" sldId="4790"/>
            <ac:spMk id="8" creationId="{28095F52-74D1-420A-A756-61D5EB2623D3}"/>
          </ac:spMkLst>
        </pc:spChg>
        <pc:spChg chg="mod">
          <ac:chgData name="Chen, Peilin (cts3td)" userId="7f9269d0-3077-4523-9ccf-5f947e08ec09" providerId="ADAL" clId="{AB211E45-D03E-4002-94C3-66862E345C50}" dt="2024-09-08T12:57:18.393" v="4770"/>
          <ac:spMkLst>
            <pc:docMk/>
            <pc:sldMk cId="1158781490" sldId="4790"/>
            <ac:spMk id="9" creationId="{0F7A0264-9096-4AA6-A74E-C60C255997DA}"/>
          </ac:spMkLst>
        </pc:spChg>
        <pc:spChg chg="mod">
          <ac:chgData name="Chen, Peilin (cts3td)" userId="7f9269d0-3077-4523-9ccf-5f947e08ec09" providerId="ADAL" clId="{AB211E45-D03E-4002-94C3-66862E345C50}" dt="2024-09-08T12:57:18.393" v="4770"/>
          <ac:spMkLst>
            <pc:docMk/>
            <pc:sldMk cId="1158781490" sldId="4790"/>
            <ac:spMk id="11" creationId="{D4B72F4F-A127-40BA-9991-61894CEBBCA0}"/>
          </ac:spMkLst>
        </pc:spChg>
        <pc:spChg chg="del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14" creationId="{D8777812-3C6D-47F4-B1C6-23BD9BD5EA98}"/>
          </ac:spMkLst>
        </pc:spChg>
        <pc:spChg chg="mod">
          <ac:chgData name="Chen, Peilin (cts3td)" userId="7f9269d0-3077-4523-9ccf-5f947e08ec09" providerId="ADAL" clId="{AB211E45-D03E-4002-94C3-66862E345C50}" dt="2024-09-08T12:57:18.393" v="4770"/>
          <ac:spMkLst>
            <pc:docMk/>
            <pc:sldMk cId="1158781490" sldId="4790"/>
            <ac:spMk id="15" creationId="{D1C04407-4E6C-47E9-B1AB-5715AAE75936}"/>
          </ac:spMkLst>
        </pc:spChg>
        <pc:spChg chg="mod">
          <ac:chgData name="Chen, Peilin (cts3td)" userId="7f9269d0-3077-4523-9ccf-5f947e08ec09" providerId="ADAL" clId="{AB211E45-D03E-4002-94C3-66862E345C50}" dt="2024-09-08T12:57:18.393" v="4770"/>
          <ac:spMkLst>
            <pc:docMk/>
            <pc:sldMk cId="1158781490" sldId="4790"/>
            <ac:spMk id="16" creationId="{F378ECF6-6076-4291-9847-F8BA32E11EFC}"/>
          </ac:spMkLst>
        </pc:spChg>
        <pc:spChg chg="mod">
          <ac:chgData name="Chen, Peilin (cts3td)" userId="7f9269d0-3077-4523-9ccf-5f947e08ec09" providerId="ADAL" clId="{AB211E45-D03E-4002-94C3-66862E345C50}" dt="2024-09-08T12:57:18.393" v="4770"/>
          <ac:spMkLst>
            <pc:docMk/>
            <pc:sldMk cId="1158781490" sldId="4790"/>
            <ac:spMk id="17" creationId="{95DBE19E-849C-4AD1-91EF-0F27C848DC71}"/>
          </ac:spMkLst>
        </pc:spChg>
        <pc:spChg chg="mod">
          <ac:chgData name="Chen, Peilin (cts3td)" userId="7f9269d0-3077-4523-9ccf-5f947e08ec09" providerId="ADAL" clId="{AB211E45-D03E-4002-94C3-66862E345C50}" dt="2024-09-08T12:57:18.393" v="4770"/>
          <ac:spMkLst>
            <pc:docMk/>
            <pc:sldMk cId="1158781490" sldId="4790"/>
            <ac:spMk id="18" creationId="{6515DC47-3DF8-4F43-BBDB-C580767F29FD}"/>
          </ac:spMkLst>
        </pc:spChg>
        <pc:spChg chg="mod">
          <ac:chgData name="Chen, Peilin (cts3td)" userId="7f9269d0-3077-4523-9ccf-5f947e08ec09" providerId="ADAL" clId="{AB211E45-D03E-4002-94C3-66862E345C50}" dt="2024-09-08T12:57:18.393" v="4770"/>
          <ac:spMkLst>
            <pc:docMk/>
            <pc:sldMk cId="1158781490" sldId="4790"/>
            <ac:spMk id="19" creationId="{8EFD5445-B60F-4428-B19E-4FF18AF52850}"/>
          </ac:spMkLst>
        </pc:spChg>
        <pc:spChg chg="mod">
          <ac:chgData name="Chen, Peilin (cts3td)" userId="7f9269d0-3077-4523-9ccf-5f947e08ec09" providerId="ADAL" clId="{AB211E45-D03E-4002-94C3-66862E345C50}" dt="2024-09-08T12:57:18.393" v="4770"/>
          <ac:spMkLst>
            <pc:docMk/>
            <pc:sldMk cId="1158781490" sldId="4790"/>
            <ac:spMk id="20" creationId="{F525C21C-B9C3-4C82-9987-06D2989AE354}"/>
          </ac:spMkLst>
        </pc:spChg>
        <pc:spChg chg="mod">
          <ac:chgData name="Chen, Peilin (cts3td)" userId="7f9269d0-3077-4523-9ccf-5f947e08ec09" providerId="ADAL" clId="{AB211E45-D03E-4002-94C3-66862E345C50}" dt="2024-09-08T12:57:18.393" v="4770"/>
          <ac:spMkLst>
            <pc:docMk/>
            <pc:sldMk cId="1158781490" sldId="4790"/>
            <ac:spMk id="21" creationId="{A515F915-2A97-449C-A178-28E6612FB474}"/>
          </ac:spMkLst>
        </pc:spChg>
        <pc:spChg chg="mod">
          <ac:chgData name="Chen, Peilin (cts3td)" userId="7f9269d0-3077-4523-9ccf-5f947e08ec09" providerId="ADAL" clId="{AB211E45-D03E-4002-94C3-66862E345C50}" dt="2024-09-08T12:57:18.393" v="4770"/>
          <ac:spMkLst>
            <pc:docMk/>
            <pc:sldMk cId="1158781490" sldId="4790"/>
            <ac:spMk id="23" creationId="{8299A9D6-FDA8-4A1F-9499-6D036A1C3F2D}"/>
          </ac:spMkLst>
        </pc:spChg>
        <pc:spChg chg="mod">
          <ac:chgData name="Chen, Peilin (cts3td)" userId="7f9269d0-3077-4523-9ccf-5f947e08ec09" providerId="ADAL" clId="{AB211E45-D03E-4002-94C3-66862E345C50}" dt="2024-09-08T12:57:18.393" v="4770"/>
          <ac:spMkLst>
            <pc:docMk/>
            <pc:sldMk cId="1158781490" sldId="4790"/>
            <ac:spMk id="29" creationId="{0CCBB438-AB9C-4B80-830C-F85D008CC011}"/>
          </ac:spMkLst>
        </pc:spChg>
        <pc:spChg chg="add mod">
          <ac:chgData name="Chen, Peilin (cts3td)" userId="7f9269d0-3077-4523-9ccf-5f947e08ec09" providerId="ADAL" clId="{AB211E45-D03E-4002-94C3-66862E345C50}" dt="2024-09-08T13:37:02.203" v="4870" actId="114"/>
          <ac:spMkLst>
            <pc:docMk/>
            <pc:sldMk cId="1158781490" sldId="4790"/>
            <ac:spMk id="43" creationId="{0C022BB5-972B-4DD1-B2EB-A3A68F133791}"/>
          </ac:spMkLst>
        </pc:spChg>
        <pc:spChg chg="add del mod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44" creationId="{2FB49333-F1BF-4BC9-9F88-6D07522AAADB}"/>
          </ac:spMkLst>
        </pc:spChg>
        <pc:spChg chg="add del mod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45" creationId="{F6A99285-E432-4124-8A0F-75B2F5BAFC4A}"/>
          </ac:spMkLst>
        </pc:spChg>
        <pc:spChg chg="add del mod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46" creationId="{DA9747F3-F046-46F4-A214-19B387CAA38C}"/>
          </ac:spMkLst>
        </pc:spChg>
        <pc:spChg chg="add del mod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47" creationId="{5461DF66-E69F-4939-BA0A-0B395F7F9D94}"/>
          </ac:spMkLst>
        </pc:spChg>
        <pc:spChg chg="add del mod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49" creationId="{AE8088CD-BD9A-4F73-932F-689F3C2F963D}"/>
          </ac:spMkLst>
        </pc:spChg>
        <pc:spChg chg="add del mod">
          <ac:chgData name="Chen, Peilin (cts3td)" userId="7f9269d0-3077-4523-9ccf-5f947e08ec09" providerId="ADAL" clId="{AB211E45-D03E-4002-94C3-66862E345C50}" dt="2024-09-08T13:36:45.831" v="4863" actId="478"/>
          <ac:spMkLst>
            <pc:docMk/>
            <pc:sldMk cId="1158781490" sldId="4790"/>
            <ac:spMk id="50" creationId="{F8AC9BBB-8A87-480A-A121-5562B05A7AD6}"/>
          </ac:spMkLst>
        </pc:spChg>
        <pc:spChg chg="add del mod">
          <ac:chgData name="Chen, Peilin (cts3td)" userId="7f9269d0-3077-4523-9ccf-5f947e08ec09" providerId="ADAL" clId="{AB211E45-D03E-4002-94C3-66862E345C50}" dt="2024-09-08T13:36:46.711" v="4865" actId="478"/>
          <ac:spMkLst>
            <pc:docMk/>
            <pc:sldMk cId="1158781490" sldId="4790"/>
            <ac:spMk id="51" creationId="{2CE40F15-7A45-483A-9000-0AD33F1123B3}"/>
          </ac:spMkLst>
        </pc:spChg>
        <pc:spChg chg="add del mod">
          <ac:chgData name="Chen, Peilin (cts3td)" userId="7f9269d0-3077-4523-9ccf-5f947e08ec09" providerId="ADAL" clId="{AB211E45-D03E-4002-94C3-66862E345C50}" dt="2024-09-08T13:36:46.258" v="4864" actId="478"/>
          <ac:spMkLst>
            <pc:docMk/>
            <pc:sldMk cId="1158781490" sldId="4790"/>
            <ac:spMk id="52" creationId="{43741918-EF2C-42D3-A2AE-624225AC96D1}"/>
          </ac:spMkLst>
        </pc:spChg>
        <pc:spChg chg="add del mod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54" creationId="{E15A1338-6D75-418D-8C30-CA08CA493CC4}"/>
          </ac:spMkLst>
        </pc:spChg>
        <pc:spChg chg="add del mod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55" creationId="{6FC03B64-1DA7-4708-919F-D4F98A985E2D}"/>
          </ac:spMkLst>
        </pc:spChg>
        <pc:spChg chg="add del mod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60" creationId="{B9370B41-2317-411B-80D1-CDD5DBE3F81D}"/>
          </ac:spMkLst>
        </pc:spChg>
        <pc:spChg chg="add del mod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61" creationId="{9463D002-99BC-4098-8426-9F336C9CC9AE}"/>
          </ac:spMkLst>
        </pc:spChg>
        <pc:spChg chg="add del mod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62" creationId="{BC84C0B2-8553-4B07-9001-2720A1A31637}"/>
          </ac:spMkLst>
        </pc:spChg>
        <pc:spChg chg="add del mod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64" creationId="{DCBB6D0C-9CCB-4EAC-9C50-C457FCDF37DA}"/>
          </ac:spMkLst>
        </pc:spChg>
        <pc:spChg chg="add del mod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65" creationId="{909E3994-DDE0-44B0-87E1-1C64A4E3FD0F}"/>
          </ac:spMkLst>
        </pc:spChg>
        <pc:spChg chg="add del mod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66" creationId="{EE227AA7-BF4E-459E-B49A-9908D991605C}"/>
          </ac:spMkLst>
        </pc:spChg>
        <pc:spChg chg="add del mod">
          <ac:chgData name="Chen, Peilin (cts3td)" userId="7f9269d0-3077-4523-9ccf-5f947e08ec09" providerId="ADAL" clId="{AB211E45-D03E-4002-94C3-66862E345C50}" dt="2024-09-08T13:36:51.435" v="4867" actId="478"/>
          <ac:spMkLst>
            <pc:docMk/>
            <pc:sldMk cId="1158781490" sldId="4790"/>
            <ac:spMk id="68" creationId="{68BE1A1E-F56A-4646-8434-3C192AB8C8A3}"/>
          </ac:spMkLst>
        </pc:spChg>
        <pc:spChg chg="add del mod">
          <ac:chgData name="Chen, Peilin (cts3td)" userId="7f9269d0-3077-4523-9ccf-5f947e08ec09" providerId="ADAL" clId="{AB211E45-D03E-4002-94C3-66862E345C50}" dt="2024-09-08T13:36:33.409" v="4835"/>
          <ac:spMkLst>
            <pc:docMk/>
            <pc:sldMk cId="1158781490" sldId="4790"/>
            <ac:spMk id="69" creationId="{4AF39CE2-6113-437E-AABA-25339141EFCC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70" creationId="{E91F37A6-E933-4400-AEF5-87BF21D8130F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71" creationId="{2BC75A1A-40D0-4A8F-9F0D-3C2E10D14EE5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72" creationId="{EF32B6BC-62F1-4B92-AFE5-E9A67B489DE7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73" creationId="{F81AB4D2-F0D3-403D-B809-D73F6EA7F4CF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75" creationId="{DD2C9F89-EDB7-40D1-9228-B921634E1C17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76" creationId="{E0D58222-20E2-4D33-8AAF-C343E25A9B2B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77" creationId="{7DCF0639-3EF7-46EE-B1A1-AB82764F513D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78" creationId="{073DDC4A-69EC-460E-9395-4D6C98C24B42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80" creationId="{BDD7C96A-52B0-449F-9A4A-E282A108E5F3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81" creationId="{499476BB-2145-4045-9CCC-3C8866FE327B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86" creationId="{F16D32D9-7092-4B83-90E5-C79852529D64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87" creationId="{3BCD8849-066C-4C42-B8FB-64B288CDEFB4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88" creationId="{063796A2-C74F-4177-AE13-F8BE4498169D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90" creationId="{28ADF864-7343-45E4-9962-FFAE4EBB2E16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91" creationId="{AFA8DA77-B461-4D7E-82BD-E8DC5DC005D9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92" creationId="{6D02A279-83A5-4517-A895-5A013DC30DAA}"/>
          </ac:spMkLst>
        </pc:spChg>
        <pc:spChg chg="add mod">
          <ac:chgData name="Chen, Peilin (cts3td)" userId="7f9269d0-3077-4523-9ccf-5f947e08ec09" providerId="ADAL" clId="{AB211E45-D03E-4002-94C3-66862E345C50}" dt="2024-09-08T13:38:47.964" v="4907" actId="164"/>
          <ac:spMkLst>
            <pc:docMk/>
            <pc:sldMk cId="1158781490" sldId="4790"/>
            <ac:spMk id="94" creationId="{3C87F1F3-3CA4-4CC0-8659-DC77F83E41B2}"/>
          </ac:spMkLst>
        </pc:spChg>
        <pc:spChg chg="add mod">
          <ac:chgData name="Chen, Peilin (cts3td)" userId="7f9269d0-3077-4523-9ccf-5f947e08ec09" providerId="ADAL" clId="{AB211E45-D03E-4002-94C3-66862E345C50}" dt="2024-09-08T13:39:46.123" v="4963" actId="1076"/>
          <ac:spMkLst>
            <pc:docMk/>
            <pc:sldMk cId="1158781490" sldId="4790"/>
            <ac:spMk id="95" creationId="{E49C6898-829D-454E-B494-BAB2BA846E92}"/>
          </ac:spMkLst>
        </pc:spChg>
        <pc:spChg chg="add mod">
          <ac:chgData name="Chen, Peilin (cts3td)" userId="7f9269d0-3077-4523-9ccf-5f947e08ec09" providerId="ADAL" clId="{AB211E45-D03E-4002-94C3-66862E345C50}" dt="2024-09-08T13:47:47.661" v="5281" actId="1036"/>
          <ac:spMkLst>
            <pc:docMk/>
            <pc:sldMk cId="1158781490" sldId="4790"/>
            <ac:spMk id="96" creationId="{F53949AA-FF4F-46CA-B81E-D6B2D8D2CD00}"/>
          </ac:spMkLst>
        </pc:spChg>
        <pc:spChg chg="add mod">
          <ac:chgData name="Chen, Peilin (cts3td)" userId="7f9269d0-3077-4523-9ccf-5f947e08ec09" providerId="ADAL" clId="{AB211E45-D03E-4002-94C3-66862E345C50}" dt="2024-09-08T13:47:26.538" v="5270" actId="113"/>
          <ac:spMkLst>
            <pc:docMk/>
            <pc:sldMk cId="1158781490" sldId="4790"/>
            <ac:spMk id="97" creationId="{5E91B397-86B5-4102-8599-B1D851B2BEE1}"/>
          </ac:spMkLst>
        </pc:spChg>
        <pc:grpChg chg="add mod">
          <ac:chgData name="Chen, Peilin (cts3td)" userId="7f9269d0-3077-4523-9ccf-5f947e08ec09" providerId="ADAL" clId="{AB211E45-D03E-4002-94C3-66862E345C50}" dt="2024-09-08T13:38:58.920" v="4909" actId="1076"/>
          <ac:grpSpMkLst>
            <pc:docMk/>
            <pc:sldMk cId="1158781490" sldId="4790"/>
            <ac:grpSpMk id="2" creationId="{84BA2F46-AD8A-489E-86E7-DAD03F5522F8}"/>
          </ac:grpSpMkLst>
        </pc:grpChg>
        <pc:grpChg chg="add mod">
          <ac:chgData name="Chen, Peilin (cts3td)" userId="7f9269d0-3077-4523-9ccf-5f947e08ec09" providerId="ADAL" clId="{AB211E45-D03E-4002-94C3-66862E345C50}" dt="2024-09-08T13:36:45.257" v="4861" actId="1038"/>
          <ac:grpSpMkLst>
            <pc:docMk/>
            <pc:sldMk cId="1158781490" sldId="4790"/>
            <ac:grpSpMk id="6" creationId="{B531D59D-583A-4B32-9D00-9CA1A7E8DB06}"/>
          </ac:grpSpMkLst>
        </pc:grpChg>
        <pc:grpChg chg="mod">
          <ac:chgData name="Chen, Peilin (cts3td)" userId="7f9269d0-3077-4523-9ccf-5f947e08ec09" providerId="ADAL" clId="{AB211E45-D03E-4002-94C3-66862E345C50}" dt="2024-09-08T12:57:18.393" v="4770"/>
          <ac:grpSpMkLst>
            <pc:docMk/>
            <pc:sldMk cId="1158781490" sldId="4790"/>
            <ac:grpSpMk id="7" creationId="{716F911C-7694-4FF1-BB55-93D34D5B4D66}"/>
          </ac:grpSpMkLst>
        </pc:grpChg>
        <pc:grpChg chg="mod">
          <ac:chgData name="Chen, Peilin (cts3td)" userId="7f9269d0-3077-4523-9ccf-5f947e08ec09" providerId="ADAL" clId="{AB211E45-D03E-4002-94C3-66862E345C50}" dt="2024-09-08T12:57:18.393" v="4770"/>
          <ac:grpSpMkLst>
            <pc:docMk/>
            <pc:sldMk cId="1158781490" sldId="4790"/>
            <ac:grpSpMk id="22" creationId="{703DA174-24B2-4EEA-B0D8-1023DEC25FDF}"/>
          </ac:grpSpMkLst>
        </pc:grpChg>
        <pc:grpChg chg="mod">
          <ac:chgData name="Chen, Peilin (cts3td)" userId="7f9269d0-3077-4523-9ccf-5f947e08ec09" providerId="ADAL" clId="{AB211E45-D03E-4002-94C3-66862E345C50}" dt="2024-09-08T12:57:18.393" v="4770"/>
          <ac:grpSpMkLst>
            <pc:docMk/>
            <pc:sldMk cId="1158781490" sldId="4790"/>
            <ac:grpSpMk id="30" creationId="{639E83E9-BEFC-4338-8174-763FD5130B88}"/>
          </ac:grpSpMkLst>
        </pc:grpChg>
        <pc:cxnChg chg="add mod">
          <ac:chgData name="Chen, Peilin (cts3td)" userId="7f9269d0-3077-4523-9ccf-5f947e08ec09" providerId="ADAL" clId="{AB211E45-D03E-4002-94C3-66862E345C50}" dt="2024-09-08T13:39:21.333" v="4922" actId="1582"/>
          <ac:cxnSpMkLst>
            <pc:docMk/>
            <pc:sldMk cId="1158781490" sldId="4790"/>
            <ac:cxnSpMk id="4" creationId="{618DCF31-89F0-41F6-9426-60303FBB89CF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12" creationId="{D00661D4-480E-492F-A89D-0AE96837972B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24" creationId="{04259E96-CD12-4584-9077-277E5C558100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25" creationId="{86717762-1C9A-4B3D-A6E6-BDEA251E46DF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26" creationId="{A8F39E76-92F6-4963-839C-83B53FB586A8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27" creationId="{946456E4-3724-4BD4-A03B-F869DD8F0923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28" creationId="{EFDE5413-01DF-4293-ACF1-FDEC4CF61832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31" creationId="{F54652D4-559E-4312-8C95-76F007F12904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32" creationId="{706B2640-28BB-445B-A509-A74E56651D9D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33" creationId="{07EE9FD3-AD07-4973-87E3-0CD2DB0587B1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34" creationId="{3E094974-7575-44B9-A04B-EE5D08EC9646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35" creationId="{DCE0E812-E8A7-493F-8686-A8FE31899351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36" creationId="{62678B78-BA5B-4EF8-A011-693EA5003D35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37" creationId="{61E8232F-0412-4336-9CBA-C2A3F6CC765F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38" creationId="{744CB75B-4AE7-4141-9F21-3CD513BFD6E0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39" creationId="{B29A9F21-6658-4695-BE33-0F239D3B3745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40" creationId="{8BEB1D2A-B87B-4116-ACF8-70A52E8041BE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41" creationId="{C387994D-7F0A-4E0D-AED8-D0AD276CCFD6}"/>
          </ac:cxnSpMkLst>
        </pc:cxnChg>
        <pc:cxnChg chg="mod">
          <ac:chgData name="Chen, Peilin (cts3td)" userId="7f9269d0-3077-4523-9ccf-5f947e08ec09" providerId="ADAL" clId="{AB211E45-D03E-4002-94C3-66862E345C50}" dt="2024-09-08T12:57:18.393" v="4770"/>
          <ac:cxnSpMkLst>
            <pc:docMk/>
            <pc:sldMk cId="1158781490" sldId="4790"/>
            <ac:cxnSpMk id="42" creationId="{FC851A9B-B149-4B2B-99EC-F136A208DCA6}"/>
          </ac:cxnSpMkLst>
        </pc:cxnChg>
        <pc:cxnChg chg="add del mod">
          <ac:chgData name="Chen, Peilin (cts3td)" userId="7f9269d0-3077-4523-9ccf-5f947e08ec09" providerId="ADAL" clId="{AB211E45-D03E-4002-94C3-66862E345C50}" dt="2024-09-08T13:36:51.435" v="4867" actId="478"/>
          <ac:cxnSpMkLst>
            <pc:docMk/>
            <pc:sldMk cId="1158781490" sldId="4790"/>
            <ac:cxnSpMk id="48" creationId="{AE85888C-860F-49FC-B392-7D1F0461F382}"/>
          </ac:cxnSpMkLst>
        </pc:cxnChg>
        <pc:cxnChg chg="add del mod">
          <ac:chgData name="Chen, Peilin (cts3td)" userId="7f9269d0-3077-4523-9ccf-5f947e08ec09" providerId="ADAL" clId="{AB211E45-D03E-4002-94C3-66862E345C50}" dt="2024-09-08T13:36:44.357" v="4855" actId="478"/>
          <ac:cxnSpMkLst>
            <pc:docMk/>
            <pc:sldMk cId="1158781490" sldId="4790"/>
            <ac:cxnSpMk id="53" creationId="{D78A8753-A524-4A92-89DA-D94D610D8CFF}"/>
          </ac:cxnSpMkLst>
        </pc:cxnChg>
        <pc:cxnChg chg="add del mod">
          <ac:chgData name="Chen, Peilin (cts3td)" userId="7f9269d0-3077-4523-9ccf-5f947e08ec09" providerId="ADAL" clId="{AB211E45-D03E-4002-94C3-66862E345C50}" dt="2024-09-08T13:36:55.034" v="4869" actId="478"/>
          <ac:cxnSpMkLst>
            <pc:docMk/>
            <pc:sldMk cId="1158781490" sldId="4790"/>
            <ac:cxnSpMk id="56" creationId="{86F8768D-7356-4F13-9878-C9C19854CC2A}"/>
          </ac:cxnSpMkLst>
        </pc:cxnChg>
        <pc:cxnChg chg="add del mod">
          <ac:chgData name="Chen, Peilin (cts3td)" userId="7f9269d0-3077-4523-9ccf-5f947e08ec09" providerId="ADAL" clId="{AB211E45-D03E-4002-94C3-66862E345C50}" dt="2024-09-08T13:36:51.435" v="4867" actId="478"/>
          <ac:cxnSpMkLst>
            <pc:docMk/>
            <pc:sldMk cId="1158781490" sldId="4790"/>
            <ac:cxnSpMk id="57" creationId="{F4365A03-82E8-4791-B5E4-10DC014550F2}"/>
          </ac:cxnSpMkLst>
        </pc:cxnChg>
        <pc:cxnChg chg="add del mod">
          <ac:chgData name="Chen, Peilin (cts3td)" userId="7f9269d0-3077-4523-9ccf-5f947e08ec09" providerId="ADAL" clId="{AB211E45-D03E-4002-94C3-66862E345C50}" dt="2024-09-08T13:36:51.435" v="4867" actId="478"/>
          <ac:cxnSpMkLst>
            <pc:docMk/>
            <pc:sldMk cId="1158781490" sldId="4790"/>
            <ac:cxnSpMk id="58" creationId="{8AC00AFA-0106-4C58-95B8-0763B35F3E73}"/>
          </ac:cxnSpMkLst>
        </pc:cxnChg>
        <pc:cxnChg chg="add del mod">
          <ac:chgData name="Chen, Peilin (cts3td)" userId="7f9269d0-3077-4523-9ccf-5f947e08ec09" providerId="ADAL" clId="{AB211E45-D03E-4002-94C3-66862E345C50}" dt="2024-09-08T13:36:53.143" v="4868" actId="478"/>
          <ac:cxnSpMkLst>
            <pc:docMk/>
            <pc:sldMk cId="1158781490" sldId="4790"/>
            <ac:cxnSpMk id="59" creationId="{D4E43298-586D-4BD7-8353-B8D4DC52B2C9}"/>
          </ac:cxnSpMkLst>
        </pc:cxnChg>
        <pc:cxnChg chg="add del mod">
          <ac:chgData name="Chen, Peilin (cts3td)" userId="7f9269d0-3077-4523-9ccf-5f947e08ec09" providerId="ADAL" clId="{AB211E45-D03E-4002-94C3-66862E345C50}" dt="2024-09-08T13:36:51.435" v="4867" actId="478"/>
          <ac:cxnSpMkLst>
            <pc:docMk/>
            <pc:sldMk cId="1158781490" sldId="4790"/>
            <ac:cxnSpMk id="63" creationId="{1964A2BF-D064-4122-BFAA-7EEFE9EB24B0}"/>
          </ac:cxnSpMkLst>
        </pc:cxnChg>
        <pc:cxnChg chg="add del mod">
          <ac:chgData name="Chen, Peilin (cts3td)" userId="7f9269d0-3077-4523-9ccf-5f947e08ec09" providerId="ADAL" clId="{AB211E45-D03E-4002-94C3-66862E345C50}" dt="2024-09-08T13:36:51.435" v="4867" actId="478"/>
          <ac:cxnSpMkLst>
            <pc:docMk/>
            <pc:sldMk cId="1158781490" sldId="4790"/>
            <ac:cxnSpMk id="67" creationId="{B866A8FA-793C-4A3D-BAC8-08B774E84AC1}"/>
          </ac:cxnSpMkLst>
        </pc:cxnChg>
        <pc:cxnChg chg="add mod">
          <ac:chgData name="Chen, Peilin (cts3td)" userId="7f9269d0-3077-4523-9ccf-5f947e08ec09" providerId="ADAL" clId="{AB211E45-D03E-4002-94C3-66862E345C50}" dt="2024-09-08T13:38:47.964" v="4907" actId="164"/>
          <ac:cxnSpMkLst>
            <pc:docMk/>
            <pc:sldMk cId="1158781490" sldId="4790"/>
            <ac:cxnSpMk id="74" creationId="{84890FE2-ADB1-4778-A7C4-2E8D91DFB4E0}"/>
          </ac:cxnSpMkLst>
        </pc:cxnChg>
        <pc:cxnChg chg="add mod">
          <ac:chgData name="Chen, Peilin (cts3td)" userId="7f9269d0-3077-4523-9ccf-5f947e08ec09" providerId="ADAL" clId="{AB211E45-D03E-4002-94C3-66862E345C50}" dt="2024-09-08T13:38:47.964" v="4907" actId="164"/>
          <ac:cxnSpMkLst>
            <pc:docMk/>
            <pc:sldMk cId="1158781490" sldId="4790"/>
            <ac:cxnSpMk id="79" creationId="{9354987A-9AED-460B-98CB-7AE79092F012}"/>
          </ac:cxnSpMkLst>
        </pc:cxnChg>
        <pc:cxnChg chg="add mod">
          <ac:chgData name="Chen, Peilin (cts3td)" userId="7f9269d0-3077-4523-9ccf-5f947e08ec09" providerId="ADAL" clId="{AB211E45-D03E-4002-94C3-66862E345C50}" dt="2024-09-08T13:38:47.964" v="4907" actId="164"/>
          <ac:cxnSpMkLst>
            <pc:docMk/>
            <pc:sldMk cId="1158781490" sldId="4790"/>
            <ac:cxnSpMk id="82" creationId="{9E2D6AFD-DD5B-437C-82D1-2768656AEF69}"/>
          </ac:cxnSpMkLst>
        </pc:cxnChg>
        <pc:cxnChg chg="add mod">
          <ac:chgData name="Chen, Peilin (cts3td)" userId="7f9269d0-3077-4523-9ccf-5f947e08ec09" providerId="ADAL" clId="{AB211E45-D03E-4002-94C3-66862E345C50}" dt="2024-09-08T13:38:47.964" v="4907" actId="164"/>
          <ac:cxnSpMkLst>
            <pc:docMk/>
            <pc:sldMk cId="1158781490" sldId="4790"/>
            <ac:cxnSpMk id="83" creationId="{4A39C186-83C1-49D7-95AB-5D8F333BB2A0}"/>
          </ac:cxnSpMkLst>
        </pc:cxnChg>
        <pc:cxnChg chg="add mod">
          <ac:chgData name="Chen, Peilin (cts3td)" userId="7f9269d0-3077-4523-9ccf-5f947e08ec09" providerId="ADAL" clId="{AB211E45-D03E-4002-94C3-66862E345C50}" dt="2024-09-08T13:38:47.964" v="4907" actId="164"/>
          <ac:cxnSpMkLst>
            <pc:docMk/>
            <pc:sldMk cId="1158781490" sldId="4790"/>
            <ac:cxnSpMk id="84" creationId="{2BDE7FEE-9F45-4E90-8C37-6002F978C343}"/>
          </ac:cxnSpMkLst>
        </pc:cxnChg>
        <pc:cxnChg chg="add mod">
          <ac:chgData name="Chen, Peilin (cts3td)" userId="7f9269d0-3077-4523-9ccf-5f947e08ec09" providerId="ADAL" clId="{AB211E45-D03E-4002-94C3-66862E345C50}" dt="2024-09-08T13:38:47.964" v="4907" actId="164"/>
          <ac:cxnSpMkLst>
            <pc:docMk/>
            <pc:sldMk cId="1158781490" sldId="4790"/>
            <ac:cxnSpMk id="85" creationId="{B0A91121-1A1D-491E-A298-4AC75F81CC55}"/>
          </ac:cxnSpMkLst>
        </pc:cxnChg>
        <pc:cxnChg chg="add mod">
          <ac:chgData name="Chen, Peilin (cts3td)" userId="7f9269d0-3077-4523-9ccf-5f947e08ec09" providerId="ADAL" clId="{AB211E45-D03E-4002-94C3-66862E345C50}" dt="2024-09-08T13:38:47.964" v="4907" actId="164"/>
          <ac:cxnSpMkLst>
            <pc:docMk/>
            <pc:sldMk cId="1158781490" sldId="4790"/>
            <ac:cxnSpMk id="89" creationId="{5EC276FA-2C32-4B01-9B83-F005297C26B2}"/>
          </ac:cxnSpMkLst>
        </pc:cxnChg>
        <pc:cxnChg chg="add mod">
          <ac:chgData name="Chen, Peilin (cts3td)" userId="7f9269d0-3077-4523-9ccf-5f947e08ec09" providerId="ADAL" clId="{AB211E45-D03E-4002-94C3-66862E345C50}" dt="2024-09-08T13:38:47.964" v="4907" actId="164"/>
          <ac:cxnSpMkLst>
            <pc:docMk/>
            <pc:sldMk cId="1158781490" sldId="4790"/>
            <ac:cxnSpMk id="93" creationId="{D53398B7-B20A-4ADD-82CC-AF309912F72A}"/>
          </ac:cxnSpMkLst>
        </pc:cxnChg>
      </pc:sldChg>
      <pc:sldChg chg="addSp delSp modSp add mod">
        <pc:chgData name="Chen, Peilin (cts3td)" userId="7f9269d0-3077-4523-9ccf-5f947e08ec09" providerId="ADAL" clId="{AB211E45-D03E-4002-94C3-66862E345C50}" dt="2024-09-08T14:50:54.885" v="6727" actId="1035"/>
        <pc:sldMkLst>
          <pc:docMk/>
          <pc:sldMk cId="549134560" sldId="4791"/>
        </pc:sldMkLst>
        <pc:spChg chg="del">
          <ac:chgData name="Chen, Peilin (cts3td)" userId="7f9269d0-3077-4523-9ccf-5f947e08ec09" providerId="ADAL" clId="{AB211E45-D03E-4002-94C3-66862E345C50}" dt="2024-09-08T14:06:20.704" v="5749" actId="478"/>
          <ac:spMkLst>
            <pc:docMk/>
            <pc:sldMk cId="549134560" sldId="4791"/>
            <ac:spMk id="13" creationId="{C302D7F1-8C42-4E8A-847F-62F755921EA3}"/>
          </ac:spMkLst>
        </pc:spChg>
        <pc:spChg chg="del">
          <ac:chgData name="Chen, Peilin (cts3td)" userId="7f9269d0-3077-4523-9ccf-5f947e08ec09" providerId="ADAL" clId="{AB211E45-D03E-4002-94C3-66862E345C50}" dt="2024-09-08T14:06:20.704" v="5749" actId="478"/>
          <ac:spMkLst>
            <pc:docMk/>
            <pc:sldMk cId="549134560" sldId="4791"/>
            <ac:spMk id="14" creationId="{E2DB7B39-DF79-439D-9DB7-3901B6C3A46E}"/>
          </ac:spMkLst>
        </pc:spChg>
        <pc:spChg chg="del">
          <ac:chgData name="Chen, Peilin (cts3td)" userId="7f9269d0-3077-4523-9ccf-5f947e08ec09" providerId="ADAL" clId="{AB211E45-D03E-4002-94C3-66862E345C50}" dt="2024-09-08T14:06:20.704" v="5749" actId="478"/>
          <ac:spMkLst>
            <pc:docMk/>
            <pc:sldMk cId="549134560" sldId="4791"/>
            <ac:spMk id="15" creationId="{985CD78B-0A52-4334-BB84-7FE87C0DB63D}"/>
          </ac:spMkLst>
        </pc:spChg>
        <pc:spChg chg="mod">
          <ac:chgData name="Chen, Peilin (cts3td)" userId="7f9269d0-3077-4523-9ccf-5f947e08ec09" providerId="ADAL" clId="{AB211E45-D03E-4002-94C3-66862E345C50}" dt="2024-09-08T14:06:31.821" v="5768" actId="20577"/>
          <ac:spMkLst>
            <pc:docMk/>
            <pc:sldMk cId="549134560" sldId="4791"/>
            <ac:spMk id="16" creationId="{A5376E4C-78A0-44A3-BADF-5B566D2693A3}"/>
          </ac:spMkLst>
        </pc:spChg>
        <pc:spChg chg="del">
          <ac:chgData name="Chen, Peilin (cts3td)" userId="7f9269d0-3077-4523-9ccf-5f947e08ec09" providerId="ADAL" clId="{AB211E45-D03E-4002-94C3-66862E345C50}" dt="2024-09-08T14:06:20.704" v="5749" actId="478"/>
          <ac:spMkLst>
            <pc:docMk/>
            <pc:sldMk cId="549134560" sldId="4791"/>
            <ac:spMk id="17" creationId="{544C926D-D7F6-48EC-9752-175666071333}"/>
          </ac:spMkLst>
        </pc:spChg>
        <pc:spChg chg="del">
          <ac:chgData name="Chen, Peilin (cts3td)" userId="7f9269d0-3077-4523-9ccf-5f947e08ec09" providerId="ADAL" clId="{AB211E45-D03E-4002-94C3-66862E345C50}" dt="2024-09-08T14:06:20.704" v="5749" actId="478"/>
          <ac:spMkLst>
            <pc:docMk/>
            <pc:sldMk cId="549134560" sldId="4791"/>
            <ac:spMk id="18" creationId="{717CFE5E-38EE-4E27-BEE8-94814061347B}"/>
          </ac:spMkLst>
        </pc:spChg>
        <pc:spChg chg="add del mod">
          <ac:chgData name="Chen, Peilin (cts3td)" userId="7f9269d0-3077-4523-9ccf-5f947e08ec09" providerId="ADAL" clId="{AB211E45-D03E-4002-94C3-66862E345C50}" dt="2024-09-08T14:07:33.186" v="5770"/>
          <ac:spMkLst>
            <pc:docMk/>
            <pc:sldMk cId="549134560" sldId="4791"/>
            <ac:spMk id="19" creationId="{C7FB1826-1BC6-492C-88E3-C08749163485}"/>
          </ac:spMkLst>
        </pc:spChg>
        <pc:spChg chg="add del mod">
          <ac:chgData name="Chen, Peilin (cts3td)" userId="7f9269d0-3077-4523-9ccf-5f947e08ec09" providerId="ADAL" clId="{AB211E45-D03E-4002-94C3-66862E345C50}" dt="2024-09-08T14:07:33.186" v="5770"/>
          <ac:spMkLst>
            <pc:docMk/>
            <pc:sldMk cId="549134560" sldId="4791"/>
            <ac:spMk id="27" creationId="{A1FBEDC9-923F-42FA-B923-B5C3126791A8}"/>
          </ac:spMkLst>
        </pc:spChg>
        <pc:spChg chg="add mod">
          <ac:chgData name="Chen, Peilin (cts3td)" userId="7f9269d0-3077-4523-9ccf-5f947e08ec09" providerId="ADAL" clId="{AB211E45-D03E-4002-94C3-66862E345C50}" dt="2024-09-08T14:30:07.556" v="5938" actId="1036"/>
          <ac:spMkLst>
            <pc:docMk/>
            <pc:sldMk cId="549134560" sldId="4791"/>
            <ac:spMk id="28" creationId="{545F5B62-8E96-48C9-9B6F-126EBC7E1500}"/>
          </ac:spMkLst>
        </pc:spChg>
        <pc:spChg chg="add mod">
          <ac:chgData name="Chen, Peilin (cts3td)" userId="7f9269d0-3077-4523-9ccf-5f947e08ec09" providerId="ADAL" clId="{AB211E45-D03E-4002-94C3-66862E345C50}" dt="2024-09-08T14:31:46.162" v="6046" actId="1036"/>
          <ac:spMkLst>
            <pc:docMk/>
            <pc:sldMk cId="549134560" sldId="4791"/>
            <ac:spMk id="29" creationId="{8B901909-9E43-4395-B726-4E432544C6ED}"/>
          </ac:spMkLst>
        </pc:spChg>
        <pc:spChg chg="add mod ord">
          <ac:chgData name="Chen, Peilin (cts3td)" userId="7f9269d0-3077-4523-9ccf-5f947e08ec09" providerId="ADAL" clId="{AB211E45-D03E-4002-94C3-66862E345C50}" dt="2024-09-08T14:46:57.302" v="6327" actId="164"/>
          <ac:spMkLst>
            <pc:docMk/>
            <pc:sldMk cId="549134560" sldId="4791"/>
            <ac:spMk id="33" creationId="{490A5FEC-55FA-4379-B277-EB71DC4A296B}"/>
          </ac:spMkLst>
        </pc:spChg>
        <pc:spChg chg="add mod">
          <ac:chgData name="Chen, Peilin (cts3td)" userId="7f9269d0-3077-4523-9ccf-5f947e08ec09" providerId="ADAL" clId="{AB211E45-D03E-4002-94C3-66862E345C50}" dt="2024-09-08T14:46:57.302" v="6327" actId="164"/>
          <ac:spMkLst>
            <pc:docMk/>
            <pc:sldMk cId="549134560" sldId="4791"/>
            <ac:spMk id="49" creationId="{A5BCB664-10DB-4B6B-9744-996A8CA9F9FD}"/>
          </ac:spMkLst>
        </pc:spChg>
        <pc:spChg chg="add mod">
          <ac:chgData name="Chen, Peilin (cts3td)" userId="7f9269d0-3077-4523-9ccf-5f947e08ec09" providerId="ADAL" clId="{AB211E45-D03E-4002-94C3-66862E345C50}" dt="2024-09-08T14:46:57.302" v="6327" actId="164"/>
          <ac:spMkLst>
            <pc:docMk/>
            <pc:sldMk cId="549134560" sldId="4791"/>
            <ac:spMk id="50" creationId="{5AAEB503-9CC9-4754-AA67-A4358FA9AB35}"/>
          </ac:spMkLst>
        </pc:spChg>
        <pc:spChg chg="add mod">
          <ac:chgData name="Chen, Peilin (cts3td)" userId="7f9269d0-3077-4523-9ccf-5f947e08ec09" providerId="ADAL" clId="{AB211E45-D03E-4002-94C3-66862E345C50}" dt="2024-09-08T14:47:50.152" v="6355" actId="1037"/>
          <ac:spMkLst>
            <pc:docMk/>
            <pc:sldMk cId="549134560" sldId="4791"/>
            <ac:spMk id="54" creationId="{19B88610-5235-4E5A-BFCD-CBF3B993A4D8}"/>
          </ac:spMkLst>
        </pc:spChg>
        <pc:spChg chg="add mod">
          <ac:chgData name="Chen, Peilin (cts3td)" userId="7f9269d0-3077-4523-9ccf-5f947e08ec09" providerId="ADAL" clId="{AB211E45-D03E-4002-94C3-66862E345C50}" dt="2024-09-08T14:50:54.885" v="6727" actId="1035"/>
          <ac:spMkLst>
            <pc:docMk/>
            <pc:sldMk cId="549134560" sldId="4791"/>
            <ac:spMk id="55" creationId="{0D26CEC2-37F9-49B4-80C9-7DACA6DF7943}"/>
          </ac:spMkLst>
        </pc:spChg>
        <pc:grpChg chg="add mod">
          <ac:chgData name="Chen, Peilin (cts3td)" userId="7f9269d0-3077-4523-9ccf-5f947e08ec09" providerId="ADAL" clId="{AB211E45-D03E-4002-94C3-66862E345C50}" dt="2024-09-08T14:47:13.976" v="6328" actId="1076"/>
          <ac:grpSpMkLst>
            <pc:docMk/>
            <pc:sldMk cId="549134560" sldId="4791"/>
            <ac:grpSpMk id="51" creationId="{05796F98-5FF4-4E82-AE1F-83F7B0A0B020}"/>
          </ac:grpSpMkLst>
        </pc:grpChg>
        <pc:picChg chg="add mod">
          <ac:chgData name="Chen, Peilin (cts3td)" userId="7f9269d0-3077-4523-9ccf-5f947e08ec09" providerId="ADAL" clId="{AB211E45-D03E-4002-94C3-66862E345C50}" dt="2024-09-08T14:31:46.162" v="6046" actId="1036"/>
          <ac:picMkLst>
            <pc:docMk/>
            <pc:sldMk cId="549134560" sldId="4791"/>
            <ac:picMk id="3" creationId="{69B59F87-BB8E-43E2-98B9-64A04B1F6506}"/>
          </ac:picMkLst>
        </pc:picChg>
        <pc:picChg chg="del">
          <ac:chgData name="Chen, Peilin (cts3td)" userId="7f9269d0-3077-4523-9ccf-5f947e08ec09" providerId="ADAL" clId="{AB211E45-D03E-4002-94C3-66862E345C50}" dt="2024-09-08T14:06:20.704" v="5749" actId="478"/>
          <ac:picMkLst>
            <pc:docMk/>
            <pc:sldMk cId="549134560" sldId="4791"/>
            <ac:picMk id="10" creationId="{225B161F-1000-43D3-BF65-ED621340E3F4}"/>
          </ac:picMkLst>
        </pc:picChg>
        <pc:picChg chg="del">
          <ac:chgData name="Chen, Peilin (cts3td)" userId="7f9269d0-3077-4523-9ccf-5f947e08ec09" providerId="ADAL" clId="{AB211E45-D03E-4002-94C3-66862E345C50}" dt="2024-09-08T14:06:20.704" v="5749" actId="478"/>
          <ac:picMkLst>
            <pc:docMk/>
            <pc:sldMk cId="549134560" sldId="4791"/>
            <ac:picMk id="11" creationId="{AEAE0EBA-48AA-48B0-80FE-B8378A595AC7}"/>
          </ac:picMkLst>
        </pc:picChg>
        <pc:picChg chg="del">
          <ac:chgData name="Chen, Peilin (cts3td)" userId="7f9269d0-3077-4523-9ccf-5f947e08ec09" providerId="ADAL" clId="{AB211E45-D03E-4002-94C3-66862E345C50}" dt="2024-09-08T14:06:20.704" v="5749" actId="478"/>
          <ac:picMkLst>
            <pc:docMk/>
            <pc:sldMk cId="549134560" sldId="4791"/>
            <ac:picMk id="12" creationId="{C29DA8D6-0E97-4784-BD67-23269A704E74}"/>
          </ac:picMkLst>
        </pc:picChg>
        <pc:picChg chg="add del mod">
          <ac:chgData name="Chen, Peilin (cts3td)" userId="7f9269d0-3077-4523-9ccf-5f947e08ec09" providerId="ADAL" clId="{AB211E45-D03E-4002-94C3-66862E345C50}" dt="2024-09-08T14:07:33.186" v="5770"/>
          <ac:picMkLst>
            <pc:docMk/>
            <pc:sldMk cId="549134560" sldId="4791"/>
            <ac:picMk id="21" creationId="{2DC457E0-D427-4235-B1ED-8F0545E5AE74}"/>
          </ac:picMkLst>
        </pc:picChg>
        <pc:picChg chg="add del mod">
          <ac:chgData name="Chen, Peilin (cts3td)" userId="7f9269d0-3077-4523-9ccf-5f947e08ec09" providerId="ADAL" clId="{AB211E45-D03E-4002-94C3-66862E345C50}" dt="2024-09-08T14:07:33.186" v="5770"/>
          <ac:picMkLst>
            <pc:docMk/>
            <pc:sldMk cId="549134560" sldId="4791"/>
            <ac:picMk id="22" creationId="{50A21773-7563-42FE-946C-AF81476B4C27}"/>
          </ac:picMkLst>
        </pc:picChg>
        <pc:picChg chg="add del mod">
          <ac:chgData name="Chen, Peilin (cts3td)" userId="7f9269d0-3077-4523-9ccf-5f947e08ec09" providerId="ADAL" clId="{AB211E45-D03E-4002-94C3-66862E345C50}" dt="2024-09-08T14:07:33.186" v="5770"/>
          <ac:picMkLst>
            <pc:docMk/>
            <pc:sldMk cId="549134560" sldId="4791"/>
            <ac:picMk id="23" creationId="{D1205C5A-F26F-45A0-904C-976C0D273297}"/>
          </ac:picMkLst>
        </pc:picChg>
        <pc:picChg chg="add del mod">
          <ac:chgData name="Chen, Peilin (cts3td)" userId="7f9269d0-3077-4523-9ccf-5f947e08ec09" providerId="ADAL" clId="{AB211E45-D03E-4002-94C3-66862E345C50}" dt="2024-09-08T14:07:33.186" v="5770"/>
          <ac:picMkLst>
            <pc:docMk/>
            <pc:sldMk cId="549134560" sldId="4791"/>
            <ac:picMk id="24" creationId="{02B7A880-100C-491A-A542-D9E15B4EDA0C}"/>
          </ac:picMkLst>
        </pc:picChg>
        <pc:picChg chg="add del mod">
          <ac:chgData name="Chen, Peilin (cts3td)" userId="7f9269d0-3077-4523-9ccf-5f947e08ec09" providerId="ADAL" clId="{AB211E45-D03E-4002-94C3-66862E345C50}" dt="2024-09-08T14:07:33.186" v="5770"/>
          <ac:picMkLst>
            <pc:docMk/>
            <pc:sldMk cId="549134560" sldId="4791"/>
            <ac:picMk id="25" creationId="{66707AA9-B433-4727-9BC6-9F5867EE53B8}"/>
          </ac:picMkLst>
        </pc:picChg>
        <pc:picChg chg="add del mod">
          <ac:chgData name="Chen, Peilin (cts3td)" userId="7f9269d0-3077-4523-9ccf-5f947e08ec09" providerId="ADAL" clId="{AB211E45-D03E-4002-94C3-66862E345C50}" dt="2024-09-08T14:07:33.186" v="5770"/>
          <ac:picMkLst>
            <pc:docMk/>
            <pc:sldMk cId="549134560" sldId="4791"/>
            <ac:picMk id="26" creationId="{8674C7D7-D456-43A4-9E37-CB9B8FEEC47C}"/>
          </ac:picMkLst>
        </pc:picChg>
        <pc:cxnChg chg="add mod">
          <ac:chgData name="Chen, Peilin (cts3td)" userId="7f9269d0-3077-4523-9ccf-5f947e08ec09" providerId="ADAL" clId="{AB211E45-D03E-4002-94C3-66862E345C50}" dt="2024-09-08T14:46:57.302" v="6327" actId="164"/>
          <ac:cxnSpMkLst>
            <pc:docMk/>
            <pc:sldMk cId="549134560" sldId="4791"/>
            <ac:cxnSpMk id="7" creationId="{9C633D49-EBF0-420D-91BA-09E93D21E398}"/>
          </ac:cxnSpMkLst>
        </pc:cxnChg>
        <pc:cxnChg chg="add mod">
          <ac:chgData name="Chen, Peilin (cts3td)" userId="7f9269d0-3077-4523-9ccf-5f947e08ec09" providerId="ADAL" clId="{AB211E45-D03E-4002-94C3-66862E345C50}" dt="2024-09-08T14:46:57.302" v="6327" actId="164"/>
          <ac:cxnSpMkLst>
            <pc:docMk/>
            <pc:sldMk cId="549134560" sldId="4791"/>
            <ac:cxnSpMk id="9" creationId="{252D2A94-012B-432E-A267-03245CA197A1}"/>
          </ac:cxnSpMkLst>
        </pc:cxnChg>
        <pc:cxnChg chg="add mod">
          <ac:chgData name="Chen, Peilin (cts3td)" userId="7f9269d0-3077-4523-9ccf-5f947e08ec09" providerId="ADAL" clId="{AB211E45-D03E-4002-94C3-66862E345C50}" dt="2024-09-08T14:46:57.302" v="6327" actId="164"/>
          <ac:cxnSpMkLst>
            <pc:docMk/>
            <pc:sldMk cId="549134560" sldId="4791"/>
            <ac:cxnSpMk id="30" creationId="{F8B878E4-2C9B-40D9-8BEF-7C218AF20D83}"/>
          </ac:cxnSpMkLst>
        </pc:cxnChg>
        <pc:cxnChg chg="add mod">
          <ac:chgData name="Chen, Peilin (cts3td)" userId="7f9269d0-3077-4523-9ccf-5f947e08ec09" providerId="ADAL" clId="{AB211E45-D03E-4002-94C3-66862E345C50}" dt="2024-09-08T14:46:57.302" v="6327" actId="164"/>
          <ac:cxnSpMkLst>
            <pc:docMk/>
            <pc:sldMk cId="549134560" sldId="4791"/>
            <ac:cxnSpMk id="36" creationId="{12F05A62-B4A4-477E-B937-25CDBC36F679}"/>
          </ac:cxnSpMkLst>
        </pc:cxnChg>
        <pc:cxnChg chg="add mod">
          <ac:chgData name="Chen, Peilin (cts3td)" userId="7f9269d0-3077-4523-9ccf-5f947e08ec09" providerId="ADAL" clId="{AB211E45-D03E-4002-94C3-66862E345C50}" dt="2024-09-08T14:46:57.302" v="6327" actId="164"/>
          <ac:cxnSpMkLst>
            <pc:docMk/>
            <pc:sldMk cId="549134560" sldId="4791"/>
            <ac:cxnSpMk id="38" creationId="{A6A4119C-51D8-4F22-8BD0-FBDE76FFB1C1}"/>
          </ac:cxnSpMkLst>
        </pc:cxnChg>
        <pc:cxnChg chg="add del mod">
          <ac:chgData name="Chen, Peilin (cts3td)" userId="7f9269d0-3077-4523-9ccf-5f947e08ec09" providerId="ADAL" clId="{AB211E45-D03E-4002-94C3-66862E345C50}" dt="2024-09-08T14:41:20.733" v="6177" actId="478"/>
          <ac:cxnSpMkLst>
            <pc:docMk/>
            <pc:sldMk cId="549134560" sldId="4791"/>
            <ac:cxnSpMk id="39" creationId="{F5508191-0F99-4D9A-853C-ED816DCC5392}"/>
          </ac:cxnSpMkLst>
        </pc:cxnChg>
        <pc:cxnChg chg="add mod">
          <ac:chgData name="Chen, Peilin (cts3td)" userId="7f9269d0-3077-4523-9ccf-5f947e08ec09" providerId="ADAL" clId="{AB211E45-D03E-4002-94C3-66862E345C50}" dt="2024-09-08T14:46:57.302" v="6327" actId="164"/>
          <ac:cxnSpMkLst>
            <pc:docMk/>
            <pc:sldMk cId="549134560" sldId="4791"/>
            <ac:cxnSpMk id="42" creationId="{C71F7AC2-F813-4B6B-9423-19BA50A88C78}"/>
          </ac:cxnSpMkLst>
        </pc:cxnChg>
        <pc:cxnChg chg="add del mod">
          <ac:chgData name="Chen, Peilin (cts3td)" userId="7f9269d0-3077-4523-9ccf-5f947e08ec09" providerId="ADAL" clId="{AB211E45-D03E-4002-94C3-66862E345C50}" dt="2024-09-08T14:41:14.181" v="6175" actId="478"/>
          <ac:cxnSpMkLst>
            <pc:docMk/>
            <pc:sldMk cId="549134560" sldId="4791"/>
            <ac:cxnSpMk id="45" creationId="{969513DE-ECF9-4E4D-BAF8-AE252BD8A6E8}"/>
          </ac:cxnSpMkLst>
        </pc:cxnChg>
        <pc:cxnChg chg="add mod">
          <ac:chgData name="Chen, Peilin (cts3td)" userId="7f9269d0-3077-4523-9ccf-5f947e08ec09" providerId="ADAL" clId="{AB211E45-D03E-4002-94C3-66862E345C50}" dt="2024-09-08T14:46:57.302" v="6327" actId="164"/>
          <ac:cxnSpMkLst>
            <pc:docMk/>
            <pc:sldMk cId="549134560" sldId="4791"/>
            <ac:cxnSpMk id="47" creationId="{2D84C955-E3A1-495E-B84F-CEC4E6BEF62F}"/>
          </ac:cxnSpMkLst>
        </pc:cxnChg>
        <pc:cxnChg chg="add mod">
          <ac:chgData name="Chen, Peilin (cts3td)" userId="7f9269d0-3077-4523-9ccf-5f947e08ec09" providerId="ADAL" clId="{AB211E45-D03E-4002-94C3-66862E345C50}" dt="2024-09-08T14:47:27.766" v="6331" actId="1582"/>
          <ac:cxnSpMkLst>
            <pc:docMk/>
            <pc:sldMk cId="549134560" sldId="4791"/>
            <ac:cxnSpMk id="53" creationId="{4BE3EAAF-0335-4D93-B4DA-95209618E914}"/>
          </ac:cxnSpMkLst>
        </pc:cxnChg>
      </pc:sldChg>
      <pc:sldChg chg="addSp modSp add mod">
        <pc:chgData name="Chen, Peilin (cts3td)" userId="7f9269d0-3077-4523-9ccf-5f947e08ec09" providerId="ADAL" clId="{AB211E45-D03E-4002-94C3-66862E345C50}" dt="2024-09-08T14:52:40.006" v="6807" actId="20577"/>
        <pc:sldMkLst>
          <pc:docMk/>
          <pc:sldMk cId="405210898" sldId="4792"/>
        </pc:sldMkLst>
        <pc:spChg chg="add mod">
          <ac:chgData name="Chen, Peilin (cts3td)" userId="7f9269d0-3077-4523-9ccf-5f947e08ec09" providerId="ADAL" clId="{AB211E45-D03E-4002-94C3-66862E345C50}" dt="2024-09-08T14:52:40.006" v="6807" actId="20577"/>
          <ac:spMkLst>
            <pc:docMk/>
            <pc:sldMk cId="405210898" sldId="4792"/>
            <ac:spMk id="7" creationId="{B2E93F84-A310-4681-8E56-BC9FEB8574DD}"/>
          </ac:spMkLst>
        </pc:spChg>
        <pc:spChg chg="add mod">
          <ac:chgData name="Chen, Peilin (cts3td)" userId="7f9269d0-3077-4523-9ccf-5f947e08ec09" providerId="ADAL" clId="{AB211E45-D03E-4002-94C3-66862E345C50}" dt="2024-09-08T14:52:20.300" v="6782" actId="1036"/>
          <ac:spMkLst>
            <pc:docMk/>
            <pc:sldMk cId="405210898" sldId="4792"/>
            <ac:spMk id="14" creationId="{9AEFE8C5-4152-4A03-AADE-0BA07251F67A}"/>
          </ac:spMkLst>
        </pc:spChg>
        <pc:grpChg chg="add mod">
          <ac:chgData name="Chen, Peilin (cts3td)" userId="7f9269d0-3077-4523-9ccf-5f947e08ec09" providerId="ADAL" clId="{AB211E45-D03E-4002-94C3-66862E345C50}" dt="2024-09-08T14:52:16.638" v="6773" actId="1076"/>
          <ac:grpSpMkLst>
            <pc:docMk/>
            <pc:sldMk cId="405210898" sldId="4792"/>
            <ac:grpSpMk id="2" creationId="{6236DBDC-0EAB-4D87-93A1-F04907567BBA}"/>
          </ac:grpSpMkLst>
        </pc:grpChg>
        <pc:picChg chg="add mod">
          <ac:chgData name="Chen, Peilin (cts3td)" userId="7f9269d0-3077-4523-9ccf-5f947e08ec09" providerId="ADAL" clId="{AB211E45-D03E-4002-94C3-66862E345C50}" dt="2024-09-08T14:52:12.149" v="6772" actId="164"/>
          <ac:picMkLst>
            <pc:docMk/>
            <pc:sldMk cId="405210898" sldId="4792"/>
            <ac:picMk id="8" creationId="{83217097-5883-4346-A2BF-5AC0868583CB}"/>
          </ac:picMkLst>
        </pc:picChg>
        <pc:picChg chg="add mod">
          <ac:chgData name="Chen, Peilin (cts3td)" userId="7f9269d0-3077-4523-9ccf-5f947e08ec09" providerId="ADAL" clId="{AB211E45-D03E-4002-94C3-66862E345C50}" dt="2024-09-08T14:52:12.149" v="6772" actId="164"/>
          <ac:picMkLst>
            <pc:docMk/>
            <pc:sldMk cId="405210898" sldId="4792"/>
            <ac:picMk id="9" creationId="{F7A5ABFE-D906-47F2-BEA4-F28189C289B1}"/>
          </ac:picMkLst>
        </pc:picChg>
        <pc:picChg chg="add mod">
          <ac:chgData name="Chen, Peilin (cts3td)" userId="7f9269d0-3077-4523-9ccf-5f947e08ec09" providerId="ADAL" clId="{AB211E45-D03E-4002-94C3-66862E345C50}" dt="2024-09-08T14:52:12.149" v="6772" actId="164"/>
          <ac:picMkLst>
            <pc:docMk/>
            <pc:sldMk cId="405210898" sldId="4792"/>
            <ac:picMk id="10" creationId="{0BF647DE-FEB9-40DF-8F53-B2C9437B7EC8}"/>
          </ac:picMkLst>
        </pc:picChg>
        <pc:picChg chg="add mod">
          <ac:chgData name="Chen, Peilin (cts3td)" userId="7f9269d0-3077-4523-9ccf-5f947e08ec09" providerId="ADAL" clId="{AB211E45-D03E-4002-94C3-66862E345C50}" dt="2024-09-08T14:52:12.149" v="6772" actId="164"/>
          <ac:picMkLst>
            <pc:docMk/>
            <pc:sldMk cId="405210898" sldId="4792"/>
            <ac:picMk id="11" creationId="{DF6BB000-8007-403E-96DB-2DA4C5800438}"/>
          </ac:picMkLst>
        </pc:picChg>
        <pc:picChg chg="add mod">
          <ac:chgData name="Chen, Peilin (cts3td)" userId="7f9269d0-3077-4523-9ccf-5f947e08ec09" providerId="ADAL" clId="{AB211E45-D03E-4002-94C3-66862E345C50}" dt="2024-09-08T14:52:12.149" v="6772" actId="164"/>
          <ac:picMkLst>
            <pc:docMk/>
            <pc:sldMk cId="405210898" sldId="4792"/>
            <ac:picMk id="12" creationId="{BA3835CD-62BE-439B-A0B1-286932ED370A}"/>
          </ac:picMkLst>
        </pc:picChg>
        <pc:picChg chg="add mod">
          <ac:chgData name="Chen, Peilin (cts3td)" userId="7f9269d0-3077-4523-9ccf-5f947e08ec09" providerId="ADAL" clId="{AB211E45-D03E-4002-94C3-66862E345C50}" dt="2024-09-08T14:52:12.149" v="6772" actId="164"/>
          <ac:picMkLst>
            <pc:docMk/>
            <pc:sldMk cId="405210898" sldId="4792"/>
            <ac:picMk id="13" creationId="{6A54C75D-FD99-47FF-B7F9-B8BE6143EDF4}"/>
          </ac:picMkLst>
        </pc:picChg>
      </pc:sldChg>
      <pc:sldChg chg="addSp delSp modSp add mod">
        <pc:chgData name="Chen, Peilin (cts3td)" userId="7f9269d0-3077-4523-9ccf-5f947e08ec09" providerId="ADAL" clId="{AB211E45-D03E-4002-94C3-66862E345C50}" dt="2024-09-08T14:56:55.528" v="6993" actId="1035"/>
        <pc:sldMkLst>
          <pc:docMk/>
          <pc:sldMk cId="1052152440" sldId="4793"/>
        </pc:sldMkLst>
        <pc:spChg chg="del">
          <ac:chgData name="Chen, Peilin (cts3td)" userId="7f9269d0-3077-4523-9ccf-5f947e08ec09" providerId="ADAL" clId="{AB211E45-D03E-4002-94C3-66862E345C50}" dt="2024-09-08T14:52:55.942" v="6809" actId="478"/>
          <ac:spMkLst>
            <pc:docMk/>
            <pc:sldMk cId="1052152440" sldId="4793"/>
            <ac:spMk id="7" creationId="{B2E93F84-A310-4681-8E56-BC9FEB8574DD}"/>
          </ac:spMkLst>
        </pc:spChg>
        <pc:spChg chg="del">
          <ac:chgData name="Chen, Peilin (cts3td)" userId="7f9269d0-3077-4523-9ccf-5f947e08ec09" providerId="ADAL" clId="{AB211E45-D03E-4002-94C3-66862E345C50}" dt="2024-09-08T14:52:59.875" v="6810" actId="478"/>
          <ac:spMkLst>
            <pc:docMk/>
            <pc:sldMk cId="1052152440" sldId="4793"/>
            <ac:spMk id="14" creationId="{9AEFE8C5-4152-4A03-AADE-0BA07251F67A}"/>
          </ac:spMkLst>
        </pc:spChg>
        <pc:spChg chg="mod">
          <ac:chgData name="Chen, Peilin (cts3td)" userId="7f9269d0-3077-4523-9ccf-5f947e08ec09" providerId="ADAL" clId="{AB211E45-D03E-4002-94C3-66862E345C50}" dt="2024-09-08T14:53:29.395" v="6811"/>
          <ac:spMkLst>
            <pc:docMk/>
            <pc:sldMk cId="1052152440" sldId="4793"/>
            <ac:spMk id="17" creationId="{C6A94995-FA85-43C5-9654-4C1FA8F9744C}"/>
          </ac:spMkLst>
        </pc:spChg>
        <pc:spChg chg="mod">
          <ac:chgData name="Chen, Peilin (cts3td)" userId="7f9269d0-3077-4523-9ccf-5f947e08ec09" providerId="ADAL" clId="{AB211E45-D03E-4002-94C3-66862E345C50}" dt="2024-09-08T14:53:29.395" v="6811"/>
          <ac:spMkLst>
            <pc:docMk/>
            <pc:sldMk cId="1052152440" sldId="4793"/>
            <ac:spMk id="39" creationId="{BF6C9325-3DBD-472C-934F-6E0FA1B1EFFA}"/>
          </ac:spMkLst>
        </pc:spChg>
        <pc:spChg chg="mod">
          <ac:chgData name="Chen, Peilin (cts3td)" userId="7f9269d0-3077-4523-9ccf-5f947e08ec09" providerId="ADAL" clId="{AB211E45-D03E-4002-94C3-66862E345C50}" dt="2024-09-08T14:53:29.395" v="6811"/>
          <ac:spMkLst>
            <pc:docMk/>
            <pc:sldMk cId="1052152440" sldId="4793"/>
            <ac:spMk id="40" creationId="{64457A4F-25E2-4016-A27B-D6755BAC0A03}"/>
          </ac:spMkLst>
        </pc:spChg>
        <pc:spChg chg="mod">
          <ac:chgData name="Chen, Peilin (cts3td)" userId="7f9269d0-3077-4523-9ccf-5f947e08ec09" providerId="ADAL" clId="{AB211E45-D03E-4002-94C3-66862E345C50}" dt="2024-09-08T14:53:29.395" v="6811"/>
          <ac:spMkLst>
            <pc:docMk/>
            <pc:sldMk cId="1052152440" sldId="4793"/>
            <ac:spMk id="61" creationId="{02816850-E855-4D29-B6DC-7BA3A8C0DA1D}"/>
          </ac:spMkLst>
        </pc:spChg>
        <pc:spChg chg="mod">
          <ac:chgData name="Chen, Peilin (cts3td)" userId="7f9269d0-3077-4523-9ccf-5f947e08ec09" providerId="ADAL" clId="{AB211E45-D03E-4002-94C3-66862E345C50}" dt="2024-09-08T14:53:29.395" v="6811"/>
          <ac:spMkLst>
            <pc:docMk/>
            <pc:sldMk cId="1052152440" sldId="4793"/>
            <ac:spMk id="62" creationId="{AEA6E914-B9A3-4632-A68A-863A34725968}"/>
          </ac:spMkLst>
        </pc:spChg>
        <pc:spChg chg="mod">
          <ac:chgData name="Chen, Peilin (cts3td)" userId="7f9269d0-3077-4523-9ccf-5f947e08ec09" providerId="ADAL" clId="{AB211E45-D03E-4002-94C3-66862E345C50}" dt="2024-09-08T14:53:29.395" v="6811"/>
          <ac:spMkLst>
            <pc:docMk/>
            <pc:sldMk cId="1052152440" sldId="4793"/>
            <ac:spMk id="63" creationId="{9DFCFFDB-9195-499B-B8BE-E4C5BF303628}"/>
          </ac:spMkLst>
        </pc:spChg>
        <pc:spChg chg="mod">
          <ac:chgData name="Chen, Peilin (cts3td)" userId="7f9269d0-3077-4523-9ccf-5f947e08ec09" providerId="ADAL" clId="{AB211E45-D03E-4002-94C3-66862E345C50}" dt="2024-09-08T14:53:29.395" v="6811"/>
          <ac:spMkLst>
            <pc:docMk/>
            <pc:sldMk cId="1052152440" sldId="4793"/>
            <ac:spMk id="64" creationId="{26883071-AEDE-4428-9BFC-7484EA6775B8}"/>
          </ac:spMkLst>
        </pc:spChg>
        <pc:spChg chg="mod">
          <ac:chgData name="Chen, Peilin (cts3td)" userId="7f9269d0-3077-4523-9ccf-5f947e08ec09" providerId="ADAL" clId="{AB211E45-D03E-4002-94C3-66862E345C50}" dt="2024-09-08T14:53:29.395" v="6811"/>
          <ac:spMkLst>
            <pc:docMk/>
            <pc:sldMk cId="1052152440" sldId="4793"/>
            <ac:spMk id="65" creationId="{AD9B1B96-7578-49C1-A2AF-9CA1CCCA49AF}"/>
          </ac:spMkLst>
        </pc:spChg>
        <pc:spChg chg="mod">
          <ac:chgData name="Chen, Peilin (cts3td)" userId="7f9269d0-3077-4523-9ccf-5f947e08ec09" providerId="ADAL" clId="{AB211E45-D03E-4002-94C3-66862E345C50}" dt="2024-09-08T14:53:29.395" v="6811"/>
          <ac:spMkLst>
            <pc:docMk/>
            <pc:sldMk cId="1052152440" sldId="4793"/>
            <ac:spMk id="66" creationId="{B7817211-B5F0-406C-8F6D-D1031D56B39F}"/>
          </ac:spMkLst>
        </pc:spChg>
        <pc:spChg chg="mod">
          <ac:chgData name="Chen, Peilin (cts3td)" userId="7f9269d0-3077-4523-9ccf-5f947e08ec09" providerId="ADAL" clId="{AB211E45-D03E-4002-94C3-66862E345C50}" dt="2024-09-08T14:53:29.395" v="6811"/>
          <ac:spMkLst>
            <pc:docMk/>
            <pc:sldMk cId="1052152440" sldId="4793"/>
            <ac:spMk id="67" creationId="{ECBB840B-D893-46D0-9910-4317FBBCF314}"/>
          </ac:spMkLst>
        </pc:spChg>
        <pc:spChg chg="mod">
          <ac:chgData name="Chen, Peilin (cts3td)" userId="7f9269d0-3077-4523-9ccf-5f947e08ec09" providerId="ADAL" clId="{AB211E45-D03E-4002-94C3-66862E345C50}" dt="2024-09-08T14:55:58.429" v="6964" actId="1036"/>
          <ac:spMkLst>
            <pc:docMk/>
            <pc:sldMk cId="1052152440" sldId="4793"/>
            <ac:spMk id="87" creationId="{747A2E4E-125A-48B8-BAD1-6D0409E3AC0C}"/>
          </ac:spMkLst>
        </pc:spChg>
        <pc:spChg chg="mod">
          <ac:chgData name="Chen, Peilin (cts3td)" userId="7f9269d0-3077-4523-9ccf-5f947e08ec09" providerId="ADAL" clId="{AB211E45-D03E-4002-94C3-66862E345C50}" dt="2024-09-08T14:55:58.429" v="6964" actId="1036"/>
          <ac:spMkLst>
            <pc:docMk/>
            <pc:sldMk cId="1052152440" sldId="4793"/>
            <ac:spMk id="88" creationId="{1EFF1E4F-D59A-4D37-A280-E8AA7D2A7921}"/>
          </ac:spMkLst>
        </pc:spChg>
        <pc:spChg chg="mod">
          <ac:chgData name="Chen, Peilin (cts3td)" userId="7f9269d0-3077-4523-9ccf-5f947e08ec09" providerId="ADAL" clId="{AB211E45-D03E-4002-94C3-66862E345C50}" dt="2024-09-08T14:55:58.429" v="6964" actId="1036"/>
          <ac:spMkLst>
            <pc:docMk/>
            <pc:sldMk cId="1052152440" sldId="4793"/>
            <ac:spMk id="89" creationId="{8A226208-82E1-433B-94D8-BC61BFD3B29A}"/>
          </ac:spMkLst>
        </pc:spChg>
        <pc:spChg chg="mod">
          <ac:chgData name="Chen, Peilin (cts3td)" userId="7f9269d0-3077-4523-9ccf-5f947e08ec09" providerId="ADAL" clId="{AB211E45-D03E-4002-94C3-66862E345C50}" dt="2024-09-08T14:55:58.429" v="6964" actId="1036"/>
          <ac:spMkLst>
            <pc:docMk/>
            <pc:sldMk cId="1052152440" sldId="4793"/>
            <ac:spMk id="90" creationId="{FF5687D1-B4F0-4CBC-A830-90B41F03E137}"/>
          </ac:spMkLst>
        </pc:spChg>
        <pc:spChg chg="mod">
          <ac:chgData name="Chen, Peilin (cts3td)" userId="7f9269d0-3077-4523-9ccf-5f947e08ec09" providerId="ADAL" clId="{AB211E45-D03E-4002-94C3-66862E345C50}" dt="2024-09-08T14:55:58.429" v="6964" actId="1036"/>
          <ac:spMkLst>
            <pc:docMk/>
            <pc:sldMk cId="1052152440" sldId="4793"/>
            <ac:spMk id="91" creationId="{FEC0967C-0A73-498D-843B-C0FBA795304B}"/>
          </ac:spMkLst>
        </pc:spChg>
        <pc:spChg chg="mod">
          <ac:chgData name="Chen, Peilin (cts3td)" userId="7f9269d0-3077-4523-9ccf-5f947e08ec09" providerId="ADAL" clId="{AB211E45-D03E-4002-94C3-66862E345C50}" dt="2024-09-08T14:55:58.429" v="6964" actId="1036"/>
          <ac:spMkLst>
            <pc:docMk/>
            <pc:sldMk cId="1052152440" sldId="4793"/>
            <ac:spMk id="92" creationId="{2F194B68-1A75-4AC1-9F2D-7851D34CC78A}"/>
          </ac:spMkLst>
        </pc:spChg>
        <pc:spChg chg="mod">
          <ac:chgData name="Chen, Peilin (cts3td)" userId="7f9269d0-3077-4523-9ccf-5f947e08ec09" providerId="ADAL" clId="{AB211E45-D03E-4002-94C3-66862E345C50}" dt="2024-09-08T14:55:58.429" v="6964" actId="1036"/>
          <ac:spMkLst>
            <pc:docMk/>
            <pc:sldMk cId="1052152440" sldId="4793"/>
            <ac:spMk id="93" creationId="{B8F9765A-8647-4A57-8624-7F9542C47868}"/>
          </ac:spMkLst>
        </pc:spChg>
        <pc:spChg chg="mod">
          <ac:chgData name="Chen, Peilin (cts3td)" userId="7f9269d0-3077-4523-9ccf-5f947e08ec09" providerId="ADAL" clId="{AB211E45-D03E-4002-94C3-66862E345C50}" dt="2024-09-08T14:55:58.429" v="6964" actId="1036"/>
          <ac:spMkLst>
            <pc:docMk/>
            <pc:sldMk cId="1052152440" sldId="4793"/>
            <ac:spMk id="94" creationId="{E62B7F8F-C2EB-4BD7-904C-D1A1B3452F6C}"/>
          </ac:spMkLst>
        </pc:spChg>
        <pc:spChg chg="mod">
          <ac:chgData name="Chen, Peilin (cts3td)" userId="7f9269d0-3077-4523-9ccf-5f947e08ec09" providerId="ADAL" clId="{AB211E45-D03E-4002-94C3-66862E345C50}" dt="2024-09-08T14:55:58.429" v="6964" actId="1036"/>
          <ac:spMkLst>
            <pc:docMk/>
            <pc:sldMk cId="1052152440" sldId="4793"/>
            <ac:spMk id="95" creationId="{D203FEF4-2368-4CB6-A6DB-6ADA69A6E0A8}"/>
          </ac:spMkLst>
        </pc:spChg>
        <pc:spChg chg="mod">
          <ac:chgData name="Chen, Peilin (cts3td)" userId="7f9269d0-3077-4523-9ccf-5f947e08ec09" providerId="ADAL" clId="{AB211E45-D03E-4002-94C3-66862E345C50}" dt="2024-09-08T14:53:29.395" v="6811"/>
          <ac:spMkLst>
            <pc:docMk/>
            <pc:sldMk cId="1052152440" sldId="4793"/>
            <ac:spMk id="98" creationId="{EF27036B-DC23-4641-90B2-02E65248698A}"/>
          </ac:spMkLst>
        </pc:spChg>
        <pc:spChg chg="mod">
          <ac:chgData name="Chen, Peilin (cts3td)" userId="7f9269d0-3077-4523-9ccf-5f947e08ec09" providerId="ADAL" clId="{AB211E45-D03E-4002-94C3-66862E345C50}" dt="2024-09-08T14:53:29.395" v="6811"/>
          <ac:spMkLst>
            <pc:docMk/>
            <pc:sldMk cId="1052152440" sldId="4793"/>
            <ac:spMk id="99" creationId="{3CEAB081-2FDC-4181-A0BE-49A2AD1D9799}"/>
          </ac:spMkLst>
        </pc:spChg>
        <pc:spChg chg="mod">
          <ac:chgData name="Chen, Peilin (cts3td)" userId="7f9269d0-3077-4523-9ccf-5f947e08ec09" providerId="ADAL" clId="{AB211E45-D03E-4002-94C3-66862E345C50}" dt="2024-09-08T14:53:29.395" v="6811"/>
          <ac:spMkLst>
            <pc:docMk/>
            <pc:sldMk cId="1052152440" sldId="4793"/>
            <ac:spMk id="100" creationId="{CCD0B22E-1C07-435A-8629-62DD3B4032F6}"/>
          </ac:spMkLst>
        </pc:spChg>
        <pc:spChg chg="mod">
          <ac:chgData name="Chen, Peilin (cts3td)" userId="7f9269d0-3077-4523-9ccf-5f947e08ec09" providerId="ADAL" clId="{AB211E45-D03E-4002-94C3-66862E345C50}" dt="2024-09-08T14:53:29.395" v="6811"/>
          <ac:spMkLst>
            <pc:docMk/>
            <pc:sldMk cId="1052152440" sldId="4793"/>
            <ac:spMk id="101" creationId="{892171D4-5612-4389-A64B-5CAD689540A4}"/>
          </ac:spMkLst>
        </pc:spChg>
        <pc:spChg chg="add mod">
          <ac:chgData name="Chen, Peilin (cts3td)" userId="7f9269d0-3077-4523-9ccf-5f947e08ec09" providerId="ADAL" clId="{AB211E45-D03E-4002-94C3-66862E345C50}" dt="2024-09-08T14:56:42.654" v="6977" actId="114"/>
          <ac:spMkLst>
            <pc:docMk/>
            <pc:sldMk cId="1052152440" sldId="4793"/>
            <ac:spMk id="120" creationId="{051245E5-4295-494D-B80E-620D9D7EC157}"/>
          </ac:spMkLst>
        </pc:spChg>
        <pc:spChg chg="add mod">
          <ac:chgData name="Chen, Peilin (cts3td)" userId="7f9269d0-3077-4523-9ccf-5f947e08ec09" providerId="ADAL" clId="{AB211E45-D03E-4002-94C3-66862E345C50}" dt="2024-09-08T14:56:44.568" v="6978" actId="114"/>
          <ac:spMkLst>
            <pc:docMk/>
            <pc:sldMk cId="1052152440" sldId="4793"/>
            <ac:spMk id="121" creationId="{39CAB5A4-AC3A-46EF-A02F-DFB4DC100A7F}"/>
          </ac:spMkLst>
        </pc:spChg>
        <pc:spChg chg="add mod">
          <ac:chgData name="Chen, Peilin (cts3td)" userId="7f9269d0-3077-4523-9ccf-5f947e08ec09" providerId="ADAL" clId="{AB211E45-D03E-4002-94C3-66862E345C50}" dt="2024-09-08T14:56:50.268" v="6980" actId="14100"/>
          <ac:spMkLst>
            <pc:docMk/>
            <pc:sldMk cId="1052152440" sldId="4793"/>
            <ac:spMk id="122" creationId="{371482CD-176C-41EA-A554-421158C7B840}"/>
          </ac:spMkLst>
        </pc:spChg>
        <pc:spChg chg="add mod">
          <ac:chgData name="Chen, Peilin (cts3td)" userId="7f9269d0-3077-4523-9ccf-5f947e08ec09" providerId="ADAL" clId="{AB211E45-D03E-4002-94C3-66862E345C50}" dt="2024-09-08T14:56:38.415" v="6975" actId="114"/>
          <ac:spMkLst>
            <pc:docMk/>
            <pc:sldMk cId="1052152440" sldId="4793"/>
            <ac:spMk id="123" creationId="{4DD01EC8-9BDE-4B8C-ACD1-AFF00F4C67ED}"/>
          </ac:spMkLst>
        </pc:spChg>
        <pc:spChg chg="add mod">
          <ac:chgData name="Chen, Peilin (cts3td)" userId="7f9269d0-3077-4523-9ccf-5f947e08ec09" providerId="ADAL" clId="{AB211E45-D03E-4002-94C3-66862E345C50}" dt="2024-09-08T14:54:28.487" v="6873" actId="164"/>
          <ac:spMkLst>
            <pc:docMk/>
            <pc:sldMk cId="1052152440" sldId="4793"/>
            <ac:spMk id="291" creationId="{8E3BA288-B514-43AF-8646-4BD4321A78F1}"/>
          </ac:spMkLst>
        </pc:spChg>
        <pc:spChg chg="add mod">
          <ac:chgData name="Chen, Peilin (cts3td)" userId="7f9269d0-3077-4523-9ccf-5f947e08ec09" providerId="ADAL" clId="{AB211E45-D03E-4002-94C3-66862E345C50}" dt="2024-09-08T14:54:28.487" v="6873" actId="164"/>
          <ac:spMkLst>
            <pc:docMk/>
            <pc:sldMk cId="1052152440" sldId="4793"/>
            <ac:spMk id="292" creationId="{6463689D-05AE-41B9-B20B-1A1D5A4EFDCB}"/>
          </ac:spMkLst>
        </pc:spChg>
        <pc:grpChg chg="del">
          <ac:chgData name="Chen, Peilin (cts3td)" userId="7f9269d0-3077-4523-9ccf-5f947e08ec09" providerId="ADAL" clId="{AB211E45-D03E-4002-94C3-66862E345C50}" dt="2024-09-08T14:52:59.875" v="6810" actId="478"/>
          <ac:grpSpMkLst>
            <pc:docMk/>
            <pc:sldMk cId="1052152440" sldId="4793"/>
            <ac:grpSpMk id="2" creationId="{6236DBDC-0EAB-4D87-93A1-F04907567BBA}"/>
          </ac:grpSpMkLst>
        </pc:grpChg>
        <pc:grpChg chg="add mod">
          <ac:chgData name="Chen, Peilin (cts3td)" userId="7f9269d0-3077-4523-9ccf-5f947e08ec09" providerId="ADAL" clId="{AB211E45-D03E-4002-94C3-66862E345C50}" dt="2024-09-08T14:56:55.528" v="6993" actId="1035"/>
          <ac:grpSpMkLst>
            <pc:docMk/>
            <pc:sldMk cId="1052152440" sldId="4793"/>
            <ac:grpSpMk id="3" creationId="{F3823586-121E-4CB3-893A-75601F59350A}"/>
          </ac:grpSpMkLst>
        </pc:grpChg>
        <pc:grpChg chg="add mod">
          <ac:chgData name="Chen, Peilin (cts3td)" userId="7f9269d0-3077-4523-9ccf-5f947e08ec09" providerId="ADAL" clId="{AB211E45-D03E-4002-94C3-66862E345C50}" dt="2024-09-08T14:54:28.487" v="6873" actId="164"/>
          <ac:grpSpMkLst>
            <pc:docMk/>
            <pc:sldMk cId="1052152440" sldId="4793"/>
            <ac:grpSpMk id="15" creationId="{B02088C3-E610-496F-B743-8183C25CB855}"/>
          </ac:grpSpMkLst>
        </pc:grpChg>
        <pc:grpChg chg="add mod">
          <ac:chgData name="Chen, Peilin (cts3td)" userId="7f9269d0-3077-4523-9ccf-5f947e08ec09" providerId="ADAL" clId="{AB211E45-D03E-4002-94C3-66862E345C50}" dt="2024-09-08T14:54:28.487" v="6873" actId="164"/>
          <ac:grpSpMkLst>
            <pc:docMk/>
            <pc:sldMk cId="1052152440" sldId="4793"/>
            <ac:grpSpMk id="37" creationId="{46EADA37-5F5B-4684-9B1E-93B4B1243441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38" creationId="{23E75C0A-9130-4ADB-8064-F9081D6AF987}"/>
          </ac:grpSpMkLst>
        </pc:grpChg>
        <pc:grpChg chg="add mod">
          <ac:chgData name="Chen, Peilin (cts3td)" userId="7f9269d0-3077-4523-9ccf-5f947e08ec09" providerId="ADAL" clId="{AB211E45-D03E-4002-94C3-66862E345C50}" dt="2024-09-08T14:54:28.487" v="6873" actId="164"/>
          <ac:grpSpMkLst>
            <pc:docMk/>
            <pc:sldMk cId="1052152440" sldId="4793"/>
            <ac:grpSpMk id="59" creationId="{4514870F-4BB8-4426-B825-53C19DD55427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60" creationId="{1FAB520E-5127-437A-B2F0-EC2D90200CB6}"/>
          </ac:grpSpMkLst>
        </pc:grpChg>
        <pc:grpChg chg="add mod">
          <ac:chgData name="Chen, Peilin (cts3td)" userId="7f9269d0-3077-4523-9ccf-5f947e08ec09" providerId="ADAL" clId="{AB211E45-D03E-4002-94C3-66862E345C50}" dt="2024-09-08T14:54:28.487" v="6873" actId="164"/>
          <ac:grpSpMkLst>
            <pc:docMk/>
            <pc:sldMk cId="1052152440" sldId="4793"/>
            <ac:grpSpMk id="86" creationId="{8F90A1E7-829E-48BD-9A6C-9A7621F925B6}"/>
          </ac:grpSpMkLst>
        </pc:grpChg>
        <pc:grpChg chg="add mod">
          <ac:chgData name="Chen, Peilin (cts3td)" userId="7f9269d0-3077-4523-9ccf-5f947e08ec09" providerId="ADAL" clId="{AB211E45-D03E-4002-94C3-66862E345C50}" dt="2024-09-08T14:54:28.487" v="6873" actId="164"/>
          <ac:grpSpMkLst>
            <pc:docMk/>
            <pc:sldMk cId="1052152440" sldId="4793"/>
            <ac:grpSpMk id="96" creationId="{BDA6FA14-23E2-4D72-AE44-C105F9929AB9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97" creationId="{7D8A5FD0-8238-408D-A410-15C62C961DA2}"/>
          </ac:grpSpMkLst>
        </pc:grpChg>
        <pc:grpChg chg="add mod">
          <ac:chgData name="Chen, Peilin (cts3td)" userId="7f9269d0-3077-4523-9ccf-5f947e08ec09" providerId="ADAL" clId="{AB211E45-D03E-4002-94C3-66862E345C50}" dt="2024-09-08T14:54:28.487" v="6873" actId="164"/>
          <ac:grpSpMkLst>
            <pc:docMk/>
            <pc:sldMk cId="1052152440" sldId="4793"/>
            <ac:grpSpMk id="138" creationId="{270AF8E5-4550-416D-97F7-94C5D16A55DE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139" creationId="{8972E73C-62EE-44DF-A235-AE6DBE93B13A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140" creationId="{413A82CC-D6B3-4539-B792-D6775A10D0D5}"/>
          </ac:grpSpMkLst>
        </pc:grpChg>
        <pc:grpChg chg="add mod">
          <ac:chgData name="Chen, Peilin (cts3td)" userId="7f9269d0-3077-4523-9ccf-5f947e08ec09" providerId="ADAL" clId="{AB211E45-D03E-4002-94C3-66862E345C50}" dt="2024-09-08T14:54:28.487" v="6873" actId="164"/>
          <ac:grpSpMkLst>
            <pc:docMk/>
            <pc:sldMk cId="1052152440" sldId="4793"/>
            <ac:grpSpMk id="159" creationId="{E178488C-8F2D-42BC-B40D-73F22EFD8AEB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160" creationId="{B3151082-2320-4809-8F53-66FC2DEB1CE2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161" creationId="{C5B73407-B212-4EC6-8907-ECA6FCEC4B5C}"/>
          </ac:grpSpMkLst>
        </pc:grpChg>
        <pc:grpChg chg="add mod">
          <ac:chgData name="Chen, Peilin (cts3td)" userId="7f9269d0-3077-4523-9ccf-5f947e08ec09" providerId="ADAL" clId="{AB211E45-D03E-4002-94C3-66862E345C50}" dt="2024-09-08T14:54:28.487" v="6873" actId="164"/>
          <ac:grpSpMkLst>
            <pc:docMk/>
            <pc:sldMk cId="1052152440" sldId="4793"/>
            <ac:grpSpMk id="180" creationId="{97B6D3E6-4F55-4FCE-A6AC-939C9A88A505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181" creationId="{45BED66D-C011-4AEF-BBF6-2D295977F9DB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182" creationId="{3FD8D82A-2B12-4770-A014-D97D463F774F}"/>
          </ac:grpSpMkLst>
        </pc:grpChg>
        <pc:grpChg chg="add mod">
          <ac:chgData name="Chen, Peilin (cts3td)" userId="7f9269d0-3077-4523-9ccf-5f947e08ec09" providerId="ADAL" clId="{AB211E45-D03E-4002-94C3-66862E345C50}" dt="2024-09-08T14:54:28.487" v="6873" actId="164"/>
          <ac:grpSpMkLst>
            <pc:docMk/>
            <pc:sldMk cId="1052152440" sldId="4793"/>
            <ac:grpSpMk id="201" creationId="{C8E0451F-8EA2-4F2F-816B-BFACE54CF809}"/>
          </ac:grpSpMkLst>
        </pc:grpChg>
        <pc:grpChg chg="add mod">
          <ac:chgData name="Chen, Peilin (cts3td)" userId="7f9269d0-3077-4523-9ccf-5f947e08ec09" providerId="ADAL" clId="{AB211E45-D03E-4002-94C3-66862E345C50}" dt="2024-09-08T14:54:28.487" v="6873" actId="164"/>
          <ac:grpSpMkLst>
            <pc:docMk/>
            <pc:sldMk cId="1052152440" sldId="4793"/>
            <ac:grpSpMk id="208" creationId="{A186941B-9697-4BC8-A187-0007F1076969}"/>
          </ac:grpSpMkLst>
        </pc:grpChg>
        <pc:grpChg chg="add mod">
          <ac:chgData name="Chen, Peilin (cts3td)" userId="7f9269d0-3077-4523-9ccf-5f947e08ec09" providerId="ADAL" clId="{AB211E45-D03E-4002-94C3-66862E345C50}" dt="2024-09-08T14:54:28.487" v="6873" actId="164"/>
          <ac:grpSpMkLst>
            <pc:docMk/>
            <pc:sldMk cId="1052152440" sldId="4793"/>
            <ac:grpSpMk id="215" creationId="{594E1DE9-680B-47BE-BBFC-4821224B1B99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216" creationId="{76C24DC6-049F-4728-8017-33515DB554A5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217" creationId="{85C1AC64-48C7-45FC-A822-423EBB68C1D2}"/>
          </ac:grpSpMkLst>
        </pc:grpChg>
        <pc:grpChg chg="add mod">
          <ac:chgData name="Chen, Peilin (cts3td)" userId="7f9269d0-3077-4523-9ccf-5f947e08ec09" providerId="ADAL" clId="{AB211E45-D03E-4002-94C3-66862E345C50}" dt="2024-09-08T14:54:28.487" v="6873" actId="164"/>
          <ac:grpSpMkLst>
            <pc:docMk/>
            <pc:sldMk cId="1052152440" sldId="4793"/>
            <ac:grpSpMk id="230" creationId="{C6307E50-6FDE-449F-987F-B3432E91F42E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231" creationId="{F8F9B2B2-5398-40F2-AA35-0B91566E5EB7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232" creationId="{E12A1F44-47F5-4BD5-BA2D-12037E0899D6}"/>
          </ac:grpSpMkLst>
        </pc:grpChg>
        <pc:grpChg chg="add mod">
          <ac:chgData name="Chen, Peilin (cts3td)" userId="7f9269d0-3077-4523-9ccf-5f947e08ec09" providerId="ADAL" clId="{AB211E45-D03E-4002-94C3-66862E345C50}" dt="2024-09-08T14:54:28.487" v="6873" actId="164"/>
          <ac:grpSpMkLst>
            <pc:docMk/>
            <pc:sldMk cId="1052152440" sldId="4793"/>
            <ac:grpSpMk id="245" creationId="{422E2E8A-1332-43D6-8243-D18E5D849F07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246" creationId="{39E55B2B-971C-475B-87F4-03AD8A574168}"/>
          </ac:grpSpMkLst>
        </pc:grpChg>
        <pc:grpChg chg="mod">
          <ac:chgData name="Chen, Peilin (cts3td)" userId="7f9269d0-3077-4523-9ccf-5f947e08ec09" providerId="ADAL" clId="{AB211E45-D03E-4002-94C3-66862E345C50}" dt="2024-09-08T14:53:29.395" v="6811"/>
          <ac:grpSpMkLst>
            <pc:docMk/>
            <pc:sldMk cId="1052152440" sldId="4793"/>
            <ac:grpSpMk id="247" creationId="{AEAC0758-5469-4817-917B-ED29F3BAEE03}"/>
          </ac:grpSpMkLst>
        </pc:grpChg>
        <pc:grpChg chg="add mod">
          <ac:chgData name="Chen, Peilin (cts3td)" userId="7f9269d0-3077-4523-9ccf-5f947e08ec09" providerId="ADAL" clId="{AB211E45-D03E-4002-94C3-66862E345C50}" dt="2024-09-08T14:54:28.487" v="6873" actId="164"/>
          <ac:grpSpMkLst>
            <pc:docMk/>
            <pc:sldMk cId="1052152440" sldId="4793"/>
            <ac:grpSpMk id="260" creationId="{C8359201-9A89-4851-830A-EAD42BC302FA}"/>
          </ac:grpSpMkLst>
        </pc:grp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8" creationId="{972DC782-3C25-4FF9-B258-0F699D62D946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9" creationId="{32ED28DE-BE1B-471A-80E2-595F112B7041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1" creationId="{29CB8AF6-A509-466B-B85D-9102E4C60684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2" creationId="{9A3508E9-8623-4E79-8EFB-7D61B86A2343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3" creationId="{E25E049E-C1EB-49F0-B387-E0D487D9E474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4" creationId="{AF156575-FDA7-4D96-B2C8-297DE309A6DF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5" creationId="{BD093E65-46D4-49CB-A7FC-FEC7502FB6AC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6" creationId="{4E40F5BE-54C4-464D-813B-FE2FC25E923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7" creationId="{B06E90F0-265D-4F97-AC01-DCD3C50C70CB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8" creationId="{E297CDA0-14ED-46B8-B309-97AD4191735A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9" creationId="{A54F1440-9D37-4D2E-B60F-BA6E8B8BD790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30" creationId="{385C9FC2-ACD6-488A-B9CC-9AEFF9661246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31" creationId="{41A059AF-49BF-4867-8F09-B561B2A66775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32" creationId="{ACB4DE7E-673F-4660-8912-5D0BCA0DBEC5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33" creationId="{25243C0B-E154-4EB1-A7D7-E4248CD3C66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34" creationId="{9156057B-2E45-4F7D-8143-7C240546236A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35" creationId="{6226FE29-34A1-4BA6-8445-F216EC7B7088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36" creationId="{0E5AA303-A100-45B8-B7B3-CB34CFE3B10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41" creationId="{BC6A7C8C-5168-4851-8D6A-50FF33812565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42" creationId="{56D7972A-78F9-4315-864B-8922695D5F67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43" creationId="{2B8734D9-91AE-4653-B08A-947393B210D0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44" creationId="{65038A84-5DBB-428A-A869-F471CBA98799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45" creationId="{840F5A48-DAC4-4DB1-A541-F657BF7CF616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46" creationId="{043B1E67-373D-4AF6-AB85-F820DCD2994A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47" creationId="{4750982C-C192-4787-BA1E-53F81521B7DC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48" creationId="{02B17A10-889E-41C3-9782-5E4D1535BAFD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49" creationId="{1763F0EA-DA6A-49C6-A514-F2873AED90C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50" creationId="{C247E8CF-1A06-4CF9-97CE-5DC7709D2B1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51" creationId="{BB9ECC0B-3A76-416B-A7CF-09080874B39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52" creationId="{DE7641B7-394B-41F6-81F5-098ADBED2AAA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53" creationId="{6B785AE9-A71E-4EFE-BFB2-E36AF8340A4A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54" creationId="{658FEF70-A6ED-4159-B1D4-371268DE3679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55" creationId="{1F4CC6AE-466C-4207-ABDA-D62F8C3C5953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56" creationId="{C826FEAD-AE27-49D3-BD6D-207E8D6007DA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57" creationId="{58E11B6D-0F9B-484F-9BDF-C2AEEE18EDB9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58" creationId="{D5956604-AE21-420B-B956-C50CCCF02FA4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68" creationId="{4D225232-47D5-4E17-839C-5AC0CA881CC1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69" creationId="{ED5218BF-A0FC-40EF-880E-5CCBF372AE11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70" creationId="{BA15E21A-D40E-4633-B1E4-CD3AD6D617B5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71" creationId="{ACB9AA01-5579-4981-8249-9F9474ACBC35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72" creationId="{5646B259-2D47-46C2-8E18-F1069EE552C1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73" creationId="{27EB30A3-3366-4E11-A1F0-C21C7966E260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74" creationId="{BDF12645-79FA-480E-8187-C5816A82D77C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75" creationId="{B2F7E081-01C1-4C95-AAC9-FEE7EBF7633A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76" creationId="{D428C6C5-AED6-4DA0-80DA-B98FD7ABA1CB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77" creationId="{366ABD15-448C-4051-957D-25056BBA3228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78" creationId="{829CD091-079B-4FA8-9D73-943EB148FC5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79" creationId="{AA892B4C-D741-4E4F-8B09-2C11C126A523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80" creationId="{23CF4ECD-F5E3-4EC9-AD4D-A19354096479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81" creationId="{BAAB4E57-54CA-4565-9372-5EB0E9A1BD46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82" creationId="{5D4BD6FE-A7EF-48B6-97FE-D28349AB6C0D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83" creationId="{9DF833EA-A1CB-41A6-B476-4F5917244E7A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84" creationId="{A33C13F0-DBB2-46FF-86CD-FDFCDC3BB544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85" creationId="{FACFA7BD-41C6-4ED6-939F-281DA0DEFE5B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02" creationId="{DC6073D6-9DE3-405D-A249-125015C7D477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03" creationId="{F0BFEAF4-3193-4C52-99AF-996352521867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04" creationId="{DFC3A449-2914-4D7D-BC5D-9DD1BE961736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05" creationId="{25F26456-FABF-4876-8781-8CDF61E4968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06" creationId="{BF704DF2-86A0-4C74-B19B-CC0F3A2FF5A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07" creationId="{21F00768-B3AB-4B56-9B51-8CE40350C597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08" creationId="{D166FF72-E7CC-494C-9604-B682C7E49E48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09" creationId="{3B8D6FE4-7F7F-42F3-8B71-092FB020CB20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10" creationId="{16772DA9-2A86-4AB1-9E48-464CCCB1E75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11" creationId="{64932C05-FDEA-4A05-9861-C89AD979A235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12" creationId="{B6BB4127-606F-408B-A05C-9C0FB2020061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13" creationId="{EF96A2FA-05AF-4B23-9353-8F8074CFCC8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14" creationId="{90FDDCD8-220C-495E-96D2-36472E1CEDC3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15" creationId="{AB872A62-3B65-49A7-8EC2-DB89A3D286BF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16" creationId="{9A781397-3228-4732-8EAB-3A4F7E44D748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17" creationId="{3A62F440-32A5-44D2-845F-05EA2FBC5720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18" creationId="{DAF39FC3-62AD-4970-9A41-74D84D9649A9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19" creationId="{6E0BBD42-7A7F-48D6-9766-C4AB80DBC48C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124" creationId="{101EE74B-EA6F-4E36-B806-974179A69018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125" creationId="{BEE4E8EF-C628-4A46-AABD-8ACCDEAF45EF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126" creationId="{92EF3048-A41F-4EA6-B099-1A3B113DA139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127" creationId="{BB6DB5B1-A492-4ABD-8608-943803F75C73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128" creationId="{256B79E6-CEDB-4C3D-9E58-E9822B56A040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129" creationId="{D59755F0-8384-4EAD-800E-98F3E042625A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130" creationId="{9C02FADC-2A2B-47C3-955B-7DDBA7EE48D0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131" creationId="{E823734C-361C-4872-94F3-22BD17A04153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132" creationId="{57F69F8F-3E1C-42AC-BA37-92CE14EFB239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133" creationId="{D5D6E832-3B6C-419D-B9EB-2A3554AD07C3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134" creationId="{CBFB0AA3-41F6-4270-9D40-4920BF004C7D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135" creationId="{AED5685F-DE55-45C0-A955-84B966C377DB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136" creationId="{7E8EAD0D-82B5-47EE-87FB-943E16B26F4C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137" creationId="{B1D5A4AC-822F-4EE2-8D7C-199115A7C06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41" creationId="{A995D1E7-F5B4-4EF1-8E5C-971CEEBFBE7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42" creationId="{11D1FD90-B129-418B-BE3A-35967CF734C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43" creationId="{2DD1320D-7087-4D05-8688-2CE36F94092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44" creationId="{DF7F9A80-A553-417C-810A-FEA53B92645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45" creationId="{381833C6-65AA-4669-A5A4-70CA81F6CC8C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46" creationId="{0FE8DB17-3055-4E64-BC59-B34AF9032D1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47" creationId="{0D8A06F9-FA05-41A4-8931-5458CF03E7A1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48" creationId="{098502BC-9C7F-42D9-95B1-EC951CBC510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49" creationId="{BC827D26-82E9-453F-A9CA-AA01F01FAB2A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50" creationId="{FF7CFA9B-7D30-4385-BFCD-920039218CA3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51" creationId="{AC8E4EE2-9F1C-45A4-9AC3-1A02013F22F7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52" creationId="{E6907764-CBC7-44C6-94E9-862D03C9AA13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53" creationId="{DF533F17-68FF-487B-9910-611C8200FAE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54" creationId="{BED555F0-C809-4F42-A379-C07B5312C7BB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55" creationId="{4B6CC55C-2393-454B-BB7F-15B0E8B823F6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56" creationId="{9965FC5B-DDE9-4CC1-9800-75A45098009F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57" creationId="{7437BC16-B907-463A-89C5-2675D6204C31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58" creationId="{9B576CCC-3B60-4D54-A750-1A487DD6B4A6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62" creationId="{64B87921-53FC-436C-B63C-3D5A420C5DD5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63" creationId="{0256EEA0-7FA6-45AD-B6A5-CC475248E629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64" creationId="{CAE2233B-052E-4034-9367-47C2B0DD5AA0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65" creationId="{844C766A-5D40-4F75-807A-924273749E2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66" creationId="{AFFB7579-FA75-4072-9F7D-88B2B64DFA05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67" creationId="{58EF5BDE-D323-49A4-AEAB-C5ECDAD121D5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68" creationId="{48ECE7D0-FFAF-41FF-8DB0-FE6F83DA9986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69" creationId="{865405EB-A3B9-470A-A40D-3D8748963004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70" creationId="{F01213CF-A6D8-4321-823F-98AF13CC2E01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71" creationId="{0DFF4482-BF85-4DD6-B6DF-ACFCFD724F8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72" creationId="{D6C3E34F-D7C1-4509-8DA4-6102140546EC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73" creationId="{39C3DCFD-4EFA-4D99-A9E7-07F1BF14CCE4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74" creationId="{920D73A8-9A28-4424-BDC4-28163FCEE74A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75" creationId="{FE842EEF-144E-4C35-B00C-D86D244C596F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76" creationId="{896BA6FA-A9EA-4647-9F08-129771007F49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77" creationId="{CADD3DB4-26A7-409F-A762-FDAC58FA04E1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78" creationId="{D65D7D3F-2E1C-4858-B7A7-66F6085E8688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79" creationId="{2612A5CC-F066-41C8-9C1E-37C20C8C15F5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83" creationId="{A6140D12-CACA-4A1E-BDF8-74BD0C1636D8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84" creationId="{64C9AAB6-D2AD-470D-B4C6-9AD7A8EEE0D5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85" creationId="{CBF255E8-43C6-4A68-94F2-6AFA55F6C4B5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86" creationId="{1F213AFC-E118-4F14-9B55-0153BB0DF02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87" creationId="{B86081D2-8B00-44D0-9B9D-34B0AAB22CD4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88" creationId="{98D0FD02-C844-4EA8-BB9D-3EDF0FABC32A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89" creationId="{C5346A25-84BE-4393-A432-544C92D50D89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90" creationId="{CBA52A80-7A7F-4E36-B4C2-2E6DA4837161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91" creationId="{68D1C705-765A-493D-9A0B-39F3EEC46246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92" creationId="{056ADA0E-B977-45EC-83C4-7A30556BB201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93" creationId="{75EDD9CC-0A2D-4217-AFEE-D63F3840CCE8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94" creationId="{3121A57C-5669-4F9C-AE50-85C5B2DD5DF5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95" creationId="{67B43E79-5A9B-4181-AC5C-07B462F06E4A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96" creationId="{0992D3F4-865C-4495-88C2-EEC49D12887A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97" creationId="{7446DF8B-6547-4355-AC7C-57FED1EE1E46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98" creationId="{5E763F0C-1ADA-41BC-B820-9B6C8EFA3278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199" creationId="{A70732C7-7147-4A76-9297-4438CF22444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00" creationId="{2C7C0B70-6C6B-4DB2-9DBE-09FD1158B389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02" creationId="{CFFB0D19-C0F8-41BB-AB9C-7833924EF600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03" creationId="{70AD19CB-2774-4227-B863-8132A47AE99B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04" creationId="{AA7B9792-1F09-458A-A968-0177B20ED317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05" creationId="{064177E0-821E-4658-97D1-29B0BDD0B8EC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06" creationId="{12BCECAB-EB94-4E38-961B-A043FE604FFF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07" creationId="{626A6FCF-C683-428F-B548-5BE9359DA5F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09" creationId="{EA0339B5-21F7-4B82-BA77-5853B7D1F6B3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10" creationId="{BAB72A05-8B45-4A16-9DB3-885C916EBF44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11" creationId="{F4B7C52B-4090-4FE1-970C-212AF9F32B87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12" creationId="{56018D20-1CB0-4FBA-8CBB-7B61C92EF1D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13" creationId="{C7832A76-D98D-4B47-9167-FDF7A91CAE0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14" creationId="{42E07B03-0A55-4FC9-B9EE-617403521064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18" creationId="{9EA4FEF5-8071-4689-9031-C4DE45E68FE0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19" creationId="{ED469452-E11A-47DE-A7D4-DA26F61D5648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20" creationId="{BC405988-61ED-49C9-A918-708928C006F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21" creationId="{1D240273-98A1-40E0-90D3-EAE9237AD674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22" creationId="{DED64CE8-357D-4A2F-8FFA-1FFCBE357CEC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23" creationId="{4B4F91A4-579A-4D77-8841-6911426C609A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24" creationId="{17F330F6-4A94-4690-B359-6A08CF6769FB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25" creationId="{D6AF6EFA-A4C5-42C4-835C-0E190C6F7DE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26" creationId="{2E938B85-F863-4AFB-A9DC-40C27FD95311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27" creationId="{A69BFE19-674E-4631-A6B6-C8B0F875AB18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28" creationId="{505E13B3-D6DD-4E42-9489-E4CF3023E85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29" creationId="{9D8B94D5-656C-4B84-9697-C4DA9C40C576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33" creationId="{D85C7611-E901-43B8-8182-320C0A4AEFD9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34" creationId="{0A7C47D6-BAB0-48F1-AF2C-4E70D91C649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35" creationId="{79E59F25-FB05-4743-B6EF-FAAE099FE878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36" creationId="{FC035930-BBB7-4714-9861-163A59051B56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37" creationId="{36C64216-55CE-4ACE-8879-981B6B24746F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38" creationId="{42AD5AFC-D82A-408A-9A6F-88B7CC83AD48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39" creationId="{7EF7B243-8EC5-4AF9-8793-CBB935FA5C0F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40" creationId="{9E646790-8B37-49B3-86D7-4637595ABD23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41" creationId="{89D9DE61-9DE1-463B-82B9-C12EAD09DDC7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42" creationId="{B7B334F7-BD6C-41D5-860C-6A862B75D20C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43" creationId="{BA044F87-CD4A-482D-B45E-0EE0286749D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44" creationId="{8619924A-C685-4183-ACF2-89730D922B88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48" creationId="{C3C4742C-6074-4A93-B3B0-24AA06380117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49" creationId="{B8BA85C6-5151-43FB-8E70-47ACCA909150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50" creationId="{B877FEC0-80A8-49FC-819E-0228B368E3E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51" creationId="{ADAE304B-6276-43B2-8A39-62946F0CEDF6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52" creationId="{57FB3992-3563-4922-B9CA-D065583EBE1B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53" creationId="{7949774C-3633-408B-A0AC-A693C40052FB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54" creationId="{2E952889-BF0B-43ED-971C-90BE4AD0CDB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55" creationId="{9674B6D7-0389-4881-85D6-4EBA6887A656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56" creationId="{F38E4AF4-8105-4A3A-ACCB-E23E89D7FAC3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57" creationId="{75DBCF38-5656-46E0-945F-2A1A1A83EC8F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58" creationId="{A856288B-4308-4A7A-BA42-387768040004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59" creationId="{F4133520-BE3C-4A7D-8FE8-3B9A8A473332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61" creationId="{8BE13315-843A-4370-9EA9-0F97C440067E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62" creationId="{A355EBD0-689F-45B1-8B22-B70AD79EA415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63" creationId="{06519E34-75E2-437E-BDD0-F40EC87D1BF3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64" creationId="{597475DE-7E0F-4368-9DB0-07E3CA86E1F8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65" creationId="{91362AFA-BB76-48B6-87E2-ABC06F130730}"/>
          </ac:cxnSpMkLst>
        </pc:cxnChg>
        <pc:cxnChg chg="mod">
          <ac:chgData name="Chen, Peilin (cts3td)" userId="7f9269d0-3077-4523-9ccf-5f947e08ec09" providerId="ADAL" clId="{AB211E45-D03E-4002-94C3-66862E345C50}" dt="2024-09-08T14:53:29.395" v="6811"/>
          <ac:cxnSpMkLst>
            <pc:docMk/>
            <pc:sldMk cId="1052152440" sldId="4793"/>
            <ac:cxnSpMk id="266" creationId="{BAE70B11-8F61-4843-A40A-5F0D47963818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67" creationId="{37355B36-AC96-4A76-8502-5AE033939802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68" creationId="{5F693FE8-617C-4B65-B904-58C86CF89CC9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69" creationId="{F2243227-5A2E-49D5-904A-5E75627E623E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70" creationId="{D31B5A1D-4617-48C4-8715-A360CB9FFC0F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71" creationId="{949A7621-3B9D-4054-B92F-DC314E50704E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72" creationId="{77B90A12-3AB5-4932-A1EC-6DFD054299C1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73" creationId="{D03CD60A-5456-4A2A-8893-8256D009D5B2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74" creationId="{C353FB62-3373-4A08-9AA0-14F86A24638A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75" creationId="{FE79AD8E-77C4-48C4-8594-EFB1CAD6D122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76" creationId="{9C0E0047-4571-4B04-A78D-E9103D74F026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77" creationId="{11D82F64-AF70-424E-AAA3-77F9F49913B8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78" creationId="{6B02FBB9-6423-4381-AB66-1F30BABFE489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79" creationId="{E2380267-8202-4090-83F3-B7C145ECC625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80" creationId="{8C02062E-BCB2-43BF-B048-70E975B748CA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81" creationId="{AEA793EF-C5A4-4683-80BE-AE6FAF6D711A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82" creationId="{0E406478-BB89-48CB-A9A1-889D06D1F10B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83" creationId="{7D46F2EF-DAEF-40EB-A408-B43359F0222E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84" creationId="{FFC00A2E-963D-45E5-A8D6-8C44E6266E1B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85" creationId="{D06804A5-AD7F-4D6B-BE1C-00C2073E0BD3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86" creationId="{C41FD2F6-888F-48DB-AAB4-C0C2FE91924F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87" creationId="{DE072F00-7F57-4470-952C-0BC1957795DD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88" creationId="{AEB83F49-245C-400B-A963-3364B6CE8AF9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89" creationId="{056AB926-6026-4F18-8877-78A38FA95346}"/>
          </ac:cxnSpMkLst>
        </pc:cxnChg>
        <pc:cxnChg chg="add mod">
          <ac:chgData name="Chen, Peilin (cts3td)" userId="7f9269d0-3077-4523-9ccf-5f947e08ec09" providerId="ADAL" clId="{AB211E45-D03E-4002-94C3-66862E345C50}" dt="2024-09-08T14:54:28.487" v="6873" actId="164"/>
          <ac:cxnSpMkLst>
            <pc:docMk/>
            <pc:sldMk cId="1052152440" sldId="4793"/>
            <ac:cxnSpMk id="290" creationId="{7E060CBC-3A6C-4AD5-8837-BAB7306F0CE1}"/>
          </ac:cxnSpMkLst>
        </pc:cxnChg>
      </pc:sldChg>
      <pc:sldChg chg="addSp delSp modSp add mod">
        <pc:chgData name="Chen, Peilin (cts3td)" userId="7f9269d0-3077-4523-9ccf-5f947e08ec09" providerId="ADAL" clId="{AB211E45-D03E-4002-94C3-66862E345C50}" dt="2024-09-08T14:58:37.458" v="7057" actId="1036"/>
        <pc:sldMkLst>
          <pc:docMk/>
          <pc:sldMk cId="1134766820" sldId="4794"/>
        </pc:sldMkLst>
        <pc:spChg chg="add mod">
          <ac:chgData name="Chen, Peilin (cts3td)" userId="7f9269d0-3077-4523-9ccf-5f947e08ec09" providerId="ADAL" clId="{AB211E45-D03E-4002-94C3-66862E345C50}" dt="2024-09-08T14:58:04.076" v="6998" actId="164"/>
          <ac:spMkLst>
            <pc:docMk/>
            <pc:sldMk cId="1134766820" sldId="4794"/>
            <ac:spMk id="295" creationId="{2A3407D1-4AFF-424A-B845-FC009BC48D18}"/>
          </ac:spMkLst>
        </pc:spChg>
        <pc:spChg chg="add mod">
          <ac:chgData name="Chen, Peilin (cts3td)" userId="7f9269d0-3077-4523-9ccf-5f947e08ec09" providerId="ADAL" clId="{AB211E45-D03E-4002-94C3-66862E345C50}" dt="2024-09-08T14:58:04.076" v="6998" actId="164"/>
          <ac:spMkLst>
            <pc:docMk/>
            <pc:sldMk cId="1134766820" sldId="4794"/>
            <ac:spMk id="296" creationId="{C54BF3E8-AE9A-41B1-9A0C-1F8554600C20}"/>
          </ac:spMkLst>
        </pc:spChg>
        <pc:spChg chg="add mod">
          <ac:chgData name="Chen, Peilin (cts3td)" userId="7f9269d0-3077-4523-9ccf-5f947e08ec09" providerId="ADAL" clId="{AB211E45-D03E-4002-94C3-66862E345C50}" dt="2024-09-08T14:58:04.076" v="6998" actId="164"/>
          <ac:spMkLst>
            <pc:docMk/>
            <pc:sldMk cId="1134766820" sldId="4794"/>
            <ac:spMk id="299" creationId="{EB493B9C-B3F9-4412-BFEA-678E611A5774}"/>
          </ac:spMkLst>
        </pc:spChg>
        <pc:spChg chg="add mod">
          <ac:chgData name="Chen, Peilin (cts3td)" userId="7f9269d0-3077-4523-9ccf-5f947e08ec09" providerId="ADAL" clId="{AB211E45-D03E-4002-94C3-66862E345C50}" dt="2024-09-08T14:58:04.076" v="6998" actId="164"/>
          <ac:spMkLst>
            <pc:docMk/>
            <pc:sldMk cId="1134766820" sldId="4794"/>
            <ac:spMk id="300" creationId="{2C8712CF-FB08-4722-A28D-4FDACF2497D5}"/>
          </ac:spMkLst>
        </pc:spChg>
        <pc:spChg chg="add mod">
          <ac:chgData name="Chen, Peilin (cts3td)" userId="7f9269d0-3077-4523-9ccf-5f947e08ec09" providerId="ADAL" clId="{AB211E45-D03E-4002-94C3-66862E345C50}" dt="2024-09-08T14:58:04.076" v="6998" actId="164"/>
          <ac:spMkLst>
            <pc:docMk/>
            <pc:sldMk cId="1134766820" sldId="4794"/>
            <ac:spMk id="302" creationId="{E476AB0F-DF41-42CF-957B-862D04594CBA}"/>
          </ac:spMkLst>
        </pc:spChg>
        <pc:spChg chg="add mod">
          <ac:chgData name="Chen, Peilin (cts3td)" userId="7f9269d0-3077-4523-9ccf-5f947e08ec09" providerId="ADAL" clId="{AB211E45-D03E-4002-94C3-66862E345C50}" dt="2024-09-08T14:58:04.076" v="6998" actId="164"/>
          <ac:spMkLst>
            <pc:docMk/>
            <pc:sldMk cId="1134766820" sldId="4794"/>
            <ac:spMk id="304" creationId="{3539F456-A1EE-40BA-845F-9280FCC14D97}"/>
          </ac:spMkLst>
        </pc:spChg>
        <pc:spChg chg="add mod">
          <ac:chgData name="Chen, Peilin (cts3td)" userId="7f9269d0-3077-4523-9ccf-5f947e08ec09" providerId="ADAL" clId="{AB211E45-D03E-4002-94C3-66862E345C50}" dt="2024-09-08T14:58:04.076" v="6998" actId="164"/>
          <ac:spMkLst>
            <pc:docMk/>
            <pc:sldMk cId="1134766820" sldId="4794"/>
            <ac:spMk id="306" creationId="{57F52436-FD22-41C5-8248-25DEE2F8FD53}"/>
          </ac:spMkLst>
        </pc:spChg>
        <pc:spChg chg="add mod">
          <ac:chgData name="Chen, Peilin (cts3td)" userId="7f9269d0-3077-4523-9ccf-5f947e08ec09" providerId="ADAL" clId="{AB211E45-D03E-4002-94C3-66862E345C50}" dt="2024-09-08T14:58:04.076" v="6998" actId="164"/>
          <ac:spMkLst>
            <pc:docMk/>
            <pc:sldMk cId="1134766820" sldId="4794"/>
            <ac:spMk id="308" creationId="{45150BCA-8252-46C3-AEF2-39B666D85E5E}"/>
          </ac:spMkLst>
        </pc:spChg>
        <pc:spChg chg="add mod">
          <ac:chgData name="Chen, Peilin (cts3td)" userId="7f9269d0-3077-4523-9ccf-5f947e08ec09" providerId="ADAL" clId="{AB211E45-D03E-4002-94C3-66862E345C50}" dt="2024-09-08T14:58:36.077" v="7055" actId="1036"/>
          <ac:spMkLst>
            <pc:docMk/>
            <pc:sldMk cId="1134766820" sldId="4794"/>
            <ac:spMk id="309" creationId="{75214CEC-706D-4E98-ADC3-83561108D97A}"/>
          </ac:spMkLst>
        </pc:spChg>
        <pc:grpChg chg="add mod">
          <ac:chgData name="Chen, Peilin (cts3td)" userId="7f9269d0-3077-4523-9ccf-5f947e08ec09" providerId="ADAL" clId="{AB211E45-D03E-4002-94C3-66862E345C50}" dt="2024-09-08T14:58:37.458" v="7057" actId="1036"/>
          <ac:grpSpMkLst>
            <pc:docMk/>
            <pc:sldMk cId="1134766820" sldId="4794"/>
            <ac:grpSpMk id="2" creationId="{8322DC8E-497B-497C-97AD-7D8FF5FF3EF7}"/>
          </ac:grpSpMkLst>
        </pc:grpChg>
        <pc:grpChg chg="del">
          <ac:chgData name="Chen, Peilin (cts3td)" userId="7f9269d0-3077-4523-9ccf-5f947e08ec09" providerId="ADAL" clId="{AB211E45-D03E-4002-94C3-66862E345C50}" dt="2024-09-08T14:57:31.150" v="6995" actId="478"/>
          <ac:grpSpMkLst>
            <pc:docMk/>
            <pc:sldMk cId="1134766820" sldId="4794"/>
            <ac:grpSpMk id="3" creationId="{F3823586-121E-4CB3-893A-75601F59350A}"/>
          </ac:grpSpMkLst>
        </pc:grpChg>
        <pc:picChg chg="add mod">
          <ac:chgData name="Chen, Peilin (cts3td)" userId="7f9269d0-3077-4523-9ccf-5f947e08ec09" providerId="ADAL" clId="{AB211E45-D03E-4002-94C3-66862E345C50}" dt="2024-09-08T14:58:04.076" v="6998" actId="164"/>
          <ac:picMkLst>
            <pc:docMk/>
            <pc:sldMk cId="1134766820" sldId="4794"/>
            <ac:picMk id="293" creationId="{63C9BA2A-D8C7-4299-9DFC-5089E4A7EE44}"/>
          </ac:picMkLst>
        </pc:picChg>
        <pc:picChg chg="add mod">
          <ac:chgData name="Chen, Peilin (cts3td)" userId="7f9269d0-3077-4523-9ccf-5f947e08ec09" providerId="ADAL" clId="{AB211E45-D03E-4002-94C3-66862E345C50}" dt="2024-09-08T14:58:04.076" v="6998" actId="164"/>
          <ac:picMkLst>
            <pc:docMk/>
            <pc:sldMk cId="1134766820" sldId="4794"/>
            <ac:picMk id="294" creationId="{2546A152-528B-4C25-8929-431AE3B4AADB}"/>
          </ac:picMkLst>
        </pc:picChg>
        <pc:picChg chg="add mod">
          <ac:chgData name="Chen, Peilin (cts3td)" userId="7f9269d0-3077-4523-9ccf-5f947e08ec09" providerId="ADAL" clId="{AB211E45-D03E-4002-94C3-66862E345C50}" dt="2024-09-08T14:58:04.076" v="6998" actId="164"/>
          <ac:picMkLst>
            <pc:docMk/>
            <pc:sldMk cId="1134766820" sldId="4794"/>
            <ac:picMk id="297" creationId="{FD0D7703-0338-4929-800C-BBD88B5F0DBD}"/>
          </ac:picMkLst>
        </pc:picChg>
        <pc:picChg chg="add mod">
          <ac:chgData name="Chen, Peilin (cts3td)" userId="7f9269d0-3077-4523-9ccf-5f947e08ec09" providerId="ADAL" clId="{AB211E45-D03E-4002-94C3-66862E345C50}" dt="2024-09-08T14:58:04.076" v="6998" actId="164"/>
          <ac:picMkLst>
            <pc:docMk/>
            <pc:sldMk cId="1134766820" sldId="4794"/>
            <ac:picMk id="298" creationId="{1BAC28E7-21B1-4387-9E71-C3F64201F4BB}"/>
          </ac:picMkLst>
        </pc:picChg>
        <pc:picChg chg="add mod">
          <ac:chgData name="Chen, Peilin (cts3td)" userId="7f9269d0-3077-4523-9ccf-5f947e08ec09" providerId="ADAL" clId="{AB211E45-D03E-4002-94C3-66862E345C50}" dt="2024-09-08T14:58:04.076" v="6998" actId="164"/>
          <ac:picMkLst>
            <pc:docMk/>
            <pc:sldMk cId="1134766820" sldId="4794"/>
            <ac:picMk id="301" creationId="{69450FB0-CF57-478D-991C-9E61998B6071}"/>
          </ac:picMkLst>
        </pc:picChg>
        <pc:picChg chg="add mod">
          <ac:chgData name="Chen, Peilin (cts3td)" userId="7f9269d0-3077-4523-9ccf-5f947e08ec09" providerId="ADAL" clId="{AB211E45-D03E-4002-94C3-66862E345C50}" dt="2024-09-08T14:58:04.076" v="6998" actId="164"/>
          <ac:picMkLst>
            <pc:docMk/>
            <pc:sldMk cId="1134766820" sldId="4794"/>
            <ac:picMk id="303" creationId="{9D4E8F91-4399-4B9D-B497-E322385DF4BE}"/>
          </ac:picMkLst>
        </pc:picChg>
        <pc:picChg chg="add mod">
          <ac:chgData name="Chen, Peilin (cts3td)" userId="7f9269d0-3077-4523-9ccf-5f947e08ec09" providerId="ADAL" clId="{AB211E45-D03E-4002-94C3-66862E345C50}" dt="2024-09-08T14:58:04.076" v="6998" actId="164"/>
          <ac:picMkLst>
            <pc:docMk/>
            <pc:sldMk cId="1134766820" sldId="4794"/>
            <ac:picMk id="305" creationId="{7B346026-729D-4E79-9B44-EA0185DA8420}"/>
          </ac:picMkLst>
        </pc:picChg>
        <pc:picChg chg="add mod">
          <ac:chgData name="Chen, Peilin (cts3td)" userId="7f9269d0-3077-4523-9ccf-5f947e08ec09" providerId="ADAL" clId="{AB211E45-D03E-4002-94C3-66862E345C50}" dt="2024-09-08T14:58:04.076" v="6998" actId="164"/>
          <ac:picMkLst>
            <pc:docMk/>
            <pc:sldMk cId="1134766820" sldId="4794"/>
            <ac:picMk id="307" creationId="{29C447D0-4E44-4B21-8569-7C9DCD0DDBFB}"/>
          </ac:picMkLst>
        </pc:picChg>
        <pc:cxnChg chg="mod">
          <ac:chgData name="Chen, Peilin (cts3td)" userId="7f9269d0-3077-4523-9ccf-5f947e08ec09" providerId="ADAL" clId="{AB211E45-D03E-4002-94C3-66862E345C50}" dt="2024-09-08T14:57:31.150" v="6995" actId="478"/>
          <ac:cxnSpMkLst>
            <pc:docMk/>
            <pc:sldMk cId="1134766820" sldId="4794"/>
            <ac:cxnSpMk id="18" creationId="{972DC782-3C25-4FF9-B258-0F699D62D946}"/>
          </ac:cxnSpMkLst>
        </pc:cxnChg>
        <pc:cxnChg chg="mod">
          <ac:chgData name="Chen, Peilin (cts3td)" userId="7f9269d0-3077-4523-9ccf-5f947e08ec09" providerId="ADAL" clId="{AB211E45-D03E-4002-94C3-66862E345C50}" dt="2024-09-08T14:57:31.150" v="6995" actId="478"/>
          <ac:cxnSpMkLst>
            <pc:docMk/>
            <pc:sldMk cId="1134766820" sldId="4794"/>
            <ac:cxnSpMk id="41" creationId="{BC6A7C8C-5168-4851-8D6A-50FF33812565}"/>
          </ac:cxnSpMkLst>
        </pc:cxnChg>
        <pc:cxnChg chg="mod">
          <ac:chgData name="Chen, Peilin (cts3td)" userId="7f9269d0-3077-4523-9ccf-5f947e08ec09" providerId="ADAL" clId="{AB211E45-D03E-4002-94C3-66862E345C50}" dt="2024-09-08T14:57:31.150" v="6995" actId="478"/>
          <ac:cxnSpMkLst>
            <pc:docMk/>
            <pc:sldMk cId="1134766820" sldId="4794"/>
            <ac:cxnSpMk id="68" creationId="{4D225232-47D5-4E17-839C-5AC0CA881CC1}"/>
          </ac:cxnSpMkLst>
        </pc:cxnChg>
        <pc:cxnChg chg="mod">
          <ac:chgData name="Chen, Peilin (cts3td)" userId="7f9269d0-3077-4523-9ccf-5f947e08ec09" providerId="ADAL" clId="{AB211E45-D03E-4002-94C3-66862E345C50}" dt="2024-09-08T14:57:31.150" v="6995" actId="478"/>
          <ac:cxnSpMkLst>
            <pc:docMk/>
            <pc:sldMk cId="1134766820" sldId="4794"/>
            <ac:cxnSpMk id="102" creationId="{DC6073D6-9DE3-405D-A249-125015C7D477}"/>
          </ac:cxnSpMkLst>
        </pc:cxnChg>
        <pc:cxnChg chg="mod">
          <ac:chgData name="Chen, Peilin (cts3td)" userId="7f9269d0-3077-4523-9ccf-5f947e08ec09" providerId="ADAL" clId="{AB211E45-D03E-4002-94C3-66862E345C50}" dt="2024-09-08T14:57:31.150" v="6995" actId="478"/>
          <ac:cxnSpMkLst>
            <pc:docMk/>
            <pc:sldMk cId="1134766820" sldId="4794"/>
            <ac:cxnSpMk id="126" creationId="{92EF3048-A41F-4EA6-B099-1A3B113DA139}"/>
          </ac:cxnSpMkLst>
        </pc:cxnChg>
        <pc:cxnChg chg="mod">
          <ac:chgData name="Chen, Peilin (cts3td)" userId="7f9269d0-3077-4523-9ccf-5f947e08ec09" providerId="ADAL" clId="{AB211E45-D03E-4002-94C3-66862E345C50}" dt="2024-09-08T14:57:31.150" v="6995" actId="478"/>
          <ac:cxnSpMkLst>
            <pc:docMk/>
            <pc:sldMk cId="1134766820" sldId="4794"/>
            <ac:cxnSpMk id="135" creationId="{AED5685F-DE55-45C0-A955-84B966C377DB}"/>
          </ac:cxnSpMkLst>
        </pc:cxnChg>
      </pc:sldChg>
      <pc:sldChg chg="addSp modSp add mod">
        <pc:chgData name="Chen, Peilin (cts3td)" userId="7f9269d0-3077-4523-9ccf-5f947e08ec09" providerId="ADAL" clId="{AB211E45-D03E-4002-94C3-66862E345C50}" dt="2024-09-08T15:03:08.473" v="7273" actId="20577"/>
        <pc:sldMkLst>
          <pc:docMk/>
          <pc:sldMk cId="474476984" sldId="4795"/>
        </pc:sldMkLst>
        <pc:spChg chg="add mod">
          <ac:chgData name="Chen, Peilin (cts3td)" userId="7f9269d0-3077-4523-9ccf-5f947e08ec09" providerId="ADAL" clId="{AB211E45-D03E-4002-94C3-66862E345C50}" dt="2024-09-08T15:02:50.795" v="7253" actId="1037"/>
          <ac:spMkLst>
            <pc:docMk/>
            <pc:sldMk cId="474476984" sldId="4795"/>
            <ac:spMk id="8" creationId="{3FC16AC8-141A-495F-9955-9F49E74AEB4E}"/>
          </ac:spMkLst>
        </pc:spChg>
        <pc:spChg chg="add mod">
          <ac:chgData name="Chen, Peilin (cts3td)" userId="7f9269d0-3077-4523-9ccf-5f947e08ec09" providerId="ADAL" clId="{AB211E45-D03E-4002-94C3-66862E345C50}" dt="2024-09-08T15:02:50.795" v="7253" actId="1037"/>
          <ac:spMkLst>
            <pc:docMk/>
            <pc:sldMk cId="474476984" sldId="4795"/>
            <ac:spMk id="10" creationId="{82E2B8E4-C75E-46A5-B50B-9CA28DB52EDE}"/>
          </ac:spMkLst>
        </pc:spChg>
        <pc:spChg chg="add mod">
          <ac:chgData name="Chen, Peilin (cts3td)" userId="7f9269d0-3077-4523-9ccf-5f947e08ec09" providerId="ADAL" clId="{AB211E45-D03E-4002-94C3-66862E345C50}" dt="2024-09-08T15:02:50.795" v="7253" actId="1037"/>
          <ac:spMkLst>
            <pc:docMk/>
            <pc:sldMk cId="474476984" sldId="4795"/>
            <ac:spMk id="12" creationId="{570A5B43-C6F8-4ECE-AA56-6833E5B478E9}"/>
          </ac:spMkLst>
        </pc:spChg>
        <pc:spChg chg="add mod">
          <ac:chgData name="Chen, Peilin (cts3td)" userId="7f9269d0-3077-4523-9ccf-5f947e08ec09" providerId="ADAL" clId="{AB211E45-D03E-4002-94C3-66862E345C50}" dt="2024-09-08T15:02:50.795" v="7253" actId="1037"/>
          <ac:spMkLst>
            <pc:docMk/>
            <pc:sldMk cId="474476984" sldId="4795"/>
            <ac:spMk id="14" creationId="{7DFDAF9B-B24D-4366-8328-59FF6A10CAEC}"/>
          </ac:spMkLst>
        </pc:spChg>
        <pc:spChg chg="mod">
          <ac:chgData name="Chen, Peilin (cts3td)" userId="7f9269d0-3077-4523-9ccf-5f947e08ec09" providerId="ADAL" clId="{AB211E45-D03E-4002-94C3-66862E345C50}" dt="2024-09-08T15:03:08.473" v="7273" actId="20577"/>
          <ac:spMkLst>
            <pc:docMk/>
            <pc:sldMk cId="474476984" sldId="4795"/>
            <ac:spMk id="17" creationId="{0C7625D7-FC81-4695-A313-5E2BF56BB9C5}"/>
          </ac:spMkLst>
        </pc:spChg>
        <pc:picChg chg="add mod">
          <ac:chgData name="Chen, Peilin (cts3td)" userId="7f9269d0-3077-4523-9ccf-5f947e08ec09" providerId="ADAL" clId="{AB211E45-D03E-4002-94C3-66862E345C50}" dt="2024-09-08T15:02:50.795" v="7253" actId="1037"/>
          <ac:picMkLst>
            <pc:docMk/>
            <pc:sldMk cId="474476984" sldId="4795"/>
            <ac:picMk id="7" creationId="{3F637279-43D2-4C22-92B2-4795643294A6}"/>
          </ac:picMkLst>
        </pc:picChg>
        <pc:picChg chg="add mod">
          <ac:chgData name="Chen, Peilin (cts3td)" userId="7f9269d0-3077-4523-9ccf-5f947e08ec09" providerId="ADAL" clId="{AB211E45-D03E-4002-94C3-66862E345C50}" dt="2024-09-08T15:02:50.795" v="7253" actId="1037"/>
          <ac:picMkLst>
            <pc:docMk/>
            <pc:sldMk cId="474476984" sldId="4795"/>
            <ac:picMk id="9" creationId="{9E049A18-576A-4DCE-ADCE-0984DD3F680A}"/>
          </ac:picMkLst>
        </pc:picChg>
        <pc:picChg chg="add mod">
          <ac:chgData name="Chen, Peilin (cts3td)" userId="7f9269d0-3077-4523-9ccf-5f947e08ec09" providerId="ADAL" clId="{AB211E45-D03E-4002-94C3-66862E345C50}" dt="2024-09-08T15:02:50.795" v="7253" actId="1037"/>
          <ac:picMkLst>
            <pc:docMk/>
            <pc:sldMk cId="474476984" sldId="4795"/>
            <ac:picMk id="11" creationId="{7311BD86-0FB8-4619-B04B-5776E4C9095D}"/>
          </ac:picMkLst>
        </pc:picChg>
        <pc:picChg chg="add mod">
          <ac:chgData name="Chen, Peilin (cts3td)" userId="7f9269d0-3077-4523-9ccf-5f947e08ec09" providerId="ADAL" clId="{AB211E45-D03E-4002-94C3-66862E345C50}" dt="2024-09-08T15:02:50.795" v="7253" actId="1037"/>
          <ac:picMkLst>
            <pc:docMk/>
            <pc:sldMk cId="474476984" sldId="4795"/>
            <ac:picMk id="13" creationId="{D916F543-6206-4FD4-B609-D0A5B0B2B4F0}"/>
          </ac:picMkLst>
        </pc:picChg>
        <pc:cxnChg chg="add mod">
          <ac:chgData name="Chen, Peilin (cts3td)" userId="7f9269d0-3077-4523-9ccf-5f947e08ec09" providerId="ADAL" clId="{AB211E45-D03E-4002-94C3-66862E345C50}" dt="2024-09-08T15:02:50.795" v="7253" actId="1037"/>
          <ac:cxnSpMkLst>
            <pc:docMk/>
            <pc:sldMk cId="474476984" sldId="4795"/>
            <ac:cxnSpMk id="15" creationId="{3830669B-4A25-4806-86A9-6CD6DFF22320}"/>
          </ac:cxnSpMkLst>
        </pc:cxnChg>
        <pc:cxnChg chg="add mod">
          <ac:chgData name="Chen, Peilin (cts3td)" userId="7f9269d0-3077-4523-9ccf-5f947e08ec09" providerId="ADAL" clId="{AB211E45-D03E-4002-94C3-66862E345C50}" dt="2024-09-08T15:02:50.795" v="7253" actId="1037"/>
          <ac:cxnSpMkLst>
            <pc:docMk/>
            <pc:sldMk cId="474476984" sldId="4795"/>
            <ac:cxnSpMk id="16" creationId="{03420B98-3FBE-4953-8C15-2D0C55DD8D70}"/>
          </ac:cxnSpMkLst>
        </pc:cxnChg>
      </pc:sldChg>
      <pc:sldChg chg="addSp delSp modSp add mod">
        <pc:chgData name="Chen, Peilin (cts3td)" userId="7f9269d0-3077-4523-9ccf-5f947e08ec09" providerId="ADAL" clId="{AB211E45-D03E-4002-94C3-66862E345C50}" dt="2024-09-08T15:04:26.397" v="7304" actId="1036"/>
        <pc:sldMkLst>
          <pc:docMk/>
          <pc:sldMk cId="1122174945" sldId="4796"/>
        </pc:sldMkLst>
        <pc:spChg chg="add mod">
          <ac:chgData name="Chen, Peilin (cts3td)" userId="7f9269d0-3077-4523-9ccf-5f947e08ec09" providerId="ADAL" clId="{AB211E45-D03E-4002-94C3-66862E345C50}" dt="2024-09-08T15:03:36.262" v="7275"/>
          <ac:spMkLst>
            <pc:docMk/>
            <pc:sldMk cId="1122174945" sldId="4796"/>
            <ac:spMk id="7" creationId="{D541346F-3F23-45D4-83F2-EB4547B62FCC}"/>
          </ac:spMkLst>
        </pc:spChg>
        <pc:spChg chg="add del mod">
          <ac:chgData name="Chen, Peilin (cts3td)" userId="7f9269d0-3077-4523-9ccf-5f947e08ec09" providerId="ADAL" clId="{AB211E45-D03E-4002-94C3-66862E345C50}" dt="2024-09-08T15:03:49.986" v="7277"/>
          <ac:spMkLst>
            <pc:docMk/>
            <pc:sldMk cId="1122174945" sldId="4796"/>
            <ac:spMk id="8" creationId="{8B1462D4-62D4-4226-8332-00731730ACE7}"/>
          </ac:spMkLst>
        </pc:spChg>
        <pc:spChg chg="add mod">
          <ac:chgData name="Chen, Peilin (cts3td)" userId="7f9269d0-3077-4523-9ccf-5f947e08ec09" providerId="ADAL" clId="{AB211E45-D03E-4002-94C3-66862E345C50}" dt="2024-09-08T15:04:18.986" v="7299" actId="1035"/>
          <ac:spMkLst>
            <pc:docMk/>
            <pc:sldMk cId="1122174945" sldId="4796"/>
            <ac:spMk id="11" creationId="{B46644B4-AC3E-46C0-893B-257E75F2B0E7}"/>
          </ac:spMkLst>
        </pc:spChg>
        <pc:spChg chg="add mod">
          <ac:chgData name="Chen, Peilin (cts3td)" userId="7f9269d0-3077-4523-9ccf-5f947e08ec09" providerId="ADAL" clId="{AB211E45-D03E-4002-94C3-66862E345C50}" dt="2024-09-08T15:04:26.397" v="7304" actId="1036"/>
          <ac:spMkLst>
            <pc:docMk/>
            <pc:sldMk cId="1122174945" sldId="4796"/>
            <ac:spMk id="12" creationId="{EAD37958-24C4-4F2E-9835-18D357F61C26}"/>
          </ac:spMkLst>
        </pc:spChg>
        <pc:spChg chg="add mod">
          <ac:chgData name="Chen, Peilin (cts3td)" userId="7f9269d0-3077-4523-9ccf-5f947e08ec09" providerId="ADAL" clId="{AB211E45-D03E-4002-94C3-66862E345C50}" dt="2024-09-08T15:04:18.986" v="7299" actId="1035"/>
          <ac:spMkLst>
            <pc:docMk/>
            <pc:sldMk cId="1122174945" sldId="4796"/>
            <ac:spMk id="14" creationId="{5F3EAF72-1248-462A-87B7-2BB23ACB0447}"/>
          </ac:spMkLst>
        </pc:spChg>
        <pc:spChg chg="add mod">
          <ac:chgData name="Chen, Peilin (cts3td)" userId="7f9269d0-3077-4523-9ccf-5f947e08ec09" providerId="ADAL" clId="{AB211E45-D03E-4002-94C3-66862E345C50}" dt="2024-09-08T15:04:26.397" v="7304" actId="1036"/>
          <ac:spMkLst>
            <pc:docMk/>
            <pc:sldMk cId="1122174945" sldId="4796"/>
            <ac:spMk id="16" creationId="{46F244F0-FF8F-434B-BAB6-BAAD50CDAF13}"/>
          </ac:spMkLst>
        </pc:spChg>
        <pc:spChg chg="del">
          <ac:chgData name="Chen, Peilin (cts3td)" userId="7f9269d0-3077-4523-9ccf-5f947e08ec09" providerId="ADAL" clId="{AB211E45-D03E-4002-94C3-66862E345C50}" dt="2024-09-08T15:03:32.514" v="7274" actId="478"/>
          <ac:spMkLst>
            <pc:docMk/>
            <pc:sldMk cId="1122174945" sldId="4796"/>
            <ac:spMk id="17" creationId="{0C7625D7-FC81-4695-A313-5E2BF56BB9C5}"/>
          </ac:spMkLst>
        </pc:spChg>
        <pc:picChg chg="add mod">
          <ac:chgData name="Chen, Peilin (cts3td)" userId="7f9269d0-3077-4523-9ccf-5f947e08ec09" providerId="ADAL" clId="{AB211E45-D03E-4002-94C3-66862E345C50}" dt="2024-09-08T15:04:18.986" v="7299" actId="1035"/>
          <ac:picMkLst>
            <pc:docMk/>
            <pc:sldMk cId="1122174945" sldId="4796"/>
            <ac:picMk id="9" creationId="{89EAF09F-1FB8-4334-A44D-D2D67669D2D5}"/>
          </ac:picMkLst>
        </pc:picChg>
        <pc:picChg chg="add mod">
          <ac:chgData name="Chen, Peilin (cts3td)" userId="7f9269d0-3077-4523-9ccf-5f947e08ec09" providerId="ADAL" clId="{AB211E45-D03E-4002-94C3-66862E345C50}" dt="2024-09-08T15:04:26.397" v="7304" actId="1036"/>
          <ac:picMkLst>
            <pc:docMk/>
            <pc:sldMk cId="1122174945" sldId="4796"/>
            <ac:picMk id="10" creationId="{5CF95261-C11B-47AB-8A4B-853EC9ED6AB7}"/>
          </ac:picMkLst>
        </pc:picChg>
        <pc:picChg chg="add mod">
          <ac:chgData name="Chen, Peilin (cts3td)" userId="7f9269d0-3077-4523-9ccf-5f947e08ec09" providerId="ADAL" clId="{AB211E45-D03E-4002-94C3-66862E345C50}" dt="2024-09-08T15:04:18.986" v="7299" actId="1035"/>
          <ac:picMkLst>
            <pc:docMk/>
            <pc:sldMk cId="1122174945" sldId="4796"/>
            <ac:picMk id="13" creationId="{89C983A6-B611-42E6-9BC0-11DD75285898}"/>
          </ac:picMkLst>
        </pc:picChg>
        <pc:picChg chg="add mod">
          <ac:chgData name="Chen, Peilin (cts3td)" userId="7f9269d0-3077-4523-9ccf-5f947e08ec09" providerId="ADAL" clId="{AB211E45-D03E-4002-94C3-66862E345C50}" dt="2024-09-08T15:04:26.397" v="7304" actId="1036"/>
          <ac:picMkLst>
            <pc:docMk/>
            <pc:sldMk cId="1122174945" sldId="4796"/>
            <ac:picMk id="15" creationId="{8D300E76-43ED-4DA5-8DDA-6C8701566528}"/>
          </ac:picMkLst>
        </pc:picChg>
        <pc:cxnChg chg="add mod">
          <ac:chgData name="Chen, Peilin (cts3td)" userId="7f9269d0-3077-4523-9ccf-5f947e08ec09" providerId="ADAL" clId="{AB211E45-D03E-4002-94C3-66862E345C50}" dt="2024-09-08T15:04:18.986" v="7299" actId="1035"/>
          <ac:cxnSpMkLst>
            <pc:docMk/>
            <pc:sldMk cId="1122174945" sldId="4796"/>
            <ac:cxnSpMk id="18" creationId="{564E922D-B364-47C0-B48C-286E0E42FF15}"/>
          </ac:cxnSpMkLst>
        </pc:cxnChg>
        <pc:cxnChg chg="add mod">
          <ac:chgData name="Chen, Peilin (cts3td)" userId="7f9269d0-3077-4523-9ccf-5f947e08ec09" providerId="ADAL" clId="{AB211E45-D03E-4002-94C3-66862E345C50}" dt="2024-09-08T15:04:26.397" v="7304" actId="1036"/>
          <ac:cxnSpMkLst>
            <pc:docMk/>
            <pc:sldMk cId="1122174945" sldId="4796"/>
            <ac:cxnSpMk id="19" creationId="{35BA4F52-1297-463B-A8EA-38573EA8378E}"/>
          </ac:cxnSpMkLst>
        </pc:cxnChg>
      </pc:sldChg>
      <pc:sldChg chg="addSp delSp modSp add mod">
        <pc:chgData name="Chen, Peilin (cts3td)" userId="7f9269d0-3077-4523-9ccf-5f947e08ec09" providerId="ADAL" clId="{AB211E45-D03E-4002-94C3-66862E345C50}" dt="2024-09-08T17:05:57.559" v="8721" actId="1036"/>
        <pc:sldMkLst>
          <pc:docMk/>
          <pc:sldMk cId="1845239690" sldId="4797"/>
        </pc:sldMkLst>
        <pc:spChg chg="add del">
          <ac:chgData name="Chen, Peilin (cts3td)" userId="7f9269d0-3077-4523-9ccf-5f947e08ec09" providerId="ADAL" clId="{AB211E45-D03E-4002-94C3-66862E345C50}" dt="2024-09-08T17:00:06.409" v="8471" actId="11529"/>
          <ac:spMkLst>
            <pc:docMk/>
            <pc:sldMk cId="1845239690" sldId="4797"/>
            <ac:spMk id="3" creationId="{A66D5A90-8FF2-481F-ACB9-F45740EB2456}"/>
          </ac:spMkLst>
        </pc:spChg>
        <pc:spChg chg="add mod">
          <ac:chgData name="Chen, Peilin (cts3td)" userId="7f9269d0-3077-4523-9ccf-5f947e08ec09" providerId="ADAL" clId="{AB211E45-D03E-4002-94C3-66862E345C50}" dt="2024-09-08T17:01:16.424" v="8492" actId="1035"/>
          <ac:spMkLst>
            <pc:docMk/>
            <pc:sldMk cId="1845239690" sldId="4797"/>
            <ac:spMk id="5" creationId="{9D58206B-6400-4D87-BFD8-22F752D6D0F6}"/>
          </ac:spMkLst>
        </pc:spChg>
        <pc:spChg chg="add mod">
          <ac:chgData name="Chen, Peilin (cts3td)" userId="7f9269d0-3077-4523-9ccf-5f947e08ec09" providerId="ADAL" clId="{AB211E45-D03E-4002-94C3-66862E345C50}" dt="2024-09-08T16:56:27.785" v="8391" actId="1036"/>
          <ac:spMkLst>
            <pc:docMk/>
            <pc:sldMk cId="1845239690" sldId="4797"/>
            <ac:spMk id="9" creationId="{F48F2EA0-59D1-4E5B-821F-6CEAFABFCED7}"/>
          </ac:spMkLst>
        </pc:spChg>
        <pc:spChg chg="add mod">
          <ac:chgData name="Chen, Peilin (cts3td)" userId="7f9269d0-3077-4523-9ccf-5f947e08ec09" providerId="ADAL" clId="{AB211E45-D03E-4002-94C3-66862E345C50}" dt="2024-09-08T17:05:57.559" v="8721" actId="1036"/>
          <ac:spMkLst>
            <pc:docMk/>
            <pc:sldMk cId="1845239690" sldId="4797"/>
            <ac:spMk id="10" creationId="{32804B05-8399-4AD8-B68F-45E8566E0B0B}"/>
          </ac:spMkLst>
        </pc:spChg>
        <pc:spChg chg="add mod">
          <ac:chgData name="Chen, Peilin (cts3td)" userId="7f9269d0-3077-4523-9ccf-5f947e08ec09" providerId="ADAL" clId="{AB211E45-D03E-4002-94C3-66862E345C50}" dt="2024-09-08T16:56:32.154" v="8394" actId="1035"/>
          <ac:spMkLst>
            <pc:docMk/>
            <pc:sldMk cId="1845239690" sldId="4797"/>
            <ac:spMk id="11" creationId="{A958C218-23A8-4951-AAE5-791318579288}"/>
          </ac:spMkLst>
        </pc:spChg>
        <pc:spChg chg="add mod">
          <ac:chgData name="Chen, Peilin (cts3td)" userId="7f9269d0-3077-4523-9ccf-5f947e08ec09" providerId="ADAL" clId="{AB211E45-D03E-4002-94C3-66862E345C50}" dt="2024-09-08T16:56:32.154" v="8394" actId="1035"/>
          <ac:spMkLst>
            <pc:docMk/>
            <pc:sldMk cId="1845239690" sldId="4797"/>
            <ac:spMk id="12" creationId="{0BD94CAB-7B47-45CB-B3E5-87597A99624B}"/>
          </ac:spMkLst>
        </pc:spChg>
        <pc:spChg chg="add mod">
          <ac:chgData name="Chen, Peilin (cts3td)" userId="7f9269d0-3077-4523-9ccf-5f947e08ec09" providerId="ADAL" clId="{AB211E45-D03E-4002-94C3-66862E345C50}" dt="2024-09-08T17:02:18.047" v="8530" actId="1037"/>
          <ac:spMkLst>
            <pc:docMk/>
            <pc:sldMk cId="1845239690" sldId="4797"/>
            <ac:spMk id="15" creationId="{4C131D66-5CFE-4B1B-96CD-93A0C0AD5227}"/>
          </ac:spMkLst>
        </pc:spChg>
        <pc:spChg chg="mod">
          <ac:chgData name="Chen, Peilin (cts3td)" userId="7f9269d0-3077-4523-9ccf-5f947e08ec09" providerId="ADAL" clId="{AB211E45-D03E-4002-94C3-66862E345C50}" dt="2024-09-08T15:04:56.532" v="7323" actId="20577"/>
          <ac:spMkLst>
            <pc:docMk/>
            <pc:sldMk cId="1845239690" sldId="4797"/>
            <ac:spMk id="17" creationId="{0C7625D7-FC81-4695-A313-5E2BF56BB9C5}"/>
          </ac:spMkLst>
        </pc:spChg>
        <pc:grpChg chg="add mod">
          <ac:chgData name="Chen, Peilin (cts3td)" userId="7f9269d0-3077-4523-9ccf-5f947e08ec09" providerId="ADAL" clId="{AB211E45-D03E-4002-94C3-66862E345C50}" dt="2024-09-08T16:56:19.703" v="8389" actId="1035"/>
          <ac:grpSpMkLst>
            <pc:docMk/>
            <pc:sldMk cId="1845239690" sldId="4797"/>
            <ac:grpSpMk id="2" creationId="{0D270CCB-4FAF-4357-86ED-C350178C4A70}"/>
          </ac:grpSpMkLst>
        </pc:grpChg>
        <pc:picChg chg="add mod">
          <ac:chgData name="Chen, Peilin (cts3td)" userId="7f9269d0-3077-4523-9ccf-5f947e08ec09" providerId="ADAL" clId="{AB211E45-D03E-4002-94C3-66862E345C50}" dt="2024-09-08T16:51:12.422" v="8023" actId="164"/>
          <ac:picMkLst>
            <pc:docMk/>
            <pc:sldMk cId="1845239690" sldId="4797"/>
            <ac:picMk id="7" creationId="{AF0666ED-721C-476B-AF34-A72FF53F525C}"/>
          </ac:picMkLst>
        </pc:picChg>
        <pc:picChg chg="add mod">
          <ac:chgData name="Chen, Peilin (cts3td)" userId="7f9269d0-3077-4523-9ccf-5f947e08ec09" providerId="ADAL" clId="{AB211E45-D03E-4002-94C3-66862E345C50}" dt="2024-09-08T16:51:12.422" v="8023" actId="164"/>
          <ac:picMkLst>
            <pc:docMk/>
            <pc:sldMk cId="1845239690" sldId="4797"/>
            <ac:picMk id="8" creationId="{594453B9-79F1-4D00-8DE3-3B2C2DCB770B}"/>
          </ac:picMkLst>
        </pc:picChg>
      </pc:sldChg>
      <pc:sldChg chg="addSp modSp add mod">
        <pc:chgData name="Chen, Peilin (cts3td)" userId="7f9269d0-3077-4523-9ccf-5f947e08ec09" providerId="ADAL" clId="{AB211E45-D03E-4002-94C3-66862E345C50}" dt="2024-09-08T15:07:00.882" v="7455" actId="1037"/>
        <pc:sldMkLst>
          <pc:docMk/>
          <pc:sldMk cId="1807334458" sldId="4798"/>
        </pc:sldMkLst>
        <pc:spChg chg="add mod">
          <ac:chgData name="Chen, Peilin (cts3td)" userId="7f9269d0-3077-4523-9ccf-5f947e08ec09" providerId="ADAL" clId="{AB211E45-D03E-4002-94C3-66862E345C50}" dt="2024-09-08T15:07:00.882" v="7455" actId="1037"/>
          <ac:spMkLst>
            <pc:docMk/>
            <pc:sldMk cId="1807334458" sldId="4798"/>
            <ac:spMk id="8" creationId="{0AE7212D-7333-4514-9DEC-9A5C8BF63F28}"/>
          </ac:spMkLst>
        </pc:spChg>
        <pc:spChg chg="add mod">
          <ac:chgData name="Chen, Peilin (cts3td)" userId="7f9269d0-3077-4523-9ccf-5f947e08ec09" providerId="ADAL" clId="{AB211E45-D03E-4002-94C3-66862E345C50}" dt="2024-09-08T15:07:00.882" v="7455" actId="1037"/>
          <ac:spMkLst>
            <pc:docMk/>
            <pc:sldMk cId="1807334458" sldId="4798"/>
            <ac:spMk id="10" creationId="{538001D7-9333-47CB-86DC-418B7C68B99D}"/>
          </ac:spMkLst>
        </pc:spChg>
        <pc:spChg chg="add mod">
          <ac:chgData name="Chen, Peilin (cts3td)" userId="7f9269d0-3077-4523-9ccf-5f947e08ec09" providerId="ADAL" clId="{AB211E45-D03E-4002-94C3-66862E345C50}" dt="2024-09-08T15:07:00.882" v="7455" actId="1037"/>
          <ac:spMkLst>
            <pc:docMk/>
            <pc:sldMk cId="1807334458" sldId="4798"/>
            <ac:spMk id="12" creationId="{E5980045-E3F9-49B9-B333-2E7EE3E8218C}"/>
          </ac:spMkLst>
        </pc:spChg>
        <pc:spChg chg="add mod">
          <ac:chgData name="Chen, Peilin (cts3td)" userId="7f9269d0-3077-4523-9ccf-5f947e08ec09" providerId="ADAL" clId="{AB211E45-D03E-4002-94C3-66862E345C50}" dt="2024-09-08T15:07:00.882" v="7455" actId="1037"/>
          <ac:spMkLst>
            <pc:docMk/>
            <pc:sldMk cId="1807334458" sldId="4798"/>
            <ac:spMk id="14" creationId="{CE655B0F-6812-428E-AFDE-446872EA3633}"/>
          </ac:spMkLst>
        </pc:spChg>
        <pc:spChg chg="mod">
          <ac:chgData name="Chen, Peilin (cts3td)" userId="7f9269d0-3077-4523-9ccf-5f947e08ec09" providerId="ADAL" clId="{AB211E45-D03E-4002-94C3-66862E345C50}" dt="2024-09-08T15:06:08.262" v="7374" actId="20577"/>
          <ac:spMkLst>
            <pc:docMk/>
            <pc:sldMk cId="1807334458" sldId="4798"/>
            <ac:spMk id="17" creationId="{0C7625D7-FC81-4695-A313-5E2BF56BB9C5}"/>
          </ac:spMkLst>
        </pc:spChg>
        <pc:picChg chg="add mod">
          <ac:chgData name="Chen, Peilin (cts3td)" userId="7f9269d0-3077-4523-9ccf-5f947e08ec09" providerId="ADAL" clId="{AB211E45-D03E-4002-94C3-66862E345C50}" dt="2024-09-08T15:07:00.882" v="7455" actId="1037"/>
          <ac:picMkLst>
            <pc:docMk/>
            <pc:sldMk cId="1807334458" sldId="4798"/>
            <ac:picMk id="7" creationId="{8A47B23F-CA33-4859-A6A4-2333325091F3}"/>
          </ac:picMkLst>
        </pc:picChg>
        <pc:picChg chg="add mod">
          <ac:chgData name="Chen, Peilin (cts3td)" userId="7f9269d0-3077-4523-9ccf-5f947e08ec09" providerId="ADAL" clId="{AB211E45-D03E-4002-94C3-66862E345C50}" dt="2024-09-08T15:07:00.882" v="7455" actId="1037"/>
          <ac:picMkLst>
            <pc:docMk/>
            <pc:sldMk cId="1807334458" sldId="4798"/>
            <ac:picMk id="9" creationId="{DE1E545C-2BC2-44F8-94DD-401D4D38966E}"/>
          </ac:picMkLst>
        </pc:picChg>
        <pc:picChg chg="add mod">
          <ac:chgData name="Chen, Peilin (cts3td)" userId="7f9269d0-3077-4523-9ccf-5f947e08ec09" providerId="ADAL" clId="{AB211E45-D03E-4002-94C3-66862E345C50}" dt="2024-09-08T15:07:00.882" v="7455" actId="1037"/>
          <ac:picMkLst>
            <pc:docMk/>
            <pc:sldMk cId="1807334458" sldId="4798"/>
            <ac:picMk id="11" creationId="{9DD8C2C0-CC18-4AC1-AA85-365ED7259436}"/>
          </ac:picMkLst>
        </pc:picChg>
        <pc:picChg chg="add mod">
          <ac:chgData name="Chen, Peilin (cts3td)" userId="7f9269d0-3077-4523-9ccf-5f947e08ec09" providerId="ADAL" clId="{AB211E45-D03E-4002-94C3-66862E345C50}" dt="2024-09-08T15:07:00.882" v="7455" actId="1037"/>
          <ac:picMkLst>
            <pc:docMk/>
            <pc:sldMk cId="1807334458" sldId="4798"/>
            <ac:picMk id="13" creationId="{69C4CE95-6CD5-472B-B808-A8814CECE686}"/>
          </ac:picMkLst>
        </pc:picChg>
        <pc:cxnChg chg="add mod">
          <ac:chgData name="Chen, Peilin (cts3td)" userId="7f9269d0-3077-4523-9ccf-5f947e08ec09" providerId="ADAL" clId="{AB211E45-D03E-4002-94C3-66862E345C50}" dt="2024-09-08T15:07:00.882" v="7455" actId="1037"/>
          <ac:cxnSpMkLst>
            <pc:docMk/>
            <pc:sldMk cId="1807334458" sldId="4798"/>
            <ac:cxnSpMk id="15" creationId="{8FE7C34D-7211-4210-99B0-8DF887BC51CC}"/>
          </ac:cxnSpMkLst>
        </pc:cxnChg>
        <pc:cxnChg chg="add mod">
          <ac:chgData name="Chen, Peilin (cts3td)" userId="7f9269d0-3077-4523-9ccf-5f947e08ec09" providerId="ADAL" clId="{AB211E45-D03E-4002-94C3-66862E345C50}" dt="2024-09-08T15:07:00.882" v="7455" actId="1037"/>
          <ac:cxnSpMkLst>
            <pc:docMk/>
            <pc:sldMk cId="1807334458" sldId="4798"/>
            <ac:cxnSpMk id="16" creationId="{99797DDC-1F91-412A-8692-39970EDC8628}"/>
          </ac:cxnSpMkLst>
        </pc:cxnChg>
      </pc:sldChg>
      <pc:sldChg chg="addSp delSp modSp add mod">
        <pc:chgData name="Chen, Peilin (cts3td)" userId="7f9269d0-3077-4523-9ccf-5f947e08ec09" providerId="ADAL" clId="{AB211E45-D03E-4002-94C3-66862E345C50}" dt="2024-09-08T15:08:07.997" v="7488" actId="1036"/>
        <pc:sldMkLst>
          <pc:docMk/>
          <pc:sldMk cId="466222831" sldId="4799"/>
        </pc:sldMkLst>
        <pc:spChg chg="add mod">
          <ac:chgData name="Chen, Peilin (cts3td)" userId="7f9269d0-3077-4523-9ccf-5f947e08ec09" providerId="ADAL" clId="{AB211E45-D03E-4002-94C3-66862E345C50}" dt="2024-09-08T15:07:17.098" v="7457"/>
          <ac:spMkLst>
            <pc:docMk/>
            <pc:sldMk cId="466222831" sldId="4799"/>
            <ac:spMk id="7" creationId="{87D62A70-FC46-42C0-8773-4CE1538EAF89}"/>
          </ac:spMkLst>
        </pc:spChg>
        <pc:spChg chg="add mod">
          <ac:chgData name="Chen, Peilin (cts3td)" userId="7f9269d0-3077-4523-9ccf-5f947e08ec09" providerId="ADAL" clId="{AB211E45-D03E-4002-94C3-66862E345C50}" dt="2024-09-08T15:08:07.997" v="7488" actId="1036"/>
          <ac:spMkLst>
            <pc:docMk/>
            <pc:sldMk cId="466222831" sldId="4799"/>
            <ac:spMk id="10" creationId="{10C1CA06-D7D3-4FDF-8B94-BA27811D754B}"/>
          </ac:spMkLst>
        </pc:spChg>
        <pc:spChg chg="add mod">
          <ac:chgData name="Chen, Peilin (cts3td)" userId="7f9269d0-3077-4523-9ccf-5f947e08ec09" providerId="ADAL" clId="{AB211E45-D03E-4002-94C3-66862E345C50}" dt="2024-09-08T15:07:56.248" v="7472" actId="1037"/>
          <ac:spMkLst>
            <pc:docMk/>
            <pc:sldMk cId="466222831" sldId="4799"/>
            <ac:spMk id="11" creationId="{10A0D54B-EEDA-4B68-91C7-E1FD0085E457}"/>
          </ac:spMkLst>
        </pc:spChg>
        <pc:spChg chg="add mod">
          <ac:chgData name="Chen, Peilin (cts3td)" userId="7f9269d0-3077-4523-9ccf-5f947e08ec09" providerId="ADAL" clId="{AB211E45-D03E-4002-94C3-66862E345C50}" dt="2024-09-08T15:08:07.997" v="7488" actId="1036"/>
          <ac:spMkLst>
            <pc:docMk/>
            <pc:sldMk cId="466222831" sldId="4799"/>
            <ac:spMk id="13" creationId="{5C245F33-82D9-4420-ABE1-DF930F462602}"/>
          </ac:spMkLst>
        </pc:spChg>
        <pc:spChg chg="add mod">
          <ac:chgData name="Chen, Peilin (cts3td)" userId="7f9269d0-3077-4523-9ccf-5f947e08ec09" providerId="ADAL" clId="{AB211E45-D03E-4002-94C3-66862E345C50}" dt="2024-09-08T15:07:56.248" v="7472" actId="1037"/>
          <ac:spMkLst>
            <pc:docMk/>
            <pc:sldMk cId="466222831" sldId="4799"/>
            <ac:spMk id="15" creationId="{FA69B8D0-4307-4BB7-82C5-63307DFC087A}"/>
          </ac:spMkLst>
        </pc:spChg>
        <pc:spChg chg="del">
          <ac:chgData name="Chen, Peilin (cts3td)" userId="7f9269d0-3077-4523-9ccf-5f947e08ec09" providerId="ADAL" clId="{AB211E45-D03E-4002-94C3-66862E345C50}" dt="2024-09-08T15:07:15.856" v="7456" actId="478"/>
          <ac:spMkLst>
            <pc:docMk/>
            <pc:sldMk cId="466222831" sldId="4799"/>
            <ac:spMk id="17" creationId="{0C7625D7-FC81-4695-A313-5E2BF56BB9C5}"/>
          </ac:spMkLst>
        </pc:spChg>
        <pc:picChg chg="add mod">
          <ac:chgData name="Chen, Peilin (cts3td)" userId="7f9269d0-3077-4523-9ccf-5f947e08ec09" providerId="ADAL" clId="{AB211E45-D03E-4002-94C3-66862E345C50}" dt="2024-09-08T15:08:07.997" v="7488" actId="1036"/>
          <ac:picMkLst>
            <pc:docMk/>
            <pc:sldMk cId="466222831" sldId="4799"/>
            <ac:picMk id="8" creationId="{19893C80-0A28-4758-A5F4-513297F3DFBF}"/>
          </ac:picMkLst>
        </pc:picChg>
        <pc:picChg chg="add mod">
          <ac:chgData name="Chen, Peilin (cts3td)" userId="7f9269d0-3077-4523-9ccf-5f947e08ec09" providerId="ADAL" clId="{AB211E45-D03E-4002-94C3-66862E345C50}" dt="2024-09-08T15:07:56.248" v="7472" actId="1037"/>
          <ac:picMkLst>
            <pc:docMk/>
            <pc:sldMk cId="466222831" sldId="4799"/>
            <ac:picMk id="9" creationId="{4BE7C16F-3037-4D12-843D-6E1AB2A39C11}"/>
          </ac:picMkLst>
        </pc:picChg>
        <pc:picChg chg="add mod">
          <ac:chgData name="Chen, Peilin (cts3td)" userId="7f9269d0-3077-4523-9ccf-5f947e08ec09" providerId="ADAL" clId="{AB211E45-D03E-4002-94C3-66862E345C50}" dt="2024-09-08T15:08:07.997" v="7488" actId="1036"/>
          <ac:picMkLst>
            <pc:docMk/>
            <pc:sldMk cId="466222831" sldId="4799"/>
            <ac:picMk id="12" creationId="{D26A4D6C-41EC-4E14-8126-84B36BD6618D}"/>
          </ac:picMkLst>
        </pc:picChg>
        <pc:picChg chg="add mod">
          <ac:chgData name="Chen, Peilin (cts3td)" userId="7f9269d0-3077-4523-9ccf-5f947e08ec09" providerId="ADAL" clId="{AB211E45-D03E-4002-94C3-66862E345C50}" dt="2024-09-08T15:07:56.248" v="7472" actId="1037"/>
          <ac:picMkLst>
            <pc:docMk/>
            <pc:sldMk cId="466222831" sldId="4799"/>
            <ac:picMk id="14" creationId="{E4CD0382-41D6-4F98-AC7E-CDCE98D5ED75}"/>
          </ac:picMkLst>
        </pc:picChg>
        <pc:cxnChg chg="add mod">
          <ac:chgData name="Chen, Peilin (cts3td)" userId="7f9269d0-3077-4523-9ccf-5f947e08ec09" providerId="ADAL" clId="{AB211E45-D03E-4002-94C3-66862E345C50}" dt="2024-09-08T15:08:07.997" v="7488" actId="1036"/>
          <ac:cxnSpMkLst>
            <pc:docMk/>
            <pc:sldMk cId="466222831" sldId="4799"/>
            <ac:cxnSpMk id="16" creationId="{55CFDD79-1DFD-4877-96A5-CF8B463153DA}"/>
          </ac:cxnSpMkLst>
        </pc:cxnChg>
        <pc:cxnChg chg="add mod">
          <ac:chgData name="Chen, Peilin (cts3td)" userId="7f9269d0-3077-4523-9ccf-5f947e08ec09" providerId="ADAL" clId="{AB211E45-D03E-4002-94C3-66862E345C50}" dt="2024-09-08T15:07:56.248" v="7472" actId="1037"/>
          <ac:cxnSpMkLst>
            <pc:docMk/>
            <pc:sldMk cId="466222831" sldId="4799"/>
            <ac:cxnSpMk id="18" creationId="{C39938F3-8428-4261-85DC-9E29D7503D49}"/>
          </ac:cxnSpMkLst>
        </pc:cxnChg>
      </pc:sldChg>
      <pc:sldChg chg="addSp delSp modSp add mod">
        <pc:chgData name="Chen, Peilin (cts3td)" userId="7f9269d0-3077-4523-9ccf-5f947e08ec09" providerId="ADAL" clId="{AB211E45-D03E-4002-94C3-66862E345C50}" dt="2024-09-08T15:09:38.774" v="7588" actId="1037"/>
        <pc:sldMkLst>
          <pc:docMk/>
          <pc:sldMk cId="1005185165" sldId="4800"/>
        </pc:sldMkLst>
        <pc:spChg chg="add mod">
          <ac:chgData name="Chen, Peilin (cts3td)" userId="7f9269d0-3077-4523-9ccf-5f947e08ec09" providerId="ADAL" clId="{AB211E45-D03E-4002-94C3-66862E345C50}" dt="2024-09-08T15:08:39.769" v="7491" actId="20577"/>
          <ac:spMkLst>
            <pc:docMk/>
            <pc:sldMk cId="1005185165" sldId="4800"/>
            <ac:spMk id="7" creationId="{F26CFACB-E252-4476-A379-AA013F815D51}"/>
          </ac:spMkLst>
        </pc:spChg>
        <pc:spChg chg="add mod">
          <ac:chgData name="Chen, Peilin (cts3td)" userId="7f9269d0-3077-4523-9ccf-5f947e08ec09" providerId="ADAL" clId="{AB211E45-D03E-4002-94C3-66862E345C50}" dt="2024-09-08T15:09:38.774" v="7588" actId="1037"/>
          <ac:spMkLst>
            <pc:docMk/>
            <pc:sldMk cId="1005185165" sldId="4800"/>
            <ac:spMk id="9" creationId="{84D035CE-B4E5-4A1A-8A56-85A1BFCD2EB7}"/>
          </ac:spMkLst>
        </pc:spChg>
        <pc:spChg chg="add mod">
          <ac:chgData name="Chen, Peilin (cts3td)" userId="7f9269d0-3077-4523-9ccf-5f947e08ec09" providerId="ADAL" clId="{AB211E45-D03E-4002-94C3-66862E345C50}" dt="2024-09-08T15:09:25.473" v="7581" actId="1035"/>
          <ac:spMkLst>
            <pc:docMk/>
            <pc:sldMk cId="1005185165" sldId="4800"/>
            <ac:spMk id="11" creationId="{3FAB5807-7EC3-4D7C-9149-E797B4DC5C2D}"/>
          </ac:spMkLst>
        </pc:spChg>
        <pc:spChg chg="add mod">
          <ac:chgData name="Chen, Peilin (cts3td)" userId="7f9269d0-3077-4523-9ccf-5f947e08ec09" providerId="ADAL" clId="{AB211E45-D03E-4002-94C3-66862E345C50}" dt="2024-09-08T15:09:38.774" v="7588" actId="1037"/>
          <ac:spMkLst>
            <pc:docMk/>
            <pc:sldMk cId="1005185165" sldId="4800"/>
            <ac:spMk id="13" creationId="{EAD56392-B2A0-4CF7-A58B-B74D656FFE5A}"/>
          </ac:spMkLst>
        </pc:spChg>
        <pc:spChg chg="add mod">
          <ac:chgData name="Chen, Peilin (cts3td)" userId="7f9269d0-3077-4523-9ccf-5f947e08ec09" providerId="ADAL" clId="{AB211E45-D03E-4002-94C3-66862E345C50}" dt="2024-09-08T15:09:38.774" v="7588" actId="1037"/>
          <ac:spMkLst>
            <pc:docMk/>
            <pc:sldMk cId="1005185165" sldId="4800"/>
            <ac:spMk id="15" creationId="{166EFEFC-AF0C-4D67-BCA8-A7E9C2D6E920}"/>
          </ac:spMkLst>
        </pc:spChg>
        <pc:spChg chg="del">
          <ac:chgData name="Chen, Peilin (cts3td)" userId="7f9269d0-3077-4523-9ccf-5f947e08ec09" providerId="ADAL" clId="{AB211E45-D03E-4002-94C3-66862E345C50}" dt="2024-09-08T15:08:35.474" v="7489" actId="478"/>
          <ac:spMkLst>
            <pc:docMk/>
            <pc:sldMk cId="1005185165" sldId="4800"/>
            <ac:spMk id="17" creationId="{0C7625D7-FC81-4695-A313-5E2BF56BB9C5}"/>
          </ac:spMkLst>
        </pc:spChg>
        <pc:picChg chg="add mod">
          <ac:chgData name="Chen, Peilin (cts3td)" userId="7f9269d0-3077-4523-9ccf-5f947e08ec09" providerId="ADAL" clId="{AB211E45-D03E-4002-94C3-66862E345C50}" dt="2024-09-08T15:09:38.774" v="7588" actId="1037"/>
          <ac:picMkLst>
            <pc:docMk/>
            <pc:sldMk cId="1005185165" sldId="4800"/>
            <ac:picMk id="8" creationId="{C701B6E6-6DE6-4DA1-98A7-4B132FC1579A}"/>
          </ac:picMkLst>
        </pc:picChg>
        <pc:picChg chg="add mod">
          <ac:chgData name="Chen, Peilin (cts3td)" userId="7f9269d0-3077-4523-9ccf-5f947e08ec09" providerId="ADAL" clId="{AB211E45-D03E-4002-94C3-66862E345C50}" dt="2024-09-08T15:09:38.774" v="7588" actId="1037"/>
          <ac:picMkLst>
            <pc:docMk/>
            <pc:sldMk cId="1005185165" sldId="4800"/>
            <ac:picMk id="10" creationId="{88258197-0A32-404A-886F-2B9D8AA58205}"/>
          </ac:picMkLst>
        </pc:picChg>
        <pc:picChg chg="add mod">
          <ac:chgData name="Chen, Peilin (cts3td)" userId="7f9269d0-3077-4523-9ccf-5f947e08ec09" providerId="ADAL" clId="{AB211E45-D03E-4002-94C3-66862E345C50}" dt="2024-09-08T15:09:38.774" v="7588" actId="1037"/>
          <ac:picMkLst>
            <pc:docMk/>
            <pc:sldMk cId="1005185165" sldId="4800"/>
            <ac:picMk id="12" creationId="{7C95BF36-2398-41CB-8F21-D92EE0F79DCD}"/>
          </ac:picMkLst>
        </pc:picChg>
        <pc:picChg chg="add mod">
          <ac:chgData name="Chen, Peilin (cts3td)" userId="7f9269d0-3077-4523-9ccf-5f947e08ec09" providerId="ADAL" clId="{AB211E45-D03E-4002-94C3-66862E345C50}" dt="2024-09-08T15:09:38.774" v="7588" actId="1037"/>
          <ac:picMkLst>
            <pc:docMk/>
            <pc:sldMk cId="1005185165" sldId="4800"/>
            <ac:picMk id="14" creationId="{3AFD158C-5A9C-430D-B17E-8D4DF2A20F02}"/>
          </ac:picMkLst>
        </pc:picChg>
        <pc:cxnChg chg="add mod">
          <ac:chgData name="Chen, Peilin (cts3td)" userId="7f9269d0-3077-4523-9ccf-5f947e08ec09" providerId="ADAL" clId="{AB211E45-D03E-4002-94C3-66862E345C50}" dt="2024-09-08T15:09:38.774" v="7588" actId="1037"/>
          <ac:cxnSpMkLst>
            <pc:docMk/>
            <pc:sldMk cId="1005185165" sldId="4800"/>
            <ac:cxnSpMk id="16" creationId="{F08C74BF-7ABB-4297-95C7-9B60D8ED390D}"/>
          </ac:cxnSpMkLst>
        </pc:cxnChg>
        <pc:cxnChg chg="add mod">
          <ac:chgData name="Chen, Peilin (cts3td)" userId="7f9269d0-3077-4523-9ccf-5f947e08ec09" providerId="ADAL" clId="{AB211E45-D03E-4002-94C3-66862E345C50}" dt="2024-09-08T15:09:38.774" v="7588" actId="1037"/>
          <ac:cxnSpMkLst>
            <pc:docMk/>
            <pc:sldMk cId="1005185165" sldId="4800"/>
            <ac:cxnSpMk id="18" creationId="{B6A2B5BF-695E-41FA-B1C4-81FC5F1678EA}"/>
          </ac:cxnSpMkLst>
        </pc:cxnChg>
      </pc:sldChg>
      <pc:sldChg chg="addSp delSp modSp add mod">
        <pc:chgData name="Chen, Peilin (cts3td)" userId="7f9269d0-3077-4523-9ccf-5f947e08ec09" providerId="ADAL" clId="{AB211E45-D03E-4002-94C3-66862E345C50}" dt="2024-09-08T15:10:31.161" v="7624" actId="1036"/>
        <pc:sldMkLst>
          <pc:docMk/>
          <pc:sldMk cId="931264685" sldId="4801"/>
        </pc:sldMkLst>
        <pc:spChg chg="add mod">
          <ac:chgData name="Chen, Peilin (cts3td)" userId="7f9269d0-3077-4523-9ccf-5f947e08ec09" providerId="ADAL" clId="{AB211E45-D03E-4002-94C3-66862E345C50}" dt="2024-09-08T15:09:56.351" v="7591"/>
          <ac:spMkLst>
            <pc:docMk/>
            <pc:sldMk cId="931264685" sldId="4801"/>
            <ac:spMk id="7" creationId="{55CC3B77-3244-48DF-8576-52F8C414E9E3}"/>
          </ac:spMkLst>
        </pc:spChg>
        <pc:spChg chg="add mod">
          <ac:chgData name="Chen, Peilin (cts3td)" userId="7f9269d0-3077-4523-9ccf-5f947e08ec09" providerId="ADAL" clId="{AB211E45-D03E-4002-94C3-66862E345C50}" dt="2024-09-08T15:10:31.161" v="7624" actId="1036"/>
          <ac:spMkLst>
            <pc:docMk/>
            <pc:sldMk cId="931264685" sldId="4801"/>
            <ac:spMk id="10" creationId="{B9D6DF41-08E1-4C0F-B905-E14B6D72CEBF}"/>
          </ac:spMkLst>
        </pc:spChg>
        <pc:spChg chg="add mod">
          <ac:chgData name="Chen, Peilin (cts3td)" userId="7f9269d0-3077-4523-9ccf-5f947e08ec09" providerId="ADAL" clId="{AB211E45-D03E-4002-94C3-66862E345C50}" dt="2024-09-08T15:10:20.202" v="7610" actId="1038"/>
          <ac:spMkLst>
            <pc:docMk/>
            <pc:sldMk cId="931264685" sldId="4801"/>
            <ac:spMk id="11" creationId="{1A90E4CC-4EAE-46E7-B376-82ED52695768}"/>
          </ac:spMkLst>
        </pc:spChg>
        <pc:spChg chg="add mod">
          <ac:chgData name="Chen, Peilin (cts3td)" userId="7f9269d0-3077-4523-9ccf-5f947e08ec09" providerId="ADAL" clId="{AB211E45-D03E-4002-94C3-66862E345C50}" dt="2024-09-08T15:10:31.161" v="7624" actId="1036"/>
          <ac:spMkLst>
            <pc:docMk/>
            <pc:sldMk cId="931264685" sldId="4801"/>
            <ac:spMk id="13" creationId="{14DBE634-51B3-4E96-ACA7-3BC0B2A34968}"/>
          </ac:spMkLst>
        </pc:spChg>
        <pc:spChg chg="add mod">
          <ac:chgData name="Chen, Peilin (cts3td)" userId="7f9269d0-3077-4523-9ccf-5f947e08ec09" providerId="ADAL" clId="{AB211E45-D03E-4002-94C3-66862E345C50}" dt="2024-09-08T15:10:20.202" v="7610" actId="1038"/>
          <ac:spMkLst>
            <pc:docMk/>
            <pc:sldMk cId="931264685" sldId="4801"/>
            <ac:spMk id="15" creationId="{3AD8DC24-6FDE-4EB7-A7FC-6F439F7F3390}"/>
          </ac:spMkLst>
        </pc:spChg>
        <pc:spChg chg="del">
          <ac:chgData name="Chen, Peilin (cts3td)" userId="7f9269d0-3077-4523-9ccf-5f947e08ec09" providerId="ADAL" clId="{AB211E45-D03E-4002-94C3-66862E345C50}" dt="2024-09-08T15:09:55.316" v="7590" actId="478"/>
          <ac:spMkLst>
            <pc:docMk/>
            <pc:sldMk cId="931264685" sldId="4801"/>
            <ac:spMk id="17" creationId="{0C7625D7-FC81-4695-A313-5E2BF56BB9C5}"/>
          </ac:spMkLst>
        </pc:spChg>
        <pc:picChg chg="add mod">
          <ac:chgData name="Chen, Peilin (cts3td)" userId="7f9269d0-3077-4523-9ccf-5f947e08ec09" providerId="ADAL" clId="{AB211E45-D03E-4002-94C3-66862E345C50}" dt="2024-09-08T15:10:31.161" v="7624" actId="1036"/>
          <ac:picMkLst>
            <pc:docMk/>
            <pc:sldMk cId="931264685" sldId="4801"/>
            <ac:picMk id="8" creationId="{2A76C935-C6D6-400B-8274-82CBEDAF8332}"/>
          </ac:picMkLst>
        </pc:picChg>
        <pc:picChg chg="add mod">
          <ac:chgData name="Chen, Peilin (cts3td)" userId="7f9269d0-3077-4523-9ccf-5f947e08ec09" providerId="ADAL" clId="{AB211E45-D03E-4002-94C3-66862E345C50}" dt="2024-09-08T15:10:20.202" v="7610" actId="1038"/>
          <ac:picMkLst>
            <pc:docMk/>
            <pc:sldMk cId="931264685" sldId="4801"/>
            <ac:picMk id="9" creationId="{28CC0128-3589-49F0-8170-43D6D38CD2DD}"/>
          </ac:picMkLst>
        </pc:picChg>
        <pc:picChg chg="add mod">
          <ac:chgData name="Chen, Peilin (cts3td)" userId="7f9269d0-3077-4523-9ccf-5f947e08ec09" providerId="ADAL" clId="{AB211E45-D03E-4002-94C3-66862E345C50}" dt="2024-09-08T15:10:31.161" v="7624" actId="1036"/>
          <ac:picMkLst>
            <pc:docMk/>
            <pc:sldMk cId="931264685" sldId="4801"/>
            <ac:picMk id="12" creationId="{53FABBFF-6F2B-4ADD-8D42-5B5925392D05}"/>
          </ac:picMkLst>
        </pc:picChg>
        <pc:picChg chg="add mod">
          <ac:chgData name="Chen, Peilin (cts3td)" userId="7f9269d0-3077-4523-9ccf-5f947e08ec09" providerId="ADAL" clId="{AB211E45-D03E-4002-94C3-66862E345C50}" dt="2024-09-08T15:10:20.202" v="7610" actId="1038"/>
          <ac:picMkLst>
            <pc:docMk/>
            <pc:sldMk cId="931264685" sldId="4801"/>
            <ac:picMk id="14" creationId="{141C46C8-4339-448B-A030-E484E00F0D8A}"/>
          </ac:picMkLst>
        </pc:picChg>
        <pc:cxnChg chg="add mod">
          <ac:chgData name="Chen, Peilin (cts3td)" userId="7f9269d0-3077-4523-9ccf-5f947e08ec09" providerId="ADAL" clId="{AB211E45-D03E-4002-94C3-66862E345C50}" dt="2024-09-08T15:10:31.161" v="7624" actId="1036"/>
          <ac:cxnSpMkLst>
            <pc:docMk/>
            <pc:sldMk cId="931264685" sldId="4801"/>
            <ac:cxnSpMk id="16" creationId="{9A0DA96A-6C44-4533-A56F-249AC34EE515}"/>
          </ac:cxnSpMkLst>
        </pc:cxnChg>
        <pc:cxnChg chg="add mod">
          <ac:chgData name="Chen, Peilin (cts3td)" userId="7f9269d0-3077-4523-9ccf-5f947e08ec09" providerId="ADAL" clId="{AB211E45-D03E-4002-94C3-66862E345C50}" dt="2024-09-08T15:10:20.202" v="7610" actId="1038"/>
          <ac:cxnSpMkLst>
            <pc:docMk/>
            <pc:sldMk cId="931264685" sldId="4801"/>
            <ac:cxnSpMk id="18" creationId="{8229D113-DE3F-4E17-81A9-D58D472A89AB}"/>
          </ac:cxnSpMkLst>
        </pc:cxnChg>
      </pc:sldChg>
      <pc:sldChg chg="addSp delSp modSp add mod">
        <pc:chgData name="Chen, Peilin (cts3td)" userId="7f9269d0-3077-4523-9ccf-5f947e08ec09" providerId="ADAL" clId="{AB211E45-D03E-4002-94C3-66862E345C50}" dt="2024-09-08T18:12:45.534" v="9678" actId="1036"/>
        <pc:sldMkLst>
          <pc:docMk/>
          <pc:sldMk cId="1996499440" sldId="4802"/>
        </pc:sldMkLst>
        <pc:spChg chg="add mod">
          <ac:chgData name="Chen, Peilin (cts3td)" userId="7f9269d0-3077-4523-9ccf-5f947e08ec09" providerId="ADAL" clId="{AB211E45-D03E-4002-94C3-66862E345C50}" dt="2024-09-08T15:12:37.125" v="7697" actId="20577"/>
          <ac:spMkLst>
            <pc:docMk/>
            <pc:sldMk cId="1996499440" sldId="4802"/>
            <ac:spMk id="7" creationId="{C787CC91-01B7-44ED-AA7B-CAE3D82EEC9F}"/>
          </ac:spMkLst>
        </pc:spChg>
        <pc:spChg chg="add mod">
          <ac:chgData name="Chen, Peilin (cts3td)" userId="7f9269d0-3077-4523-9ccf-5f947e08ec09" providerId="ADAL" clId="{AB211E45-D03E-4002-94C3-66862E345C50}" dt="2024-09-08T18:12:45.534" v="9678" actId="1036"/>
          <ac:spMkLst>
            <pc:docMk/>
            <pc:sldMk cId="1996499440" sldId="4802"/>
            <ac:spMk id="9" creationId="{A72C05BB-6F7A-42CB-ABFC-E153BFB60C9F}"/>
          </ac:spMkLst>
        </pc:spChg>
        <pc:spChg chg="add mod">
          <ac:chgData name="Chen, Peilin (cts3td)" userId="7f9269d0-3077-4523-9ccf-5f947e08ec09" providerId="ADAL" clId="{AB211E45-D03E-4002-94C3-66862E345C50}" dt="2024-09-08T18:11:39.287" v="9576" actId="1038"/>
          <ac:spMkLst>
            <pc:docMk/>
            <pc:sldMk cId="1996499440" sldId="4802"/>
            <ac:spMk id="10" creationId="{95E05D81-8941-44D1-B831-1BAFFD28BF23}"/>
          </ac:spMkLst>
        </pc:spChg>
        <pc:spChg chg="del">
          <ac:chgData name="Chen, Peilin (cts3td)" userId="7f9269d0-3077-4523-9ccf-5f947e08ec09" providerId="ADAL" clId="{AB211E45-D03E-4002-94C3-66862E345C50}" dt="2024-09-08T15:12:27.533" v="7675" actId="478"/>
          <ac:spMkLst>
            <pc:docMk/>
            <pc:sldMk cId="1996499440" sldId="4802"/>
            <ac:spMk id="17" creationId="{0C7625D7-FC81-4695-A313-5E2BF56BB9C5}"/>
          </ac:spMkLst>
        </pc:spChg>
        <pc:picChg chg="add mod">
          <ac:chgData name="Chen, Peilin (cts3td)" userId="7f9269d0-3077-4523-9ccf-5f947e08ec09" providerId="ADAL" clId="{AB211E45-D03E-4002-94C3-66862E345C50}" dt="2024-09-08T18:05:30.404" v="9367" actId="1036"/>
          <ac:picMkLst>
            <pc:docMk/>
            <pc:sldMk cId="1996499440" sldId="4802"/>
            <ac:picMk id="8" creationId="{765D3A10-843A-4EFF-81E0-0E2947BA5588}"/>
          </ac:picMkLst>
        </pc:picChg>
      </pc:sldChg>
      <pc:sldChg chg="addSp delSp modSp add mod">
        <pc:chgData name="Chen, Peilin (cts3td)" userId="7f9269d0-3077-4523-9ccf-5f947e08ec09" providerId="ADAL" clId="{AB211E45-D03E-4002-94C3-66862E345C50}" dt="2024-09-08T17:50:06.777" v="9355" actId="1036"/>
        <pc:sldMkLst>
          <pc:docMk/>
          <pc:sldMk cId="679967511" sldId="4803"/>
        </pc:sldMkLst>
        <pc:spChg chg="mod topLvl">
          <ac:chgData name="Chen, Peilin (cts3td)" userId="7f9269d0-3077-4523-9ccf-5f947e08ec09" providerId="ADAL" clId="{AB211E45-D03E-4002-94C3-66862E345C50}" dt="2024-09-08T17:43:56.436" v="9309" actId="20577"/>
          <ac:spMkLst>
            <pc:docMk/>
            <pc:sldMk cId="679967511" sldId="4803"/>
            <ac:spMk id="10" creationId="{76248B52-1DD9-4272-95CB-0CC63F4CC127}"/>
          </ac:spMkLst>
        </pc:spChg>
        <pc:spChg chg="mod topLvl">
          <ac:chgData name="Chen, Peilin (cts3td)" userId="7f9269d0-3077-4523-9ccf-5f947e08ec09" providerId="ADAL" clId="{AB211E45-D03E-4002-94C3-66862E345C50}" dt="2024-09-08T17:37:47.370" v="9125" actId="338"/>
          <ac:spMkLst>
            <pc:docMk/>
            <pc:sldMk cId="679967511" sldId="4803"/>
            <ac:spMk id="11" creationId="{C964EBC2-1B53-4929-9A4E-3098F5CCFC25}"/>
          </ac:spMkLst>
        </pc:spChg>
        <pc:spChg chg="mod topLvl">
          <ac:chgData name="Chen, Peilin (cts3td)" userId="7f9269d0-3077-4523-9ccf-5f947e08ec09" providerId="ADAL" clId="{AB211E45-D03E-4002-94C3-66862E345C50}" dt="2024-09-08T17:37:47.370" v="9125" actId="338"/>
          <ac:spMkLst>
            <pc:docMk/>
            <pc:sldMk cId="679967511" sldId="4803"/>
            <ac:spMk id="12" creationId="{0C26762E-7113-43A5-A0A4-2CB07E05D081}"/>
          </ac:spMkLst>
        </pc:spChg>
        <pc:spChg chg="mod topLvl">
          <ac:chgData name="Chen, Peilin (cts3td)" userId="7f9269d0-3077-4523-9ccf-5f947e08ec09" providerId="ADAL" clId="{AB211E45-D03E-4002-94C3-66862E345C50}" dt="2024-09-08T17:37:47.370" v="9125" actId="338"/>
          <ac:spMkLst>
            <pc:docMk/>
            <pc:sldMk cId="679967511" sldId="4803"/>
            <ac:spMk id="13" creationId="{06AC2BE7-2DD2-4A7D-9D95-E9C0F218C255}"/>
          </ac:spMkLst>
        </pc:spChg>
        <pc:spChg chg="mod topLvl">
          <ac:chgData name="Chen, Peilin (cts3td)" userId="7f9269d0-3077-4523-9ccf-5f947e08ec09" providerId="ADAL" clId="{AB211E45-D03E-4002-94C3-66862E345C50}" dt="2024-09-08T17:37:47.370" v="9125" actId="338"/>
          <ac:spMkLst>
            <pc:docMk/>
            <pc:sldMk cId="679967511" sldId="4803"/>
            <ac:spMk id="14" creationId="{48DACE4D-39BE-413E-93A7-A925C8A2080F}"/>
          </ac:spMkLst>
        </pc:spChg>
        <pc:spChg chg="mod topLvl">
          <ac:chgData name="Chen, Peilin (cts3td)" userId="7f9269d0-3077-4523-9ccf-5f947e08ec09" providerId="ADAL" clId="{AB211E45-D03E-4002-94C3-66862E345C50}" dt="2024-09-08T17:37:47.370" v="9125" actId="338"/>
          <ac:spMkLst>
            <pc:docMk/>
            <pc:sldMk cId="679967511" sldId="4803"/>
            <ac:spMk id="16" creationId="{10520A41-5C3D-41EC-9B8E-ADE9AF441C28}"/>
          </ac:spMkLst>
        </pc:spChg>
        <pc:spChg chg="mod">
          <ac:chgData name="Chen, Peilin (cts3td)" userId="7f9269d0-3077-4523-9ccf-5f947e08ec09" providerId="ADAL" clId="{AB211E45-D03E-4002-94C3-66862E345C50}" dt="2024-09-08T15:11:53.834" v="7665" actId="20577"/>
          <ac:spMkLst>
            <pc:docMk/>
            <pc:sldMk cId="679967511" sldId="4803"/>
            <ac:spMk id="17" creationId="{0C7625D7-FC81-4695-A313-5E2BF56BB9C5}"/>
          </ac:spMkLst>
        </pc:spChg>
        <pc:spChg chg="mod topLvl">
          <ac:chgData name="Chen, Peilin (cts3td)" userId="7f9269d0-3077-4523-9ccf-5f947e08ec09" providerId="ADAL" clId="{AB211E45-D03E-4002-94C3-66862E345C50}" dt="2024-09-08T17:37:47.370" v="9125" actId="338"/>
          <ac:spMkLst>
            <pc:docMk/>
            <pc:sldMk cId="679967511" sldId="4803"/>
            <ac:spMk id="21" creationId="{C6DFBEF9-3940-42AB-9589-05887C274B01}"/>
          </ac:spMkLst>
        </pc:spChg>
        <pc:spChg chg="mod topLvl">
          <ac:chgData name="Chen, Peilin (cts3td)" userId="7f9269d0-3077-4523-9ccf-5f947e08ec09" providerId="ADAL" clId="{AB211E45-D03E-4002-94C3-66862E345C50}" dt="2024-09-08T17:37:47.370" v="9125" actId="338"/>
          <ac:spMkLst>
            <pc:docMk/>
            <pc:sldMk cId="679967511" sldId="4803"/>
            <ac:spMk id="23" creationId="{8189B605-E826-4A55-B669-4275FE84CCB1}"/>
          </ac:spMkLst>
        </pc:spChg>
        <pc:spChg chg="mod topLvl">
          <ac:chgData name="Chen, Peilin (cts3td)" userId="7f9269d0-3077-4523-9ccf-5f947e08ec09" providerId="ADAL" clId="{AB211E45-D03E-4002-94C3-66862E345C50}" dt="2024-09-08T17:37:47.370" v="9125" actId="338"/>
          <ac:spMkLst>
            <pc:docMk/>
            <pc:sldMk cId="679967511" sldId="4803"/>
            <ac:spMk id="25" creationId="{78616E8E-3E1C-4149-8825-5A9F18DC16DA}"/>
          </ac:spMkLst>
        </pc:spChg>
        <pc:spChg chg="mod topLvl">
          <ac:chgData name="Chen, Peilin (cts3td)" userId="7f9269d0-3077-4523-9ccf-5f947e08ec09" providerId="ADAL" clId="{AB211E45-D03E-4002-94C3-66862E345C50}" dt="2024-09-08T17:37:47.370" v="9125" actId="338"/>
          <ac:spMkLst>
            <pc:docMk/>
            <pc:sldMk cId="679967511" sldId="4803"/>
            <ac:spMk id="29" creationId="{7336E485-3711-4044-AA17-275521B7A849}"/>
          </ac:spMkLst>
        </pc:spChg>
        <pc:spChg chg="mod topLvl">
          <ac:chgData name="Chen, Peilin (cts3td)" userId="7f9269d0-3077-4523-9ccf-5f947e08ec09" providerId="ADAL" clId="{AB211E45-D03E-4002-94C3-66862E345C50}" dt="2024-09-08T17:45:39.674" v="9321" actId="20577"/>
          <ac:spMkLst>
            <pc:docMk/>
            <pc:sldMk cId="679967511" sldId="4803"/>
            <ac:spMk id="30" creationId="{8824B70A-6C0C-4E22-BE15-2DE6B8E2EF81}"/>
          </ac:spMkLst>
        </pc:spChg>
        <pc:spChg chg="mod topLvl">
          <ac:chgData name="Chen, Peilin (cts3td)" userId="7f9269d0-3077-4523-9ccf-5f947e08ec09" providerId="ADAL" clId="{AB211E45-D03E-4002-94C3-66862E345C50}" dt="2024-09-08T17:45:46.263" v="9328" actId="20577"/>
          <ac:spMkLst>
            <pc:docMk/>
            <pc:sldMk cId="679967511" sldId="4803"/>
            <ac:spMk id="31" creationId="{E2E9A0F2-BC4A-40C9-A50D-975132965883}"/>
          </ac:spMkLst>
        </pc:spChg>
        <pc:spChg chg="mod topLvl">
          <ac:chgData name="Chen, Peilin (cts3td)" userId="7f9269d0-3077-4523-9ccf-5f947e08ec09" providerId="ADAL" clId="{AB211E45-D03E-4002-94C3-66862E345C50}" dt="2024-09-08T17:45:51.374" v="9335" actId="20577"/>
          <ac:spMkLst>
            <pc:docMk/>
            <pc:sldMk cId="679967511" sldId="4803"/>
            <ac:spMk id="32" creationId="{892E99F8-B32A-4255-B1D8-9975A4EC5469}"/>
          </ac:spMkLst>
        </pc:spChg>
        <pc:spChg chg="mod topLvl">
          <ac:chgData name="Chen, Peilin (cts3td)" userId="7f9269d0-3077-4523-9ccf-5f947e08ec09" providerId="ADAL" clId="{AB211E45-D03E-4002-94C3-66862E345C50}" dt="2024-09-08T17:46:03.176" v="9337" actId="20577"/>
          <ac:spMkLst>
            <pc:docMk/>
            <pc:sldMk cId="679967511" sldId="4803"/>
            <ac:spMk id="33" creationId="{04FEB0C6-7849-443A-9920-C678F6047DF2}"/>
          </ac:spMkLst>
        </pc:spChg>
        <pc:spChg chg="mod topLvl">
          <ac:chgData name="Chen, Peilin (cts3td)" userId="7f9269d0-3077-4523-9ccf-5f947e08ec09" providerId="ADAL" clId="{AB211E45-D03E-4002-94C3-66862E345C50}" dt="2024-09-08T17:37:47.370" v="9125" actId="338"/>
          <ac:spMkLst>
            <pc:docMk/>
            <pc:sldMk cId="679967511" sldId="4803"/>
            <ac:spMk id="34" creationId="{E70E072C-64E6-42CF-9744-CDB1D9AC1FD7}"/>
          </ac:spMkLst>
        </pc:spChg>
        <pc:spChg chg="add mod">
          <ac:chgData name="Chen, Peilin (cts3td)" userId="7f9269d0-3077-4523-9ccf-5f947e08ec09" providerId="ADAL" clId="{AB211E45-D03E-4002-94C3-66862E345C50}" dt="2024-09-08T17:47:42.442" v="9347" actId="1076"/>
          <ac:spMkLst>
            <pc:docMk/>
            <pc:sldMk cId="679967511" sldId="4803"/>
            <ac:spMk id="42" creationId="{AFD7BC6A-C1D5-4B0B-8E9C-EBD34C9AC20A}"/>
          </ac:spMkLst>
        </pc:spChg>
        <pc:spChg chg="add del">
          <ac:chgData name="Chen, Peilin (cts3td)" userId="7f9269d0-3077-4523-9ccf-5f947e08ec09" providerId="ADAL" clId="{AB211E45-D03E-4002-94C3-66862E345C50}" dt="2024-09-08T17:40:26.130" v="9216" actId="478"/>
          <ac:spMkLst>
            <pc:docMk/>
            <pc:sldMk cId="679967511" sldId="4803"/>
            <ac:spMk id="44" creationId="{9041D29D-A504-43CC-929D-54948E0FAA78}"/>
          </ac:spMkLst>
        </pc:spChg>
        <pc:spChg chg="add del mod">
          <ac:chgData name="Chen, Peilin (cts3td)" userId="7f9269d0-3077-4523-9ccf-5f947e08ec09" providerId="ADAL" clId="{AB211E45-D03E-4002-94C3-66862E345C50}" dt="2024-09-08T17:47:21.108" v="9343" actId="478"/>
          <ac:spMkLst>
            <pc:docMk/>
            <pc:sldMk cId="679967511" sldId="4803"/>
            <ac:spMk id="47" creationId="{BB7E4262-A578-4E5D-90B0-987AE0829859}"/>
          </ac:spMkLst>
        </pc:spChg>
        <pc:spChg chg="add del mod">
          <ac:chgData name="Chen, Peilin (cts3td)" userId="7f9269d0-3077-4523-9ccf-5f947e08ec09" providerId="ADAL" clId="{AB211E45-D03E-4002-94C3-66862E345C50}" dt="2024-09-08T17:47:25.120" v="9344" actId="478"/>
          <ac:spMkLst>
            <pc:docMk/>
            <pc:sldMk cId="679967511" sldId="4803"/>
            <ac:spMk id="48" creationId="{DA84221B-F7F4-4342-AC3D-DB8B6E477D0F}"/>
          </ac:spMkLst>
        </pc:spChg>
        <pc:grpChg chg="add del mod">
          <ac:chgData name="Chen, Peilin (cts3td)" userId="7f9269d0-3077-4523-9ccf-5f947e08ec09" providerId="ADAL" clId="{AB211E45-D03E-4002-94C3-66862E345C50}" dt="2024-09-08T17:37:40.726" v="9124" actId="165"/>
          <ac:grpSpMkLst>
            <pc:docMk/>
            <pc:sldMk cId="679967511" sldId="4803"/>
            <ac:grpSpMk id="3" creationId="{3BCA0801-BE44-4817-BDC9-76DFB7FA2776}"/>
          </ac:grpSpMkLst>
        </pc:grpChg>
        <pc:grpChg chg="add del mod">
          <ac:chgData name="Chen, Peilin (cts3td)" userId="7f9269d0-3077-4523-9ccf-5f947e08ec09" providerId="ADAL" clId="{AB211E45-D03E-4002-94C3-66862E345C50}" dt="2024-09-08T17:37:40.726" v="9124" actId="165"/>
          <ac:grpSpMkLst>
            <pc:docMk/>
            <pc:sldMk cId="679967511" sldId="4803"/>
            <ac:grpSpMk id="5" creationId="{5A382833-7976-4156-AC8D-7DE48733D701}"/>
          </ac:grpSpMkLst>
        </pc:grpChg>
        <pc:grpChg chg="add del mod">
          <ac:chgData name="Chen, Peilin (cts3td)" userId="7f9269d0-3077-4523-9ccf-5f947e08ec09" providerId="ADAL" clId="{AB211E45-D03E-4002-94C3-66862E345C50}" dt="2024-09-08T17:10:47.195" v="8725" actId="165"/>
          <ac:grpSpMkLst>
            <pc:docMk/>
            <pc:sldMk cId="679967511" sldId="4803"/>
            <ac:grpSpMk id="8" creationId="{03D98E2F-D696-47C1-A7AA-107CB81BA63E}"/>
          </ac:grpSpMkLst>
        </pc:grpChg>
        <pc:grpChg chg="del mod topLvl">
          <ac:chgData name="Chen, Peilin (cts3td)" userId="7f9269d0-3077-4523-9ccf-5f947e08ec09" providerId="ADAL" clId="{AB211E45-D03E-4002-94C3-66862E345C50}" dt="2024-09-08T17:10:51.946" v="8726" actId="165"/>
          <ac:grpSpMkLst>
            <pc:docMk/>
            <pc:sldMk cId="679967511" sldId="4803"/>
            <ac:grpSpMk id="9" creationId="{849EBCFA-DCED-4E85-A022-E61E936E8E85}"/>
          </ac:grpSpMkLst>
        </pc:grpChg>
        <pc:grpChg chg="add mod">
          <ac:chgData name="Chen, Peilin (cts3td)" userId="7f9269d0-3077-4523-9ccf-5f947e08ec09" providerId="ADAL" clId="{AB211E45-D03E-4002-94C3-66862E345C50}" dt="2024-09-08T17:38:10.796" v="9174" actId="1036"/>
          <ac:grpSpMkLst>
            <pc:docMk/>
            <pc:sldMk cId="679967511" sldId="4803"/>
            <ac:grpSpMk id="40" creationId="{3197D3AD-53D0-470C-A192-5AC76DE38866}"/>
          </ac:grpSpMkLst>
        </pc:grpChg>
        <pc:grpChg chg="add mod">
          <ac:chgData name="Chen, Peilin (cts3td)" userId="7f9269d0-3077-4523-9ccf-5f947e08ec09" providerId="ADAL" clId="{AB211E45-D03E-4002-94C3-66862E345C50}" dt="2024-09-08T17:38:10.796" v="9174" actId="1036"/>
          <ac:grpSpMkLst>
            <pc:docMk/>
            <pc:sldMk cId="679967511" sldId="4803"/>
            <ac:grpSpMk id="41" creationId="{41C96A2A-5941-4AA8-A51C-6B18E305AAA8}"/>
          </ac:grpSpMkLst>
        </pc:grpChg>
        <pc:graphicFrameChg chg="add del mod modGraphic">
          <ac:chgData name="Chen, Peilin (cts3td)" userId="7f9269d0-3077-4523-9ccf-5f947e08ec09" providerId="ADAL" clId="{AB211E45-D03E-4002-94C3-66862E345C50}" dt="2024-09-08T17:38:10.796" v="9174" actId="1036"/>
          <ac:graphicFrameMkLst>
            <pc:docMk/>
            <pc:sldMk cId="679967511" sldId="4803"/>
            <ac:graphicFrameMk id="2" creationId="{B44E5C69-F449-4754-8A77-9F6D8BB3FC34}"/>
          </ac:graphicFrameMkLst>
        </pc:graphicFrameChg>
        <pc:graphicFrameChg chg="add mod">
          <ac:chgData name="Chen, Peilin (cts3td)" userId="7f9269d0-3077-4523-9ccf-5f947e08ec09" providerId="ADAL" clId="{AB211E45-D03E-4002-94C3-66862E345C50}" dt="2024-09-08T17:50:06.777" v="9355" actId="1036"/>
          <ac:graphicFrameMkLst>
            <pc:docMk/>
            <pc:sldMk cId="679967511" sldId="4803"/>
            <ac:graphicFrameMk id="7" creationId="{E94B9BE1-12A9-40CF-B432-D9CEED22BDB2}"/>
          </ac:graphicFrameMkLst>
        </pc:graphicFrameChg>
        <pc:graphicFrameChg chg="add mod modGraphic">
          <ac:chgData name="Chen, Peilin (cts3td)" userId="7f9269d0-3077-4523-9ccf-5f947e08ec09" providerId="ADAL" clId="{AB211E45-D03E-4002-94C3-66862E345C50}" dt="2024-09-08T17:38:10.796" v="9174" actId="1036"/>
          <ac:graphicFrameMkLst>
            <pc:docMk/>
            <pc:sldMk cId="679967511" sldId="4803"/>
            <ac:graphicFrameMk id="36" creationId="{76A7BEBE-6F1E-4013-B26A-EE034CFD16F2}"/>
          </ac:graphicFrameMkLst>
        </pc:graphicFrameChg>
        <pc:graphicFrameChg chg="add del mod modGraphic">
          <ac:chgData name="Chen, Peilin (cts3td)" userId="7f9269d0-3077-4523-9ccf-5f947e08ec09" providerId="ADAL" clId="{AB211E45-D03E-4002-94C3-66862E345C50}" dt="2024-09-08T17:47:20.304" v="9342" actId="478"/>
          <ac:graphicFrameMkLst>
            <pc:docMk/>
            <pc:sldMk cId="679967511" sldId="4803"/>
            <ac:graphicFrameMk id="37" creationId="{030E6CAA-1D82-4673-AFAD-572D2C3E6867}"/>
          </ac:graphicFrameMkLst>
        </pc:graphicFrameChg>
        <pc:graphicFrameChg chg="add mod modGraphic">
          <ac:chgData name="Chen, Peilin (cts3td)" userId="7f9269d0-3077-4523-9ccf-5f947e08ec09" providerId="ADAL" clId="{AB211E45-D03E-4002-94C3-66862E345C50}" dt="2024-09-08T17:38:10.796" v="9174" actId="1036"/>
          <ac:graphicFrameMkLst>
            <pc:docMk/>
            <pc:sldMk cId="679967511" sldId="4803"/>
            <ac:graphicFrameMk id="38" creationId="{CE9266C6-BD4E-42D7-ABA9-FBF89A202BC6}"/>
          </ac:graphicFrameMkLst>
        </pc:graphicFrameChg>
        <pc:graphicFrameChg chg="add mod modGraphic">
          <ac:chgData name="Chen, Peilin (cts3td)" userId="7f9269d0-3077-4523-9ccf-5f947e08ec09" providerId="ADAL" clId="{AB211E45-D03E-4002-94C3-66862E345C50}" dt="2024-09-08T17:47:32.628" v="9345" actId="1076"/>
          <ac:graphicFrameMkLst>
            <pc:docMk/>
            <pc:sldMk cId="679967511" sldId="4803"/>
            <ac:graphicFrameMk id="39" creationId="{6E279C25-58C0-41E5-BFE3-BD41D231C015}"/>
          </ac:graphicFrameMkLst>
        </pc:graphicFrameChg>
        <pc:cxnChg chg="mod topLvl">
          <ac:chgData name="Chen, Peilin (cts3td)" userId="7f9269d0-3077-4523-9ccf-5f947e08ec09" providerId="ADAL" clId="{AB211E45-D03E-4002-94C3-66862E345C50}" dt="2024-09-08T17:37:47.370" v="9125" actId="338"/>
          <ac:cxnSpMkLst>
            <pc:docMk/>
            <pc:sldMk cId="679967511" sldId="4803"/>
            <ac:cxnSpMk id="15" creationId="{70AA661C-6399-4074-A727-E8E68EB46DD4}"/>
          </ac:cxnSpMkLst>
        </pc:cxnChg>
        <pc:cxnChg chg="mod topLvl">
          <ac:chgData name="Chen, Peilin (cts3td)" userId="7f9269d0-3077-4523-9ccf-5f947e08ec09" providerId="ADAL" clId="{AB211E45-D03E-4002-94C3-66862E345C50}" dt="2024-09-08T17:37:47.370" v="9125" actId="338"/>
          <ac:cxnSpMkLst>
            <pc:docMk/>
            <pc:sldMk cId="679967511" sldId="4803"/>
            <ac:cxnSpMk id="18" creationId="{99BCCD9D-96AC-40C9-8DBE-E2B3018AE06E}"/>
          </ac:cxnSpMkLst>
        </pc:cxnChg>
        <pc:cxnChg chg="mod topLvl">
          <ac:chgData name="Chen, Peilin (cts3td)" userId="7f9269d0-3077-4523-9ccf-5f947e08ec09" providerId="ADAL" clId="{AB211E45-D03E-4002-94C3-66862E345C50}" dt="2024-09-08T17:37:47.370" v="9125" actId="338"/>
          <ac:cxnSpMkLst>
            <pc:docMk/>
            <pc:sldMk cId="679967511" sldId="4803"/>
            <ac:cxnSpMk id="19" creationId="{DDF232EE-5694-489A-9202-626EA9F132B9}"/>
          </ac:cxnSpMkLst>
        </pc:cxnChg>
        <pc:cxnChg chg="mod topLvl">
          <ac:chgData name="Chen, Peilin (cts3td)" userId="7f9269d0-3077-4523-9ccf-5f947e08ec09" providerId="ADAL" clId="{AB211E45-D03E-4002-94C3-66862E345C50}" dt="2024-09-08T17:37:47.370" v="9125" actId="338"/>
          <ac:cxnSpMkLst>
            <pc:docMk/>
            <pc:sldMk cId="679967511" sldId="4803"/>
            <ac:cxnSpMk id="22" creationId="{593B7174-5B8A-4A19-8CC3-750DAF16F189}"/>
          </ac:cxnSpMkLst>
        </pc:cxnChg>
        <pc:cxnChg chg="mod topLvl">
          <ac:chgData name="Chen, Peilin (cts3td)" userId="7f9269d0-3077-4523-9ccf-5f947e08ec09" providerId="ADAL" clId="{AB211E45-D03E-4002-94C3-66862E345C50}" dt="2024-09-08T17:37:47.370" v="9125" actId="338"/>
          <ac:cxnSpMkLst>
            <pc:docMk/>
            <pc:sldMk cId="679967511" sldId="4803"/>
            <ac:cxnSpMk id="24" creationId="{3E4E0EA7-6738-4294-8E97-2D54A994E7C2}"/>
          </ac:cxnSpMkLst>
        </pc:cxnChg>
        <pc:cxnChg chg="mod topLvl">
          <ac:chgData name="Chen, Peilin (cts3td)" userId="7f9269d0-3077-4523-9ccf-5f947e08ec09" providerId="ADAL" clId="{AB211E45-D03E-4002-94C3-66862E345C50}" dt="2024-09-08T17:37:47.370" v="9125" actId="338"/>
          <ac:cxnSpMkLst>
            <pc:docMk/>
            <pc:sldMk cId="679967511" sldId="4803"/>
            <ac:cxnSpMk id="26" creationId="{45C9D31A-DB9D-445D-8F5B-5BAFF2EEE907}"/>
          </ac:cxnSpMkLst>
        </pc:cxnChg>
        <pc:cxnChg chg="mod topLvl">
          <ac:chgData name="Chen, Peilin (cts3td)" userId="7f9269d0-3077-4523-9ccf-5f947e08ec09" providerId="ADAL" clId="{AB211E45-D03E-4002-94C3-66862E345C50}" dt="2024-09-08T17:37:47.370" v="9125" actId="338"/>
          <ac:cxnSpMkLst>
            <pc:docMk/>
            <pc:sldMk cId="679967511" sldId="4803"/>
            <ac:cxnSpMk id="27" creationId="{AD5DA3D4-07D8-4BA9-9304-068580289307}"/>
          </ac:cxnSpMkLst>
        </pc:cxnChg>
        <pc:cxnChg chg="mod topLvl">
          <ac:chgData name="Chen, Peilin (cts3td)" userId="7f9269d0-3077-4523-9ccf-5f947e08ec09" providerId="ADAL" clId="{AB211E45-D03E-4002-94C3-66862E345C50}" dt="2024-09-08T17:37:47.370" v="9125" actId="338"/>
          <ac:cxnSpMkLst>
            <pc:docMk/>
            <pc:sldMk cId="679967511" sldId="4803"/>
            <ac:cxnSpMk id="28" creationId="{8ADC4150-13CB-4CBA-951F-6B44FF8E3814}"/>
          </ac:cxnSpMkLst>
        </pc:cxnChg>
        <pc:cxnChg chg="mod topLvl">
          <ac:chgData name="Chen, Peilin (cts3td)" userId="7f9269d0-3077-4523-9ccf-5f947e08ec09" providerId="ADAL" clId="{AB211E45-D03E-4002-94C3-66862E345C50}" dt="2024-09-08T17:37:47.370" v="9125" actId="338"/>
          <ac:cxnSpMkLst>
            <pc:docMk/>
            <pc:sldMk cId="679967511" sldId="4803"/>
            <ac:cxnSpMk id="35" creationId="{D6AECD19-3780-4577-83F7-56D2150E8360}"/>
          </ac:cxnSpMkLst>
        </pc:cxnChg>
        <pc:cxnChg chg="add mod">
          <ac:chgData name="Chen, Peilin (cts3td)" userId="7f9269d0-3077-4523-9ccf-5f947e08ec09" providerId="ADAL" clId="{AB211E45-D03E-4002-94C3-66862E345C50}" dt="2024-09-08T17:47:42.442" v="9347" actId="1076"/>
          <ac:cxnSpMkLst>
            <pc:docMk/>
            <pc:sldMk cId="679967511" sldId="4803"/>
            <ac:cxnSpMk id="46" creationId="{5E9E5CDD-042D-44FD-9A84-2AE876692B73}"/>
          </ac:cxnSpMkLst>
        </pc:cxnChg>
      </pc:sldChg>
      <pc:sldChg chg="addSp delSp modSp add mod">
        <pc:chgData name="Chen, Peilin (cts3td)" userId="7f9269d0-3077-4523-9ccf-5f947e08ec09" providerId="ADAL" clId="{AB211E45-D03E-4002-94C3-66862E345C50}" dt="2024-09-08T18:25:51.042" v="10217" actId="1036"/>
        <pc:sldMkLst>
          <pc:docMk/>
          <pc:sldMk cId="2316624343" sldId="4804"/>
        </pc:sldMkLst>
        <pc:spChg chg="mod">
          <ac:chgData name="Chen, Peilin (cts3td)" userId="7f9269d0-3077-4523-9ccf-5f947e08ec09" providerId="ADAL" clId="{AB211E45-D03E-4002-94C3-66862E345C50}" dt="2024-09-08T18:14:03.749" v="9730" actId="20577"/>
          <ac:spMkLst>
            <pc:docMk/>
            <pc:sldMk cId="2316624343" sldId="4804"/>
            <ac:spMk id="7" creationId="{C787CC91-01B7-44ED-AA7B-CAE3D82EEC9F}"/>
          </ac:spMkLst>
        </pc:spChg>
        <pc:spChg chg="del">
          <ac:chgData name="Chen, Peilin (cts3td)" userId="7f9269d0-3077-4523-9ccf-5f947e08ec09" providerId="ADAL" clId="{AB211E45-D03E-4002-94C3-66862E345C50}" dt="2024-09-08T18:12:55.229" v="9681" actId="478"/>
          <ac:spMkLst>
            <pc:docMk/>
            <pc:sldMk cId="2316624343" sldId="4804"/>
            <ac:spMk id="9" creationId="{A72C05BB-6F7A-42CB-ABFC-E153BFB60C9F}"/>
          </ac:spMkLst>
        </pc:spChg>
        <pc:spChg chg="del">
          <ac:chgData name="Chen, Peilin (cts3td)" userId="7f9269d0-3077-4523-9ccf-5f947e08ec09" providerId="ADAL" clId="{AB211E45-D03E-4002-94C3-66862E345C50}" dt="2024-09-08T18:12:55.912" v="9682" actId="478"/>
          <ac:spMkLst>
            <pc:docMk/>
            <pc:sldMk cId="2316624343" sldId="4804"/>
            <ac:spMk id="10" creationId="{95E05D81-8941-44D1-B831-1BAFFD28BF23}"/>
          </ac:spMkLst>
        </pc:spChg>
        <pc:spChg chg="add mod">
          <ac:chgData name="Chen, Peilin (cts3td)" userId="7f9269d0-3077-4523-9ccf-5f947e08ec09" providerId="ADAL" clId="{AB211E45-D03E-4002-94C3-66862E345C50}" dt="2024-09-08T18:24:05.876" v="10085" actId="1035"/>
          <ac:spMkLst>
            <pc:docMk/>
            <pc:sldMk cId="2316624343" sldId="4804"/>
            <ac:spMk id="13" creationId="{7CEB911A-D36A-493B-85B0-F3E04DFBA828}"/>
          </ac:spMkLst>
        </pc:spChg>
        <pc:spChg chg="add mod">
          <ac:chgData name="Chen, Peilin (cts3td)" userId="7f9269d0-3077-4523-9ccf-5f947e08ec09" providerId="ADAL" clId="{AB211E45-D03E-4002-94C3-66862E345C50}" dt="2024-09-08T18:24:05.876" v="10085" actId="1035"/>
          <ac:spMkLst>
            <pc:docMk/>
            <pc:sldMk cId="2316624343" sldId="4804"/>
            <ac:spMk id="15" creationId="{DC8F9BD8-4C6D-460E-A134-CCF04B6547F7}"/>
          </ac:spMkLst>
        </pc:spChg>
        <pc:spChg chg="add mod">
          <ac:chgData name="Chen, Peilin (cts3td)" userId="7f9269d0-3077-4523-9ccf-5f947e08ec09" providerId="ADAL" clId="{AB211E45-D03E-4002-94C3-66862E345C50}" dt="2024-09-08T18:25:51.042" v="10217" actId="1036"/>
          <ac:spMkLst>
            <pc:docMk/>
            <pc:sldMk cId="2316624343" sldId="4804"/>
            <ac:spMk id="16" creationId="{EE9B5927-DF92-41C2-81C7-2F9B8E09DF47}"/>
          </ac:spMkLst>
        </pc:spChg>
        <pc:spChg chg="add mod">
          <ac:chgData name="Chen, Peilin (cts3td)" userId="7f9269d0-3077-4523-9ccf-5f947e08ec09" providerId="ADAL" clId="{AB211E45-D03E-4002-94C3-66862E345C50}" dt="2024-09-08T18:24:09.864" v="10099" actId="1036"/>
          <ac:spMkLst>
            <pc:docMk/>
            <pc:sldMk cId="2316624343" sldId="4804"/>
            <ac:spMk id="17" creationId="{A98F57A4-85C4-4BF5-B087-0CC3119219E6}"/>
          </ac:spMkLst>
        </pc:spChg>
        <pc:spChg chg="add mod">
          <ac:chgData name="Chen, Peilin (cts3td)" userId="7f9269d0-3077-4523-9ccf-5f947e08ec09" providerId="ADAL" clId="{AB211E45-D03E-4002-94C3-66862E345C50}" dt="2024-09-08T18:24:26.212" v="10114" actId="20577"/>
          <ac:spMkLst>
            <pc:docMk/>
            <pc:sldMk cId="2316624343" sldId="4804"/>
            <ac:spMk id="21" creationId="{6FF0B593-3492-4092-BF3A-30679A7937A0}"/>
          </ac:spMkLst>
        </pc:spChg>
        <pc:spChg chg="add mod">
          <ac:chgData name="Chen, Peilin (cts3td)" userId="7f9269d0-3077-4523-9ccf-5f947e08ec09" providerId="ADAL" clId="{AB211E45-D03E-4002-94C3-66862E345C50}" dt="2024-09-08T18:24:39.403" v="10121" actId="20577"/>
          <ac:spMkLst>
            <pc:docMk/>
            <pc:sldMk cId="2316624343" sldId="4804"/>
            <ac:spMk id="22" creationId="{67107B38-722A-4F5E-B526-4CDB3D4FE3C4}"/>
          </ac:spMkLst>
        </pc:spChg>
        <pc:spChg chg="add mod">
          <ac:chgData name="Chen, Peilin (cts3td)" userId="7f9269d0-3077-4523-9ccf-5f947e08ec09" providerId="ADAL" clId="{AB211E45-D03E-4002-94C3-66862E345C50}" dt="2024-09-08T18:25:27.955" v="10180" actId="1076"/>
          <ac:spMkLst>
            <pc:docMk/>
            <pc:sldMk cId="2316624343" sldId="4804"/>
            <ac:spMk id="23" creationId="{59942668-1F3D-4355-AFA2-8322152FDE6F}"/>
          </ac:spMkLst>
        </pc:spChg>
        <pc:graphicFrameChg chg="add mod modGraphic">
          <ac:chgData name="Chen, Peilin (cts3td)" userId="7f9269d0-3077-4523-9ccf-5f947e08ec09" providerId="ADAL" clId="{AB211E45-D03E-4002-94C3-66862E345C50}" dt="2024-09-08T18:24:05.876" v="10085" actId="1035"/>
          <ac:graphicFrameMkLst>
            <pc:docMk/>
            <pc:sldMk cId="2316624343" sldId="4804"/>
            <ac:graphicFrameMk id="11" creationId="{F16D1207-31C9-4D09-BA5C-D61F34E8D4BC}"/>
          </ac:graphicFrameMkLst>
        </pc:graphicFrameChg>
        <pc:graphicFrameChg chg="add mod modGraphic">
          <ac:chgData name="Chen, Peilin (cts3td)" userId="7f9269d0-3077-4523-9ccf-5f947e08ec09" providerId="ADAL" clId="{AB211E45-D03E-4002-94C3-66862E345C50}" dt="2024-09-08T18:24:05.876" v="10085" actId="1035"/>
          <ac:graphicFrameMkLst>
            <pc:docMk/>
            <pc:sldMk cId="2316624343" sldId="4804"/>
            <ac:graphicFrameMk id="12" creationId="{50D4BC97-8DEB-4432-9307-CC16DDBC74C0}"/>
          </ac:graphicFrameMkLst>
        </pc:graphicFrameChg>
        <pc:picChg chg="del">
          <ac:chgData name="Chen, Peilin (cts3td)" userId="7f9269d0-3077-4523-9ccf-5f947e08ec09" providerId="ADAL" clId="{AB211E45-D03E-4002-94C3-66862E345C50}" dt="2024-09-08T18:12:53.473" v="9680" actId="478"/>
          <ac:picMkLst>
            <pc:docMk/>
            <pc:sldMk cId="2316624343" sldId="4804"/>
            <ac:picMk id="8" creationId="{765D3A10-843A-4EFF-81E0-0E2947BA5588}"/>
          </ac:picMkLst>
        </pc:picChg>
        <pc:cxnChg chg="add mod">
          <ac:chgData name="Chen, Peilin (cts3td)" userId="7f9269d0-3077-4523-9ccf-5f947e08ec09" providerId="ADAL" clId="{AB211E45-D03E-4002-94C3-66862E345C50}" dt="2024-09-08T18:24:05.876" v="10085" actId="1035"/>
          <ac:cxnSpMkLst>
            <pc:docMk/>
            <pc:sldMk cId="2316624343" sldId="4804"/>
            <ac:cxnSpMk id="3" creationId="{7ED98B18-5556-4E92-BA75-9570F29DFC70}"/>
          </ac:cxnSpMkLst>
        </pc:cxnChg>
        <pc:cxnChg chg="add mod">
          <ac:chgData name="Chen, Peilin (cts3td)" userId="7f9269d0-3077-4523-9ccf-5f947e08ec09" providerId="ADAL" clId="{AB211E45-D03E-4002-94C3-66862E345C50}" dt="2024-09-08T18:24:17.095" v="10102" actId="14100"/>
          <ac:cxnSpMkLst>
            <pc:docMk/>
            <pc:sldMk cId="2316624343" sldId="4804"/>
            <ac:cxnSpMk id="18" creationId="{B2F8D165-16FC-4AE0-B863-F9C5ED314258}"/>
          </ac:cxnSpMkLst>
        </pc:cxnChg>
      </pc:sldChg>
      <pc:sldMasterChg chg="modSp mod modSldLayout">
        <pc:chgData name="Chen, Peilin (cts3td)" userId="7f9269d0-3077-4523-9ccf-5f947e08ec09" providerId="ADAL" clId="{AB211E45-D03E-4002-94C3-66862E345C50}" dt="2024-09-07T19:56:31.355" v="450" actId="20577"/>
        <pc:sldMasterMkLst>
          <pc:docMk/>
          <pc:sldMasterMk cId="0" sldId="2147483648"/>
        </pc:sldMasterMkLst>
        <pc:spChg chg="mod">
          <ac:chgData name="Chen, Peilin (cts3td)" userId="7f9269d0-3077-4523-9ccf-5f947e08ec09" providerId="ADAL" clId="{AB211E45-D03E-4002-94C3-66862E345C50}" dt="2024-09-07T19:54:36.957" v="209" actId="20577"/>
          <ac:spMkLst>
            <pc:docMk/>
            <pc:sldMasterMk cId="0" sldId="2147483648"/>
            <ac:spMk id="14" creationId="{00000000-0000-0000-0000-000000000000}"/>
          </ac:spMkLst>
        </pc:spChg>
        <pc:spChg chg="mod">
          <ac:chgData name="Chen, Peilin (cts3td)" userId="7f9269d0-3077-4523-9ccf-5f947e08ec09" providerId="ADAL" clId="{AB211E45-D03E-4002-94C3-66862E345C50}" dt="2024-09-07T19:54:47.557" v="236" actId="20577"/>
          <ac:spMkLst>
            <pc:docMk/>
            <pc:sldMasterMk cId="0" sldId="2147483648"/>
            <ac:spMk id="17" creationId="{4B9EFEF7-0E48-4FB8-AAEA-61AE3C85ACE3}"/>
          </ac:spMkLst>
        </pc:spChg>
        <pc:spChg chg="mod">
          <ac:chgData name="Chen, Peilin (cts3td)" userId="7f9269d0-3077-4523-9ccf-5f947e08ec09" providerId="ADAL" clId="{AB211E45-D03E-4002-94C3-66862E345C50}" dt="2024-09-07T19:54:56.092" v="260" actId="20577"/>
          <ac:spMkLst>
            <pc:docMk/>
            <pc:sldMasterMk cId="0" sldId="2147483648"/>
            <ac:spMk id="22" creationId="{C73DD427-1B28-4559-9BD7-A3AAAA72781E}"/>
          </ac:spMkLst>
        </pc:spChg>
        <pc:spChg chg="mod">
          <ac:chgData name="Chen, Peilin (cts3td)" userId="7f9269d0-3077-4523-9ccf-5f947e08ec09" providerId="ADAL" clId="{AB211E45-D03E-4002-94C3-66862E345C50}" dt="2024-09-07T19:55:14.456" v="292" actId="20577"/>
          <ac:spMkLst>
            <pc:docMk/>
            <pc:sldMasterMk cId="0" sldId="2147483648"/>
            <ac:spMk id="23" creationId="{8D8834FF-71CA-46E7-A9A5-ABB396D486C0}"/>
          </ac:spMkLst>
        </pc:spChg>
        <pc:spChg chg="mod">
          <ac:chgData name="Chen, Peilin (cts3td)" userId="7f9269d0-3077-4523-9ccf-5f947e08ec09" providerId="ADAL" clId="{AB211E45-D03E-4002-94C3-66862E345C50}" dt="2024-09-07T19:55:23.326" v="303" actId="20577"/>
          <ac:spMkLst>
            <pc:docMk/>
            <pc:sldMasterMk cId="0" sldId="2147483648"/>
            <ac:spMk id="24" creationId="{C218198A-A72B-4007-AF61-F8826EABDC69}"/>
          </ac:spMkLst>
        </pc:spChg>
        <pc:spChg chg="mod">
          <ac:chgData name="Chen, Peilin (cts3td)" userId="7f9269d0-3077-4523-9ccf-5f947e08ec09" providerId="ADAL" clId="{AB211E45-D03E-4002-94C3-66862E345C50}" dt="2024-09-07T19:55:31.661" v="319" actId="20577"/>
          <ac:spMkLst>
            <pc:docMk/>
            <pc:sldMasterMk cId="0" sldId="2147483648"/>
            <ac:spMk id="25" creationId="{EF429C32-C234-439E-AAEE-F52DDA3988E3}"/>
          </ac:spMkLst>
        </pc:spChg>
        <pc:sldLayoutChg chg="modSp mod">
          <pc:chgData name="Chen, Peilin (cts3td)" userId="7f9269d0-3077-4523-9ccf-5f947e08ec09" providerId="ADAL" clId="{AB211E45-D03E-4002-94C3-66862E345C50}" dt="2024-09-07T19:55:42.860" v="353" actId="20577"/>
          <pc:sldLayoutMkLst>
            <pc:docMk/>
            <pc:sldMasterMk cId="0" sldId="2147483648"/>
            <pc:sldLayoutMk cId="0" sldId="2147483649"/>
          </pc:sldLayoutMkLst>
          <pc:spChg chg="mod">
            <ac:chgData name="Chen, Peilin (cts3td)" userId="7f9269d0-3077-4523-9ccf-5f947e08ec09" providerId="ADAL" clId="{AB211E45-D03E-4002-94C3-66862E345C50}" dt="2024-09-07T19:55:42.860" v="353" actId="20577"/>
            <ac:spMkLst>
              <pc:docMk/>
              <pc:sldMasterMk cId="0" sldId="2147483648"/>
              <pc:sldLayoutMk cId="0" sldId="2147483649"/>
              <ac:spMk id="27" creationId="{1EF61D7D-8507-477A-B6CA-C5E841B172A9}"/>
            </ac:spMkLst>
          </pc:spChg>
        </pc:sldLayoutChg>
        <pc:sldLayoutChg chg="modSp mod">
          <pc:chgData name="Chen, Peilin (cts3td)" userId="7f9269d0-3077-4523-9ccf-5f947e08ec09" providerId="ADAL" clId="{AB211E45-D03E-4002-94C3-66862E345C50}" dt="2024-09-07T19:55:54.829" v="384" actId="20577"/>
          <pc:sldLayoutMkLst>
            <pc:docMk/>
            <pc:sldMasterMk cId="0" sldId="2147483648"/>
            <pc:sldLayoutMk cId="0" sldId="2147483650"/>
          </pc:sldLayoutMkLst>
          <pc:spChg chg="mod">
            <ac:chgData name="Chen, Peilin (cts3td)" userId="7f9269d0-3077-4523-9ccf-5f947e08ec09" providerId="ADAL" clId="{AB211E45-D03E-4002-94C3-66862E345C50}" dt="2024-09-07T19:55:54.829" v="384" actId="20577"/>
            <ac:spMkLst>
              <pc:docMk/>
              <pc:sldMasterMk cId="0" sldId="2147483648"/>
              <pc:sldLayoutMk cId="0" sldId="2147483650"/>
              <ac:spMk id="10" creationId="{C9717E16-1558-49D3-B5A9-DD1600C14679}"/>
            </ac:spMkLst>
          </pc:spChg>
        </pc:sldLayoutChg>
        <pc:sldLayoutChg chg="modSp mod">
          <pc:chgData name="Chen, Peilin (cts3td)" userId="7f9269d0-3077-4523-9ccf-5f947e08ec09" providerId="ADAL" clId="{AB211E45-D03E-4002-94C3-66862E345C50}" dt="2024-09-07T19:56:09.147" v="408" actId="20577"/>
          <pc:sldLayoutMkLst>
            <pc:docMk/>
            <pc:sldMasterMk cId="0" sldId="2147483648"/>
            <pc:sldLayoutMk cId="0" sldId="2147483651"/>
          </pc:sldLayoutMkLst>
          <pc:spChg chg="mod">
            <ac:chgData name="Chen, Peilin (cts3td)" userId="7f9269d0-3077-4523-9ccf-5f947e08ec09" providerId="ADAL" clId="{AB211E45-D03E-4002-94C3-66862E345C50}" dt="2024-09-07T19:56:09.147" v="408" actId="20577"/>
            <ac:spMkLst>
              <pc:docMk/>
              <pc:sldMasterMk cId="0" sldId="2147483648"/>
              <pc:sldLayoutMk cId="0" sldId="2147483651"/>
              <ac:spMk id="11" creationId="{36B0291D-897F-4642-AA16-F4EE7542EDFD}"/>
            </ac:spMkLst>
          </pc:spChg>
        </pc:sldLayoutChg>
        <pc:sldLayoutChg chg="modSp mod">
          <pc:chgData name="Chen, Peilin (cts3td)" userId="7f9269d0-3077-4523-9ccf-5f947e08ec09" providerId="ADAL" clId="{AB211E45-D03E-4002-94C3-66862E345C50}" dt="2024-09-07T19:56:21.972" v="436" actId="20577"/>
          <pc:sldLayoutMkLst>
            <pc:docMk/>
            <pc:sldMasterMk cId="0" sldId="2147483648"/>
            <pc:sldLayoutMk cId="0" sldId="2147483652"/>
          </pc:sldLayoutMkLst>
          <pc:spChg chg="mod">
            <ac:chgData name="Chen, Peilin (cts3td)" userId="7f9269d0-3077-4523-9ccf-5f947e08ec09" providerId="ADAL" clId="{AB211E45-D03E-4002-94C3-66862E345C50}" dt="2024-09-07T19:56:21.972" v="436" actId="20577"/>
            <ac:spMkLst>
              <pc:docMk/>
              <pc:sldMasterMk cId="0" sldId="2147483648"/>
              <pc:sldLayoutMk cId="0" sldId="2147483652"/>
              <ac:spMk id="12" creationId="{574C4A7D-7CF3-4FE6-80C9-FD2EB1FADE8A}"/>
            </ac:spMkLst>
          </pc:spChg>
        </pc:sldLayoutChg>
        <pc:sldLayoutChg chg="modSp mod">
          <pc:chgData name="Chen, Peilin (cts3td)" userId="7f9269d0-3077-4523-9ccf-5f947e08ec09" providerId="ADAL" clId="{AB211E45-D03E-4002-94C3-66862E345C50}" dt="2024-09-07T19:56:31.355" v="450" actId="20577"/>
          <pc:sldLayoutMkLst>
            <pc:docMk/>
            <pc:sldMasterMk cId="0" sldId="2147483648"/>
            <pc:sldLayoutMk cId="0" sldId="2147483654"/>
          </pc:sldLayoutMkLst>
          <pc:spChg chg="mod">
            <ac:chgData name="Chen, Peilin (cts3td)" userId="7f9269d0-3077-4523-9ccf-5f947e08ec09" providerId="ADAL" clId="{AB211E45-D03E-4002-94C3-66862E345C50}" dt="2024-09-07T19:56:31.355" v="450" actId="20577"/>
            <ac:spMkLst>
              <pc:docMk/>
              <pc:sldMasterMk cId="0" sldId="2147483648"/>
              <pc:sldLayoutMk cId="0" sldId="2147483654"/>
              <ac:spMk id="14" creationId="{28C1900C-3304-401F-95B9-E5512CE2E6A2}"/>
            </ac:spMkLst>
          </pc:spChg>
        </pc:sldLayoutChg>
      </pc:sldMasterChg>
    </pc:docChg>
  </pc:docChgLst>
  <pc:docChgLst>
    <pc:chgData name="Chen, Peilin (cts3td)" userId="7f9269d0-3077-4523-9ccf-5f947e08ec09" providerId="ADAL" clId="{410EB197-66B7-4BED-9012-EF9B91065492}"/>
    <pc:docChg chg="undo custSel addSld delSld modSld">
      <pc:chgData name="Chen, Peilin (cts3td)" userId="7f9269d0-3077-4523-9ccf-5f947e08ec09" providerId="ADAL" clId="{410EB197-66B7-4BED-9012-EF9B91065492}" dt="2024-12-03T23:00:45.885" v="1739" actId="1036"/>
      <pc:docMkLst>
        <pc:docMk/>
      </pc:docMkLst>
      <pc:sldChg chg="modSp mod">
        <pc:chgData name="Chen, Peilin (cts3td)" userId="7f9269d0-3077-4523-9ccf-5f947e08ec09" providerId="ADAL" clId="{410EB197-66B7-4BED-9012-EF9B91065492}" dt="2024-12-03T21:43:15.269" v="18" actId="20577"/>
        <pc:sldMkLst>
          <pc:docMk/>
          <pc:sldMk cId="0" sldId="256"/>
        </pc:sldMkLst>
        <pc:spChg chg="mod">
          <ac:chgData name="Chen, Peilin (cts3td)" userId="7f9269d0-3077-4523-9ccf-5f947e08ec09" providerId="ADAL" clId="{410EB197-66B7-4BED-9012-EF9B91065492}" dt="2024-12-03T21:43:15.269" v="18" actId="20577"/>
          <ac:spMkLst>
            <pc:docMk/>
            <pc:sldMk cId="0" sldId="256"/>
            <ac:spMk id="19" creationId="{00000000-0000-0000-0000-000000000000}"/>
          </ac:spMkLst>
        </pc:spChg>
      </pc:sldChg>
      <pc:sldChg chg="del">
        <pc:chgData name="Chen, Peilin (cts3td)" userId="7f9269d0-3077-4523-9ccf-5f947e08ec09" providerId="ADAL" clId="{410EB197-66B7-4BED-9012-EF9B91065492}" dt="2024-12-03T22:24:46.575" v="1021" actId="47"/>
        <pc:sldMkLst>
          <pc:docMk/>
          <pc:sldMk cId="684812453" sldId="4917"/>
        </pc:sldMkLst>
      </pc:sldChg>
      <pc:sldChg chg="addSp delSp modSp add mod">
        <pc:chgData name="Chen, Peilin (cts3td)" userId="7f9269d0-3077-4523-9ccf-5f947e08ec09" providerId="ADAL" clId="{410EB197-66B7-4BED-9012-EF9B91065492}" dt="2024-12-03T22:11:25.149" v="530" actId="20577"/>
        <pc:sldMkLst>
          <pc:docMk/>
          <pc:sldMk cId="1626437639" sldId="4918"/>
        </pc:sldMkLst>
        <pc:spChg chg="mod">
          <ac:chgData name="Chen, Peilin (cts3td)" userId="7f9269d0-3077-4523-9ccf-5f947e08ec09" providerId="ADAL" clId="{410EB197-66B7-4BED-9012-EF9B91065492}" dt="2024-12-03T21:50:52.027" v="84" actId="20577"/>
          <ac:spMkLst>
            <pc:docMk/>
            <pc:sldMk cId="1626437639" sldId="4918"/>
            <ac:spMk id="3" creationId="{B5D6A611-10FE-267E-880E-97069767B32D}"/>
          </ac:spMkLst>
        </pc:spChg>
        <pc:spChg chg="mod">
          <ac:chgData name="Chen, Peilin (cts3td)" userId="7f9269d0-3077-4523-9ccf-5f947e08ec09" providerId="ADAL" clId="{410EB197-66B7-4BED-9012-EF9B91065492}" dt="2024-12-03T21:44:32.973" v="59" actId="20577"/>
          <ac:spMkLst>
            <pc:docMk/>
            <pc:sldMk cId="1626437639" sldId="4918"/>
            <ac:spMk id="5" creationId="{AC5C445D-9006-2C09-74EA-8FDBD699A68D}"/>
          </ac:spMkLst>
        </pc:spChg>
        <pc:spChg chg="del">
          <ac:chgData name="Chen, Peilin (cts3td)" userId="7f9269d0-3077-4523-9ccf-5f947e08ec09" providerId="ADAL" clId="{410EB197-66B7-4BED-9012-EF9B91065492}" dt="2024-12-03T21:43:56.293" v="21" actId="478"/>
          <ac:spMkLst>
            <pc:docMk/>
            <pc:sldMk cId="1626437639" sldId="4918"/>
            <ac:spMk id="6" creationId="{2A49680B-3BBE-F235-8C13-E2C22829BBB8}"/>
          </ac:spMkLst>
        </pc:spChg>
        <pc:spChg chg="del">
          <ac:chgData name="Chen, Peilin (cts3td)" userId="7f9269d0-3077-4523-9ccf-5f947e08ec09" providerId="ADAL" clId="{410EB197-66B7-4BED-9012-EF9B91065492}" dt="2024-12-03T21:44:00.892" v="23" actId="478"/>
          <ac:spMkLst>
            <pc:docMk/>
            <pc:sldMk cId="1626437639" sldId="4918"/>
            <ac:spMk id="7" creationId="{591AF78D-09FB-4309-45C7-21F6C852A62B}"/>
          </ac:spMkLst>
        </pc:spChg>
        <pc:spChg chg="del">
          <ac:chgData name="Chen, Peilin (cts3td)" userId="7f9269d0-3077-4523-9ccf-5f947e08ec09" providerId="ADAL" clId="{410EB197-66B7-4BED-9012-EF9B91065492}" dt="2024-12-03T21:43:53.745" v="20" actId="478"/>
          <ac:spMkLst>
            <pc:docMk/>
            <pc:sldMk cId="1626437639" sldId="4918"/>
            <ac:spMk id="9" creationId="{C63C5824-63F4-6CD7-8F53-78F5076A9391}"/>
          </ac:spMkLst>
        </pc:spChg>
        <pc:spChg chg="del">
          <ac:chgData name="Chen, Peilin (cts3td)" userId="7f9269d0-3077-4523-9ccf-5f947e08ec09" providerId="ADAL" clId="{410EB197-66B7-4BED-9012-EF9B91065492}" dt="2024-12-03T21:44:06.955" v="24" actId="478"/>
          <ac:spMkLst>
            <pc:docMk/>
            <pc:sldMk cId="1626437639" sldId="4918"/>
            <ac:spMk id="10" creationId="{4670149E-9579-738D-051D-F4A3DF39B600}"/>
          </ac:spMkLst>
        </pc:spChg>
        <pc:spChg chg="del">
          <ac:chgData name="Chen, Peilin (cts3td)" userId="7f9269d0-3077-4523-9ccf-5f947e08ec09" providerId="ADAL" clId="{410EB197-66B7-4BED-9012-EF9B91065492}" dt="2024-12-03T21:44:06.955" v="24" actId="478"/>
          <ac:spMkLst>
            <pc:docMk/>
            <pc:sldMk cId="1626437639" sldId="4918"/>
            <ac:spMk id="11" creationId="{05F8D3CF-33FA-C189-A29F-B15E14B9B1BF}"/>
          </ac:spMkLst>
        </pc:spChg>
        <pc:spChg chg="del">
          <ac:chgData name="Chen, Peilin (cts3td)" userId="7f9269d0-3077-4523-9ccf-5f947e08ec09" providerId="ADAL" clId="{410EB197-66B7-4BED-9012-EF9B91065492}" dt="2024-12-03T21:44:06.955" v="24" actId="478"/>
          <ac:spMkLst>
            <pc:docMk/>
            <pc:sldMk cId="1626437639" sldId="4918"/>
            <ac:spMk id="12" creationId="{D97C64BD-9850-2951-57CA-847B3DB968B5}"/>
          </ac:spMkLst>
        </pc:spChg>
        <pc:spChg chg="del">
          <ac:chgData name="Chen, Peilin (cts3td)" userId="7f9269d0-3077-4523-9ccf-5f947e08ec09" providerId="ADAL" clId="{410EB197-66B7-4BED-9012-EF9B91065492}" dt="2024-12-03T21:44:06.955" v="24" actId="478"/>
          <ac:spMkLst>
            <pc:docMk/>
            <pc:sldMk cId="1626437639" sldId="4918"/>
            <ac:spMk id="13" creationId="{87CADFAD-D5C8-854E-6162-C73A9938F82C}"/>
          </ac:spMkLst>
        </pc:spChg>
        <pc:spChg chg="del">
          <ac:chgData name="Chen, Peilin (cts3td)" userId="7f9269d0-3077-4523-9ccf-5f947e08ec09" providerId="ADAL" clId="{410EB197-66B7-4BED-9012-EF9B91065492}" dt="2024-12-03T21:44:06.955" v="24" actId="478"/>
          <ac:spMkLst>
            <pc:docMk/>
            <pc:sldMk cId="1626437639" sldId="4918"/>
            <ac:spMk id="14" creationId="{A303A6BB-003E-3B8A-2515-517164E1F012}"/>
          </ac:spMkLst>
        </pc:spChg>
        <pc:spChg chg="add mod">
          <ac:chgData name="Chen, Peilin (cts3td)" userId="7f9269d0-3077-4523-9ccf-5f947e08ec09" providerId="ADAL" clId="{410EB197-66B7-4BED-9012-EF9B91065492}" dt="2024-12-03T21:52:04.933" v="154" actId="20577"/>
          <ac:spMkLst>
            <pc:docMk/>
            <pc:sldMk cId="1626437639" sldId="4918"/>
            <ac:spMk id="16" creationId="{536F9C77-C788-021D-45B9-7B84C2FFBE4A}"/>
          </ac:spMkLst>
        </pc:spChg>
        <pc:spChg chg="add mod">
          <ac:chgData name="Chen, Peilin (cts3td)" userId="7f9269d0-3077-4523-9ccf-5f947e08ec09" providerId="ADAL" clId="{410EB197-66B7-4BED-9012-EF9B91065492}" dt="2024-12-03T21:54:18.201" v="166" actId="20577"/>
          <ac:spMkLst>
            <pc:docMk/>
            <pc:sldMk cId="1626437639" sldId="4918"/>
            <ac:spMk id="17" creationId="{EA76A180-7951-139D-8769-D8F605C636EB}"/>
          </ac:spMkLst>
        </pc:spChg>
        <pc:spChg chg="del">
          <ac:chgData name="Chen, Peilin (cts3td)" userId="7f9269d0-3077-4523-9ccf-5f947e08ec09" providerId="ADAL" clId="{410EB197-66B7-4BED-9012-EF9B91065492}" dt="2024-12-03T21:44:13.884" v="27" actId="478"/>
          <ac:spMkLst>
            <pc:docMk/>
            <pc:sldMk cId="1626437639" sldId="4918"/>
            <ac:spMk id="18" creationId="{88356FA1-3605-1B3A-0316-39F18E14FE42}"/>
          </ac:spMkLst>
        </pc:spChg>
        <pc:spChg chg="del">
          <ac:chgData name="Chen, Peilin (cts3td)" userId="7f9269d0-3077-4523-9ccf-5f947e08ec09" providerId="ADAL" clId="{410EB197-66B7-4BED-9012-EF9B91065492}" dt="2024-12-03T21:44:15.256" v="28" actId="478"/>
          <ac:spMkLst>
            <pc:docMk/>
            <pc:sldMk cId="1626437639" sldId="4918"/>
            <ac:spMk id="19" creationId="{DAF439E4-8DCB-5FE5-0811-F7BE4820D9C0}"/>
          </ac:spMkLst>
        </pc:spChg>
        <pc:spChg chg="del">
          <ac:chgData name="Chen, Peilin (cts3td)" userId="7f9269d0-3077-4523-9ccf-5f947e08ec09" providerId="ADAL" clId="{410EB197-66B7-4BED-9012-EF9B91065492}" dt="2024-12-03T21:44:06.955" v="24" actId="478"/>
          <ac:spMkLst>
            <pc:docMk/>
            <pc:sldMk cId="1626437639" sldId="4918"/>
            <ac:spMk id="20" creationId="{D0D406A5-C258-2168-7D6C-AB89F290523D}"/>
          </ac:spMkLst>
        </pc:spChg>
        <pc:spChg chg="del">
          <ac:chgData name="Chen, Peilin (cts3td)" userId="7f9269d0-3077-4523-9ccf-5f947e08ec09" providerId="ADAL" clId="{410EB197-66B7-4BED-9012-EF9B91065492}" dt="2024-12-03T21:44:12.162" v="26" actId="478"/>
          <ac:spMkLst>
            <pc:docMk/>
            <pc:sldMk cId="1626437639" sldId="4918"/>
            <ac:spMk id="21" creationId="{B2001404-2718-6808-54D2-AACC3D88390E}"/>
          </ac:spMkLst>
        </pc:spChg>
        <pc:spChg chg="del">
          <ac:chgData name="Chen, Peilin (cts3td)" userId="7f9269d0-3077-4523-9ccf-5f947e08ec09" providerId="ADAL" clId="{410EB197-66B7-4BED-9012-EF9B91065492}" dt="2024-12-03T21:44:06.955" v="24" actId="478"/>
          <ac:spMkLst>
            <pc:docMk/>
            <pc:sldMk cId="1626437639" sldId="4918"/>
            <ac:spMk id="22" creationId="{98C46CC7-D752-788D-F956-C0ED6D6CEF76}"/>
          </ac:spMkLst>
        </pc:spChg>
        <pc:spChg chg="del">
          <ac:chgData name="Chen, Peilin (cts3td)" userId="7f9269d0-3077-4523-9ccf-5f947e08ec09" providerId="ADAL" clId="{410EB197-66B7-4BED-9012-EF9B91065492}" dt="2024-12-03T21:44:10.133" v="25" actId="478"/>
          <ac:spMkLst>
            <pc:docMk/>
            <pc:sldMk cId="1626437639" sldId="4918"/>
            <ac:spMk id="23" creationId="{65477325-D172-A469-5AC6-C549A9DB19D3}"/>
          </ac:spMkLst>
        </pc:spChg>
        <pc:spChg chg="add mod">
          <ac:chgData name="Chen, Peilin (cts3td)" userId="7f9269d0-3077-4523-9ccf-5f947e08ec09" providerId="ADAL" clId="{410EB197-66B7-4BED-9012-EF9B91065492}" dt="2024-12-03T22:11:25.149" v="530" actId="20577"/>
          <ac:spMkLst>
            <pc:docMk/>
            <pc:sldMk cId="1626437639" sldId="4918"/>
            <ac:spMk id="24" creationId="{2E47E3A3-3B56-729F-3C64-FD11CFCBC1CF}"/>
          </ac:spMkLst>
        </pc:spChg>
        <pc:picChg chg="add mod">
          <ac:chgData name="Chen, Peilin (cts3td)" userId="7f9269d0-3077-4523-9ccf-5f947e08ec09" providerId="ADAL" clId="{410EB197-66B7-4BED-9012-EF9B91065492}" dt="2024-12-03T21:51:42.959" v="112" actId="1035"/>
          <ac:picMkLst>
            <pc:docMk/>
            <pc:sldMk cId="1626437639" sldId="4918"/>
            <ac:picMk id="15" creationId="{07B07285-D01F-3A86-CE7A-424B4A2A14DF}"/>
          </ac:picMkLst>
        </pc:picChg>
        <pc:cxnChg chg="del">
          <ac:chgData name="Chen, Peilin (cts3td)" userId="7f9269d0-3077-4523-9ccf-5f947e08ec09" providerId="ADAL" clId="{410EB197-66B7-4BED-9012-EF9B91065492}" dt="2024-12-03T21:43:58.771" v="22" actId="478"/>
          <ac:cxnSpMkLst>
            <pc:docMk/>
            <pc:sldMk cId="1626437639" sldId="4918"/>
            <ac:cxnSpMk id="4" creationId="{2B9D7042-9BAD-0E93-3709-8266E084C4CC}"/>
          </ac:cxnSpMkLst>
        </pc:cxnChg>
        <pc:cxnChg chg="del">
          <ac:chgData name="Chen, Peilin (cts3td)" userId="7f9269d0-3077-4523-9ccf-5f947e08ec09" providerId="ADAL" clId="{410EB197-66B7-4BED-9012-EF9B91065492}" dt="2024-12-03T21:44:06.955" v="24" actId="478"/>
          <ac:cxnSpMkLst>
            <pc:docMk/>
            <pc:sldMk cId="1626437639" sldId="4918"/>
            <ac:cxnSpMk id="8" creationId="{D88B4297-034A-7E10-7506-11EB84749627}"/>
          </ac:cxnSpMkLst>
        </pc:cxnChg>
        <pc:cxnChg chg="del">
          <ac:chgData name="Chen, Peilin (cts3td)" userId="7f9269d0-3077-4523-9ccf-5f947e08ec09" providerId="ADAL" clId="{410EB197-66B7-4BED-9012-EF9B91065492}" dt="2024-12-03T21:44:06.955" v="24" actId="478"/>
          <ac:cxnSpMkLst>
            <pc:docMk/>
            <pc:sldMk cId="1626437639" sldId="4918"/>
            <ac:cxnSpMk id="26" creationId="{681AE552-9C62-768B-F1FE-64CC881116A6}"/>
          </ac:cxnSpMkLst>
        </pc:cxnChg>
        <pc:cxnChg chg="del">
          <ac:chgData name="Chen, Peilin (cts3td)" userId="7f9269d0-3077-4523-9ccf-5f947e08ec09" providerId="ADAL" clId="{410EB197-66B7-4BED-9012-EF9B91065492}" dt="2024-12-03T21:44:06.955" v="24" actId="478"/>
          <ac:cxnSpMkLst>
            <pc:docMk/>
            <pc:sldMk cId="1626437639" sldId="4918"/>
            <ac:cxnSpMk id="27" creationId="{36156947-520C-DB37-393C-2E58B624C701}"/>
          </ac:cxnSpMkLst>
        </pc:cxnChg>
        <pc:cxnChg chg="del">
          <ac:chgData name="Chen, Peilin (cts3td)" userId="7f9269d0-3077-4523-9ccf-5f947e08ec09" providerId="ADAL" clId="{410EB197-66B7-4BED-9012-EF9B91065492}" dt="2024-12-03T21:44:06.955" v="24" actId="478"/>
          <ac:cxnSpMkLst>
            <pc:docMk/>
            <pc:sldMk cId="1626437639" sldId="4918"/>
            <ac:cxnSpMk id="28" creationId="{1363BA05-E3B0-4398-4944-96733C0D3A85}"/>
          </ac:cxnSpMkLst>
        </pc:cxnChg>
        <pc:cxnChg chg="del">
          <ac:chgData name="Chen, Peilin (cts3td)" userId="7f9269d0-3077-4523-9ccf-5f947e08ec09" providerId="ADAL" clId="{410EB197-66B7-4BED-9012-EF9B91065492}" dt="2024-12-03T21:44:06.955" v="24" actId="478"/>
          <ac:cxnSpMkLst>
            <pc:docMk/>
            <pc:sldMk cId="1626437639" sldId="4918"/>
            <ac:cxnSpMk id="33" creationId="{B56AE8CF-A852-6DD9-EA77-F336A58F4D54}"/>
          </ac:cxnSpMkLst>
        </pc:cxnChg>
        <pc:cxnChg chg="del">
          <ac:chgData name="Chen, Peilin (cts3td)" userId="7f9269d0-3077-4523-9ccf-5f947e08ec09" providerId="ADAL" clId="{410EB197-66B7-4BED-9012-EF9B91065492}" dt="2024-12-03T21:44:06.955" v="24" actId="478"/>
          <ac:cxnSpMkLst>
            <pc:docMk/>
            <pc:sldMk cId="1626437639" sldId="4918"/>
            <ac:cxnSpMk id="34" creationId="{30C18405-24E2-35CC-F6F8-350F051F9F0F}"/>
          </ac:cxnSpMkLst>
        </pc:cxnChg>
      </pc:sldChg>
      <pc:sldChg chg="addSp delSp modSp add mod">
        <pc:chgData name="Chen, Peilin (cts3td)" userId="7f9269d0-3077-4523-9ccf-5f947e08ec09" providerId="ADAL" clId="{410EB197-66B7-4BED-9012-EF9B91065492}" dt="2024-12-03T22:16:12.243" v="688" actId="1076"/>
        <pc:sldMkLst>
          <pc:docMk/>
          <pc:sldMk cId="15383225" sldId="4919"/>
        </pc:sldMkLst>
        <pc:spChg chg="mod">
          <ac:chgData name="Chen, Peilin (cts3td)" userId="7f9269d0-3077-4523-9ccf-5f947e08ec09" providerId="ADAL" clId="{410EB197-66B7-4BED-9012-EF9B91065492}" dt="2024-12-03T22:12:09.950" v="578" actId="20577"/>
          <ac:spMkLst>
            <pc:docMk/>
            <pc:sldMk cId="15383225" sldId="4919"/>
            <ac:spMk id="3" creationId="{27D4D5E0-EBC0-56C8-DFCE-E3FA2D4B9ADA}"/>
          </ac:spMkLst>
        </pc:spChg>
        <pc:spChg chg="del">
          <ac:chgData name="Chen, Peilin (cts3td)" userId="7f9269d0-3077-4523-9ccf-5f947e08ec09" providerId="ADAL" clId="{410EB197-66B7-4BED-9012-EF9B91065492}" dt="2024-12-03T22:08:25.259" v="522" actId="478"/>
          <ac:spMkLst>
            <pc:docMk/>
            <pc:sldMk cId="15383225" sldId="4919"/>
            <ac:spMk id="16" creationId="{02401EF1-F5B3-90FC-0145-90B14B4A69D8}"/>
          </ac:spMkLst>
        </pc:spChg>
        <pc:spChg chg="del">
          <ac:chgData name="Chen, Peilin (cts3td)" userId="7f9269d0-3077-4523-9ccf-5f947e08ec09" providerId="ADAL" clId="{410EB197-66B7-4BED-9012-EF9B91065492}" dt="2024-12-03T22:12:34.677" v="584" actId="478"/>
          <ac:spMkLst>
            <pc:docMk/>
            <pc:sldMk cId="15383225" sldId="4919"/>
            <ac:spMk id="24" creationId="{5FF4897E-4D6D-8F40-3B34-055489F15435}"/>
          </ac:spMkLst>
        </pc:spChg>
        <pc:picChg chg="add mod">
          <ac:chgData name="Chen, Peilin (cts3td)" userId="7f9269d0-3077-4523-9ccf-5f947e08ec09" providerId="ADAL" clId="{410EB197-66B7-4BED-9012-EF9B91065492}" dt="2024-12-03T22:16:12.243" v="688" actId="1076"/>
          <ac:picMkLst>
            <pc:docMk/>
            <pc:sldMk cId="15383225" sldId="4919"/>
            <ac:picMk id="4" creationId="{19ADB746-B973-8920-3463-59BD8F08934B}"/>
          </ac:picMkLst>
        </pc:picChg>
        <pc:picChg chg="add del mod">
          <ac:chgData name="Chen, Peilin (cts3td)" userId="7f9269d0-3077-4523-9ccf-5f947e08ec09" providerId="ADAL" clId="{410EB197-66B7-4BED-9012-EF9B91065492}" dt="2024-12-03T22:15:59.230" v="687" actId="478"/>
          <ac:picMkLst>
            <pc:docMk/>
            <pc:sldMk cId="15383225" sldId="4919"/>
            <ac:picMk id="7" creationId="{8D90F135-73B3-B0F2-307B-801F03BA964C}"/>
          </ac:picMkLst>
        </pc:picChg>
        <pc:picChg chg="del">
          <ac:chgData name="Chen, Peilin (cts3td)" userId="7f9269d0-3077-4523-9ccf-5f947e08ec09" providerId="ADAL" clId="{410EB197-66B7-4BED-9012-EF9B91065492}" dt="2024-12-03T22:08:22.570" v="521" actId="478"/>
          <ac:picMkLst>
            <pc:docMk/>
            <pc:sldMk cId="15383225" sldId="4919"/>
            <ac:picMk id="15" creationId="{B42C4DCE-C4AE-2F04-BDFE-A5516D3461B0}"/>
          </ac:picMkLst>
        </pc:picChg>
      </pc:sldChg>
      <pc:sldChg chg="addSp delSp modSp add mod">
        <pc:chgData name="Chen, Peilin (cts3td)" userId="7f9269d0-3077-4523-9ccf-5f947e08ec09" providerId="ADAL" clId="{410EB197-66B7-4BED-9012-EF9B91065492}" dt="2024-12-03T22:20:18.761" v="870" actId="1035"/>
        <pc:sldMkLst>
          <pc:docMk/>
          <pc:sldMk cId="3831230796" sldId="4920"/>
        </pc:sldMkLst>
        <pc:spChg chg="add mod">
          <ac:chgData name="Chen, Peilin (cts3td)" userId="7f9269d0-3077-4523-9ccf-5f947e08ec09" providerId="ADAL" clId="{410EB197-66B7-4BED-9012-EF9B91065492}" dt="2024-12-03T22:20:18.761" v="870" actId="1035"/>
          <ac:spMkLst>
            <pc:docMk/>
            <pc:sldMk cId="3831230796" sldId="4920"/>
            <ac:spMk id="2" creationId="{592A51AA-0546-93E9-3E10-38469532E46E}"/>
          </ac:spMkLst>
        </pc:spChg>
        <pc:spChg chg="mod">
          <ac:chgData name="Chen, Peilin (cts3td)" userId="7f9269d0-3077-4523-9ccf-5f947e08ec09" providerId="ADAL" clId="{410EB197-66B7-4BED-9012-EF9B91065492}" dt="2024-12-03T22:17:30.344" v="695" actId="20577"/>
          <ac:spMkLst>
            <pc:docMk/>
            <pc:sldMk cId="3831230796" sldId="4920"/>
            <ac:spMk id="3" creationId="{4125ECCA-258A-C8BE-A215-72389BDDEC74}"/>
          </ac:spMkLst>
        </pc:spChg>
        <pc:spChg chg="add mod">
          <ac:chgData name="Chen, Peilin (cts3td)" userId="7f9269d0-3077-4523-9ccf-5f947e08ec09" providerId="ADAL" clId="{410EB197-66B7-4BED-9012-EF9B91065492}" dt="2024-12-03T22:19:44.911" v="764" actId="1036"/>
          <ac:spMkLst>
            <pc:docMk/>
            <pc:sldMk cId="3831230796" sldId="4920"/>
            <ac:spMk id="7" creationId="{A0A4D760-84D0-E4A8-403B-AA73F37B8AAF}"/>
          </ac:spMkLst>
        </pc:spChg>
        <pc:spChg chg="mod">
          <ac:chgData name="Chen, Peilin (cts3td)" userId="7f9269d0-3077-4523-9ccf-5f947e08ec09" providerId="ADAL" clId="{410EB197-66B7-4BED-9012-EF9B91065492}" dt="2024-12-03T22:18:59.019" v="696"/>
          <ac:spMkLst>
            <pc:docMk/>
            <pc:sldMk cId="3831230796" sldId="4920"/>
            <ac:spMk id="9" creationId="{BB485BB9-6DC1-1376-53C1-6C1024ED8AC8}"/>
          </ac:spMkLst>
        </pc:spChg>
        <pc:spChg chg="del">
          <ac:chgData name="Chen, Peilin (cts3td)" userId="7f9269d0-3077-4523-9ccf-5f947e08ec09" providerId="ADAL" clId="{410EB197-66B7-4BED-9012-EF9B91065492}" dt="2024-12-03T22:19:22.862" v="744" actId="478"/>
          <ac:spMkLst>
            <pc:docMk/>
            <pc:sldMk cId="3831230796" sldId="4920"/>
            <ac:spMk id="17" creationId="{BC0E2534-68DD-CEE1-12C4-6800C3EDD941}"/>
          </ac:spMkLst>
        </pc:spChg>
        <pc:spChg chg="mod">
          <ac:chgData name="Chen, Peilin (cts3td)" userId="7f9269d0-3077-4523-9ccf-5f947e08ec09" providerId="ADAL" clId="{410EB197-66B7-4BED-9012-EF9B91065492}" dt="2024-12-03T22:18:59.019" v="696"/>
          <ac:spMkLst>
            <pc:docMk/>
            <pc:sldMk cId="3831230796" sldId="4920"/>
            <ac:spMk id="18" creationId="{CE0D10B2-4F39-65C5-AA75-456A18152089}"/>
          </ac:spMkLst>
        </pc:spChg>
        <pc:spChg chg="mod">
          <ac:chgData name="Chen, Peilin (cts3td)" userId="7f9269d0-3077-4523-9ccf-5f947e08ec09" providerId="ADAL" clId="{410EB197-66B7-4BED-9012-EF9B91065492}" dt="2024-12-03T22:18:59.019" v="696"/>
          <ac:spMkLst>
            <pc:docMk/>
            <pc:sldMk cId="3831230796" sldId="4920"/>
            <ac:spMk id="19" creationId="{796ED6E2-DA56-C904-A665-72F0B2432984}"/>
          </ac:spMkLst>
        </pc:spChg>
        <pc:spChg chg="add mod">
          <ac:chgData name="Chen, Peilin (cts3td)" userId="7f9269d0-3077-4523-9ccf-5f947e08ec09" providerId="ADAL" clId="{410EB197-66B7-4BED-9012-EF9B91065492}" dt="2024-12-03T22:20:06.495" v="823" actId="1038"/>
          <ac:spMkLst>
            <pc:docMk/>
            <pc:sldMk cId="3831230796" sldId="4920"/>
            <ac:spMk id="21" creationId="{F76511A2-716C-9FD0-2594-ED4C6B679E15}"/>
          </ac:spMkLst>
        </pc:spChg>
        <pc:spChg chg="add mod">
          <ac:chgData name="Chen, Peilin (cts3td)" userId="7f9269d0-3077-4523-9ccf-5f947e08ec09" providerId="ADAL" clId="{410EB197-66B7-4BED-9012-EF9B91065492}" dt="2024-12-03T22:20:15.297" v="863" actId="1038"/>
          <ac:spMkLst>
            <pc:docMk/>
            <pc:sldMk cId="3831230796" sldId="4920"/>
            <ac:spMk id="22" creationId="{0A826279-8665-D9B6-2F21-9FCB81AE451E}"/>
          </ac:spMkLst>
        </pc:spChg>
        <pc:grpChg chg="add mod">
          <ac:chgData name="Chen, Peilin (cts3td)" userId="7f9269d0-3077-4523-9ccf-5f947e08ec09" providerId="ADAL" clId="{410EB197-66B7-4BED-9012-EF9B91065492}" dt="2024-12-03T22:20:06.495" v="823" actId="1038"/>
          <ac:grpSpMkLst>
            <pc:docMk/>
            <pc:sldMk cId="3831230796" sldId="4920"/>
            <ac:grpSpMk id="8" creationId="{0C58DF0F-E939-9990-4D12-253691A82789}"/>
          </ac:grpSpMkLst>
        </pc:grpChg>
        <pc:picChg chg="del">
          <ac:chgData name="Chen, Peilin (cts3td)" userId="7f9269d0-3077-4523-9ccf-5f947e08ec09" providerId="ADAL" clId="{410EB197-66B7-4BED-9012-EF9B91065492}" dt="2024-12-03T22:16:27.859" v="690" actId="478"/>
          <ac:picMkLst>
            <pc:docMk/>
            <pc:sldMk cId="3831230796" sldId="4920"/>
            <ac:picMk id="4" creationId="{8C30F0E2-CFCE-57C4-2B0B-78903E3FA3A1}"/>
          </ac:picMkLst>
        </pc:picChg>
        <pc:picChg chg="add mod">
          <ac:chgData name="Chen, Peilin (cts3td)" userId="7f9269d0-3077-4523-9ccf-5f947e08ec09" providerId="ADAL" clId="{410EB197-66B7-4BED-9012-EF9B91065492}" dt="2024-12-03T22:19:44.911" v="764" actId="1036"/>
          <ac:picMkLst>
            <pc:docMk/>
            <pc:sldMk cId="3831230796" sldId="4920"/>
            <ac:picMk id="6" creationId="{1FD2E125-FCCD-FAA6-8092-2B65E5BC9BDF}"/>
          </ac:picMkLst>
        </pc:picChg>
        <pc:cxnChg chg="mod">
          <ac:chgData name="Chen, Peilin (cts3td)" userId="7f9269d0-3077-4523-9ccf-5f947e08ec09" providerId="ADAL" clId="{410EB197-66B7-4BED-9012-EF9B91065492}" dt="2024-12-03T22:18:59.019" v="696"/>
          <ac:cxnSpMkLst>
            <pc:docMk/>
            <pc:sldMk cId="3831230796" sldId="4920"/>
            <ac:cxnSpMk id="10" creationId="{6000C1D1-86FC-5F3E-FC65-368ECE014E55}"/>
          </ac:cxnSpMkLst>
        </pc:cxnChg>
        <pc:cxnChg chg="mod">
          <ac:chgData name="Chen, Peilin (cts3td)" userId="7f9269d0-3077-4523-9ccf-5f947e08ec09" providerId="ADAL" clId="{410EB197-66B7-4BED-9012-EF9B91065492}" dt="2024-12-03T22:18:59.019" v="696"/>
          <ac:cxnSpMkLst>
            <pc:docMk/>
            <pc:sldMk cId="3831230796" sldId="4920"/>
            <ac:cxnSpMk id="11" creationId="{7388C042-906C-64AE-750B-24874A6EADEA}"/>
          </ac:cxnSpMkLst>
        </pc:cxnChg>
        <pc:cxnChg chg="mod">
          <ac:chgData name="Chen, Peilin (cts3td)" userId="7f9269d0-3077-4523-9ccf-5f947e08ec09" providerId="ADAL" clId="{410EB197-66B7-4BED-9012-EF9B91065492}" dt="2024-12-03T22:18:59.019" v="696"/>
          <ac:cxnSpMkLst>
            <pc:docMk/>
            <pc:sldMk cId="3831230796" sldId="4920"/>
            <ac:cxnSpMk id="12" creationId="{D711E817-966A-728D-A8B3-B14B7BA78E41}"/>
          </ac:cxnSpMkLst>
        </pc:cxnChg>
        <pc:cxnChg chg="mod">
          <ac:chgData name="Chen, Peilin (cts3td)" userId="7f9269d0-3077-4523-9ccf-5f947e08ec09" providerId="ADAL" clId="{410EB197-66B7-4BED-9012-EF9B91065492}" dt="2024-12-03T22:18:59.019" v="696"/>
          <ac:cxnSpMkLst>
            <pc:docMk/>
            <pc:sldMk cId="3831230796" sldId="4920"/>
            <ac:cxnSpMk id="13" creationId="{17B47CA8-4615-19D5-BB34-C91CCC2B8A51}"/>
          </ac:cxnSpMkLst>
        </pc:cxnChg>
        <pc:cxnChg chg="mod">
          <ac:chgData name="Chen, Peilin (cts3td)" userId="7f9269d0-3077-4523-9ccf-5f947e08ec09" providerId="ADAL" clId="{410EB197-66B7-4BED-9012-EF9B91065492}" dt="2024-12-03T22:18:59.019" v="696"/>
          <ac:cxnSpMkLst>
            <pc:docMk/>
            <pc:sldMk cId="3831230796" sldId="4920"/>
            <ac:cxnSpMk id="14" creationId="{7B6F1019-420C-84DE-E476-B235DC1CA2E1}"/>
          </ac:cxnSpMkLst>
        </pc:cxnChg>
        <pc:cxnChg chg="mod">
          <ac:chgData name="Chen, Peilin (cts3td)" userId="7f9269d0-3077-4523-9ccf-5f947e08ec09" providerId="ADAL" clId="{410EB197-66B7-4BED-9012-EF9B91065492}" dt="2024-12-03T22:18:59.019" v="696"/>
          <ac:cxnSpMkLst>
            <pc:docMk/>
            <pc:sldMk cId="3831230796" sldId="4920"/>
            <ac:cxnSpMk id="15" creationId="{63457FE2-D061-C163-9C63-6FC3B47C72AE}"/>
          </ac:cxnSpMkLst>
        </pc:cxnChg>
        <pc:cxnChg chg="mod">
          <ac:chgData name="Chen, Peilin (cts3td)" userId="7f9269d0-3077-4523-9ccf-5f947e08ec09" providerId="ADAL" clId="{410EB197-66B7-4BED-9012-EF9B91065492}" dt="2024-12-03T22:18:59.019" v="696"/>
          <ac:cxnSpMkLst>
            <pc:docMk/>
            <pc:sldMk cId="3831230796" sldId="4920"/>
            <ac:cxnSpMk id="16" creationId="{9F4A9B7F-6322-B4AF-817D-C1BEBAF68D6C}"/>
          </ac:cxnSpMkLst>
        </pc:cxnChg>
        <pc:cxnChg chg="add mod">
          <ac:chgData name="Chen, Peilin (cts3td)" userId="7f9269d0-3077-4523-9ccf-5f947e08ec09" providerId="ADAL" clId="{410EB197-66B7-4BED-9012-EF9B91065492}" dt="2024-12-03T22:20:06.495" v="823" actId="1038"/>
          <ac:cxnSpMkLst>
            <pc:docMk/>
            <pc:sldMk cId="3831230796" sldId="4920"/>
            <ac:cxnSpMk id="20" creationId="{22003CA4-F860-1975-A137-861873A71012}"/>
          </ac:cxnSpMkLst>
        </pc:cxnChg>
      </pc:sldChg>
      <pc:sldChg chg="addSp delSp modSp add mod">
        <pc:chgData name="Chen, Peilin (cts3td)" userId="7f9269d0-3077-4523-9ccf-5f947e08ec09" providerId="ADAL" clId="{410EB197-66B7-4BED-9012-EF9B91065492}" dt="2024-12-03T22:30:17.670" v="1285" actId="113"/>
        <pc:sldMkLst>
          <pc:docMk/>
          <pc:sldMk cId="4270753723" sldId="4921"/>
        </pc:sldMkLst>
        <pc:spChg chg="del">
          <ac:chgData name="Chen, Peilin (cts3td)" userId="7f9269d0-3077-4523-9ccf-5f947e08ec09" providerId="ADAL" clId="{410EB197-66B7-4BED-9012-EF9B91065492}" dt="2024-12-03T22:20:41.814" v="873" actId="478"/>
          <ac:spMkLst>
            <pc:docMk/>
            <pc:sldMk cId="4270753723" sldId="4921"/>
            <ac:spMk id="2" creationId="{86A49124-825B-0F99-175F-AF036C05CAA1}"/>
          </ac:spMkLst>
        </pc:spChg>
        <pc:spChg chg="mod">
          <ac:chgData name="Chen, Peilin (cts3td)" userId="7f9269d0-3077-4523-9ccf-5f947e08ec09" providerId="ADAL" clId="{410EB197-66B7-4BED-9012-EF9B91065492}" dt="2024-12-03T22:21:34.823" v="910" actId="20577"/>
          <ac:spMkLst>
            <pc:docMk/>
            <pc:sldMk cId="4270753723" sldId="4921"/>
            <ac:spMk id="3" creationId="{3B24D80D-F5C4-2E02-D415-66B57A4A6DB5}"/>
          </ac:spMkLst>
        </pc:spChg>
        <pc:spChg chg="del">
          <ac:chgData name="Chen, Peilin (cts3td)" userId="7f9269d0-3077-4523-9ccf-5f947e08ec09" providerId="ADAL" clId="{410EB197-66B7-4BED-9012-EF9B91065492}" dt="2024-12-03T22:20:43.963" v="874" actId="478"/>
          <ac:spMkLst>
            <pc:docMk/>
            <pc:sldMk cId="4270753723" sldId="4921"/>
            <ac:spMk id="7" creationId="{FF27B660-EF8B-8239-F371-062448EC97F4}"/>
          </ac:spMkLst>
        </pc:spChg>
        <pc:spChg chg="del">
          <ac:chgData name="Chen, Peilin (cts3td)" userId="7f9269d0-3077-4523-9ccf-5f947e08ec09" providerId="ADAL" clId="{410EB197-66B7-4BED-9012-EF9B91065492}" dt="2024-12-03T22:20:49.989" v="877" actId="478"/>
          <ac:spMkLst>
            <pc:docMk/>
            <pc:sldMk cId="4270753723" sldId="4921"/>
            <ac:spMk id="21" creationId="{93A02654-325F-0467-FF4D-290B35583998}"/>
          </ac:spMkLst>
        </pc:spChg>
        <pc:spChg chg="del">
          <ac:chgData name="Chen, Peilin (cts3td)" userId="7f9269d0-3077-4523-9ccf-5f947e08ec09" providerId="ADAL" clId="{410EB197-66B7-4BED-9012-EF9B91065492}" dt="2024-12-03T22:20:45.802" v="875" actId="478"/>
          <ac:spMkLst>
            <pc:docMk/>
            <pc:sldMk cId="4270753723" sldId="4921"/>
            <ac:spMk id="22" creationId="{155BF9BD-CB6F-6A20-A733-D4B5E334064A}"/>
          </ac:spMkLst>
        </pc:spChg>
        <pc:spChg chg="add mod">
          <ac:chgData name="Chen, Peilin (cts3td)" userId="7f9269d0-3077-4523-9ccf-5f947e08ec09" providerId="ADAL" clId="{410EB197-66B7-4BED-9012-EF9B91065492}" dt="2024-12-03T22:26:37.868" v="1150" actId="20577"/>
          <ac:spMkLst>
            <pc:docMk/>
            <pc:sldMk cId="4270753723" sldId="4921"/>
            <ac:spMk id="27" creationId="{07366E47-F7B6-2FFC-B688-AE4F279B531D}"/>
          </ac:spMkLst>
        </pc:spChg>
        <pc:spChg chg="add mod">
          <ac:chgData name="Chen, Peilin (cts3td)" userId="7f9269d0-3077-4523-9ccf-5f947e08ec09" providerId="ADAL" clId="{410EB197-66B7-4BED-9012-EF9B91065492}" dt="2024-12-03T22:27:28.489" v="1195" actId="20577"/>
          <ac:spMkLst>
            <pc:docMk/>
            <pc:sldMk cId="4270753723" sldId="4921"/>
            <ac:spMk id="28" creationId="{D5255497-6B29-873C-6351-966BB2188A5F}"/>
          </ac:spMkLst>
        </pc:spChg>
        <pc:spChg chg="add mod">
          <ac:chgData name="Chen, Peilin (cts3td)" userId="7f9269d0-3077-4523-9ccf-5f947e08ec09" providerId="ADAL" clId="{410EB197-66B7-4BED-9012-EF9B91065492}" dt="2024-12-03T22:30:17.670" v="1285" actId="113"/>
          <ac:spMkLst>
            <pc:docMk/>
            <pc:sldMk cId="4270753723" sldId="4921"/>
            <ac:spMk id="33" creationId="{D50C594C-3CD9-A71C-BBF6-B5542B666AE4}"/>
          </ac:spMkLst>
        </pc:spChg>
        <pc:spChg chg="add mod">
          <ac:chgData name="Chen, Peilin (cts3td)" userId="7f9269d0-3077-4523-9ccf-5f947e08ec09" providerId="ADAL" clId="{410EB197-66B7-4BED-9012-EF9B91065492}" dt="2024-12-03T22:30:03.780" v="1283" actId="1036"/>
          <ac:spMkLst>
            <pc:docMk/>
            <pc:sldMk cId="4270753723" sldId="4921"/>
            <ac:spMk id="34" creationId="{DC670F66-6B36-CAD0-0EE4-F2D88DB11572}"/>
          </ac:spMkLst>
        </pc:spChg>
        <pc:grpChg chg="del">
          <ac:chgData name="Chen, Peilin (cts3td)" userId="7f9269d0-3077-4523-9ccf-5f947e08ec09" providerId="ADAL" clId="{410EB197-66B7-4BED-9012-EF9B91065492}" dt="2024-12-03T22:20:47.812" v="876" actId="478"/>
          <ac:grpSpMkLst>
            <pc:docMk/>
            <pc:sldMk cId="4270753723" sldId="4921"/>
            <ac:grpSpMk id="8" creationId="{DE7D7F35-87DB-600A-8EE8-8E510047D269}"/>
          </ac:grpSpMkLst>
        </pc:grpChg>
        <pc:picChg chg="del">
          <ac:chgData name="Chen, Peilin (cts3td)" userId="7f9269d0-3077-4523-9ccf-5f947e08ec09" providerId="ADAL" clId="{410EB197-66B7-4BED-9012-EF9B91065492}" dt="2024-12-03T22:20:39.589" v="872" actId="478"/>
          <ac:picMkLst>
            <pc:docMk/>
            <pc:sldMk cId="4270753723" sldId="4921"/>
            <ac:picMk id="6" creationId="{7AD85E76-4FDA-3418-92CA-FCE34BE214AD}"/>
          </ac:picMkLst>
        </pc:picChg>
        <pc:picChg chg="add mod">
          <ac:chgData name="Chen, Peilin (cts3td)" userId="7f9269d0-3077-4523-9ccf-5f947e08ec09" providerId="ADAL" clId="{410EB197-66B7-4BED-9012-EF9B91065492}" dt="2024-12-03T22:24:31.857" v="1020" actId="1035"/>
          <ac:picMkLst>
            <pc:docMk/>
            <pc:sldMk cId="4270753723" sldId="4921"/>
            <ac:picMk id="17" creationId="{9E2D0535-3686-0833-0D91-552AE5D754FD}"/>
          </ac:picMkLst>
        </pc:picChg>
        <pc:picChg chg="add del mod">
          <ac:chgData name="Chen, Peilin (cts3td)" userId="7f9269d0-3077-4523-9ccf-5f947e08ec09" providerId="ADAL" clId="{410EB197-66B7-4BED-9012-EF9B91065492}" dt="2024-12-03T22:26:48.890" v="1151" actId="478"/>
          <ac:picMkLst>
            <pc:docMk/>
            <pc:sldMk cId="4270753723" sldId="4921"/>
            <ac:picMk id="24" creationId="{9EB657B3-910E-E835-8DAE-CED1F7A40019}"/>
          </ac:picMkLst>
        </pc:picChg>
        <pc:picChg chg="add mod">
          <ac:chgData name="Chen, Peilin (cts3td)" userId="7f9269d0-3077-4523-9ccf-5f947e08ec09" providerId="ADAL" clId="{410EB197-66B7-4BED-9012-EF9B91065492}" dt="2024-12-03T22:24:31.857" v="1020" actId="1035"/>
          <ac:picMkLst>
            <pc:docMk/>
            <pc:sldMk cId="4270753723" sldId="4921"/>
            <ac:picMk id="26" creationId="{7FCEA7CC-5DF8-AFFA-5484-3C692612B072}"/>
          </ac:picMkLst>
        </pc:picChg>
        <pc:picChg chg="add mod">
          <ac:chgData name="Chen, Peilin (cts3td)" userId="7f9269d0-3077-4523-9ccf-5f947e08ec09" providerId="ADAL" clId="{410EB197-66B7-4BED-9012-EF9B91065492}" dt="2024-12-03T22:27:16.647" v="1181" actId="1037"/>
          <ac:picMkLst>
            <pc:docMk/>
            <pc:sldMk cId="4270753723" sldId="4921"/>
            <ac:picMk id="31" creationId="{2008F396-3778-4CD5-90DD-EF66DA8861BB}"/>
          </ac:picMkLst>
        </pc:picChg>
        <pc:cxnChg chg="del">
          <ac:chgData name="Chen, Peilin (cts3td)" userId="7f9269d0-3077-4523-9ccf-5f947e08ec09" providerId="ADAL" clId="{410EB197-66B7-4BED-9012-EF9B91065492}" dt="2024-12-03T22:20:49.989" v="877" actId="478"/>
          <ac:cxnSpMkLst>
            <pc:docMk/>
            <pc:sldMk cId="4270753723" sldId="4921"/>
            <ac:cxnSpMk id="20" creationId="{58E16B28-ED7E-2740-D33F-3873E48D9201}"/>
          </ac:cxnSpMkLst>
        </pc:cxnChg>
      </pc:sldChg>
      <pc:sldChg chg="addSp delSp modSp add mod">
        <pc:chgData name="Chen, Peilin (cts3td)" userId="7f9269d0-3077-4523-9ccf-5f947e08ec09" providerId="ADAL" clId="{410EB197-66B7-4BED-9012-EF9B91065492}" dt="2024-12-03T22:34:56.183" v="1425" actId="20577"/>
        <pc:sldMkLst>
          <pc:docMk/>
          <pc:sldMk cId="105378093" sldId="4922"/>
        </pc:sldMkLst>
        <pc:spChg chg="add del mod">
          <ac:chgData name="Chen, Peilin (cts3td)" userId="7f9269d0-3077-4523-9ccf-5f947e08ec09" providerId="ADAL" clId="{410EB197-66B7-4BED-9012-EF9B91065492}" dt="2024-12-03T22:33:34.996" v="1296" actId="478"/>
          <ac:spMkLst>
            <pc:docMk/>
            <pc:sldMk cId="105378093" sldId="4922"/>
            <ac:spMk id="2" creationId="{12B73EA5-4C59-609D-907B-B72F0468F279}"/>
          </ac:spMkLst>
        </pc:spChg>
        <pc:spChg chg="del">
          <ac:chgData name="Chen, Peilin (cts3td)" userId="7f9269d0-3077-4523-9ccf-5f947e08ec09" providerId="ADAL" clId="{410EB197-66B7-4BED-9012-EF9B91065492}" dt="2024-12-03T22:34:00.087" v="1335" actId="478"/>
          <ac:spMkLst>
            <pc:docMk/>
            <pc:sldMk cId="105378093" sldId="4922"/>
            <ac:spMk id="3" creationId="{487A356C-0F45-09D5-9522-739D9BCB8120}"/>
          </ac:spMkLst>
        </pc:spChg>
        <pc:spChg chg="add mod">
          <ac:chgData name="Chen, Peilin (cts3td)" userId="7f9269d0-3077-4523-9ccf-5f947e08ec09" providerId="ADAL" clId="{410EB197-66B7-4BED-9012-EF9B91065492}" dt="2024-12-03T22:34:48.124" v="1414" actId="1036"/>
          <ac:spMkLst>
            <pc:docMk/>
            <pc:sldMk cId="105378093" sldId="4922"/>
            <ac:spMk id="4" creationId="{BC1F2B2E-194F-C0F4-2593-613F4F882040}"/>
          </ac:spMkLst>
        </pc:spChg>
        <pc:spChg chg="mod">
          <ac:chgData name="Chen, Peilin (cts3td)" userId="7f9269d0-3077-4523-9ccf-5f947e08ec09" providerId="ADAL" clId="{410EB197-66B7-4BED-9012-EF9B91065492}" dt="2024-12-03T22:32:52.343" v="1293"/>
          <ac:spMkLst>
            <pc:docMk/>
            <pc:sldMk cId="105378093" sldId="4922"/>
            <ac:spMk id="5" creationId="{6A927F9E-3A6C-6050-AB7B-C3331492D12B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6" creationId="{9D5F3571-BC81-4AAC-ED9E-09BBAE5DE233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7" creationId="{7B551286-A97C-0934-915E-D620B99EF65A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8" creationId="{9D8D5EDB-EC39-76F8-4D5E-43870B3964BA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9" creationId="{65E29808-65B9-0049-5EE5-6D8144FC5859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10" creationId="{694EF80B-5175-9898-AFEF-4CF923167BD6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16" creationId="{D6EDE105-B643-04C5-7A3C-318FA8718692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18" creationId="{D6C83EB9-8366-26BD-AA01-1E7FF0B49DE4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19" creationId="{358225A1-5BFB-AF3F-E40F-EB877E12C681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20" creationId="{DB13B2FD-A40B-DAC4-DFE6-9F5EA8726544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21" creationId="{B66F683D-5CFA-9E56-A9AB-A76514236991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22" creationId="{9DBFBCD2-2F58-9973-B8D1-88E8E2D1C952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23" creationId="{F32CFECF-1AE0-9B70-B66A-D9CE6568D765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24" creationId="{92059289-E723-AC51-AE76-D32E620046FD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25" creationId="{A2C4A351-F82A-D064-2BBA-C06A01BC39AE}"/>
          </ac:spMkLst>
        </pc:spChg>
        <pc:spChg chg="del">
          <ac:chgData name="Chen, Peilin (cts3td)" userId="7f9269d0-3077-4523-9ccf-5f947e08ec09" providerId="ADAL" clId="{410EB197-66B7-4BED-9012-EF9B91065492}" dt="2024-12-03T22:32:26.935" v="1288" actId="478"/>
          <ac:spMkLst>
            <pc:docMk/>
            <pc:sldMk cId="105378093" sldId="4922"/>
            <ac:spMk id="27" creationId="{728FF4EC-567F-A342-579A-7E253C76C879}"/>
          </ac:spMkLst>
        </pc:spChg>
        <pc:spChg chg="del">
          <ac:chgData name="Chen, Peilin (cts3td)" userId="7f9269d0-3077-4523-9ccf-5f947e08ec09" providerId="ADAL" clId="{410EB197-66B7-4BED-9012-EF9B91065492}" dt="2024-12-03T22:32:30.943" v="1290" actId="478"/>
          <ac:spMkLst>
            <pc:docMk/>
            <pc:sldMk cId="105378093" sldId="4922"/>
            <ac:spMk id="28" creationId="{B1D3593C-FD38-E446-CC13-A72B2D681FE2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29" creationId="{104A7A63-C60C-155E-2E35-E2E9D2C8D1D6}"/>
          </ac:spMkLst>
        </pc:spChg>
        <pc:spChg chg="del">
          <ac:chgData name="Chen, Peilin (cts3td)" userId="7f9269d0-3077-4523-9ccf-5f947e08ec09" providerId="ADAL" clId="{410EB197-66B7-4BED-9012-EF9B91065492}" dt="2024-12-03T22:33:26.725" v="1295" actId="478"/>
          <ac:spMkLst>
            <pc:docMk/>
            <pc:sldMk cId="105378093" sldId="4922"/>
            <ac:spMk id="33" creationId="{4C57259E-6AFE-18C7-4CCC-186702DB0F33}"/>
          </ac:spMkLst>
        </pc:spChg>
        <pc:spChg chg="del">
          <ac:chgData name="Chen, Peilin (cts3td)" userId="7f9269d0-3077-4523-9ccf-5f947e08ec09" providerId="ADAL" clId="{410EB197-66B7-4BED-9012-EF9B91065492}" dt="2024-12-03T22:32:34.594" v="1292" actId="478"/>
          <ac:spMkLst>
            <pc:docMk/>
            <pc:sldMk cId="105378093" sldId="4922"/>
            <ac:spMk id="34" creationId="{A229377F-29A4-BD8C-E28E-A7AF00CCDEF8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35" creationId="{333CF380-AF59-C53D-5328-023B015FA886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36" creationId="{23591E99-C495-361C-5A44-5D3D513F3EF4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37" creationId="{F8BDDAD4-F96A-5D70-DF8D-52338D8C2E92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38" creationId="{F8E87546-66A4-7D0B-C863-64A73AC7410E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39" creationId="{8D53BF3D-4F32-4684-4269-7924D05DF43B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40" creationId="{BFD68C2A-077B-124A-DED9-113451A37C06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41" creationId="{9F5AB1F7-F804-6064-1A0D-577F201EFF77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42" creationId="{5BA8E33D-A595-F2FB-A266-2E0185322556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43" creationId="{53C7C7EF-3469-8EEE-8327-81F7FA3770A0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44" creationId="{07709550-1E21-567A-C962-C67AD7E6FEB7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45" creationId="{8A47A99A-02D9-5DE8-5E45-2C7EEAA5CF0E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46" creationId="{7139BE7F-0FAA-34AC-D0A6-8424234B2D73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47" creationId="{01FE74F8-7D99-989B-4E20-15CCF68D8707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48" creationId="{3B83FA14-0932-C35B-7F3E-A2FEEE1790B7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49" creationId="{78CA28E7-E7F1-F0BD-3991-3D507C173AC6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50" creationId="{B9AC7620-AC9C-1E6A-C429-F3E43EA9E9F4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51" creationId="{EB6E142C-F996-1388-E1FB-A371B583CFB3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52" creationId="{B11F8051-7EDC-ECE0-386F-F0AEC0C86CB9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53" creationId="{3137144C-C070-A79B-62A0-7783552A27FA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54" creationId="{8968B48D-160F-6404-DC94-82EEEDA221BF}"/>
          </ac:spMkLst>
        </pc:spChg>
        <pc:spChg chg="add mod">
          <ac:chgData name="Chen, Peilin (cts3td)" userId="7f9269d0-3077-4523-9ccf-5f947e08ec09" providerId="ADAL" clId="{410EB197-66B7-4BED-9012-EF9B91065492}" dt="2024-12-03T22:33:46.731" v="1297" actId="164"/>
          <ac:spMkLst>
            <pc:docMk/>
            <pc:sldMk cId="105378093" sldId="4922"/>
            <ac:spMk id="55" creationId="{579F5F66-BE45-2456-AFA2-E94C5DBCB6C9}"/>
          </ac:spMkLst>
        </pc:spChg>
        <pc:spChg chg="add mod">
          <ac:chgData name="Chen, Peilin (cts3td)" userId="7f9269d0-3077-4523-9ccf-5f947e08ec09" providerId="ADAL" clId="{410EB197-66B7-4BED-9012-EF9B91065492}" dt="2024-12-03T22:34:56.183" v="1425" actId="20577"/>
          <ac:spMkLst>
            <pc:docMk/>
            <pc:sldMk cId="105378093" sldId="4922"/>
            <ac:spMk id="57" creationId="{8D96F68D-4331-2FAA-5AEC-F60F110801DA}"/>
          </ac:spMkLst>
        </pc:spChg>
        <pc:grpChg chg="add mod">
          <ac:chgData name="Chen, Peilin (cts3td)" userId="7f9269d0-3077-4523-9ccf-5f947e08ec09" providerId="ADAL" clId="{410EB197-66B7-4BED-9012-EF9B91065492}" dt="2024-12-03T22:34:14.433" v="1386" actId="1038"/>
          <ac:grpSpMkLst>
            <pc:docMk/>
            <pc:sldMk cId="105378093" sldId="4922"/>
            <ac:grpSpMk id="56" creationId="{F51F4B85-6CF2-B902-8752-88A9B2123C8B}"/>
          </ac:grpSpMkLst>
        </pc:grpChg>
        <pc:picChg chg="del">
          <ac:chgData name="Chen, Peilin (cts3td)" userId="7f9269d0-3077-4523-9ccf-5f947e08ec09" providerId="ADAL" clId="{410EB197-66B7-4BED-9012-EF9B91065492}" dt="2024-12-03T22:32:24.921" v="1287" actId="478"/>
          <ac:picMkLst>
            <pc:docMk/>
            <pc:sldMk cId="105378093" sldId="4922"/>
            <ac:picMk id="17" creationId="{EF1AF832-0FF4-91E0-EDCF-3998CED61326}"/>
          </ac:picMkLst>
        </pc:picChg>
        <pc:picChg chg="del">
          <ac:chgData name="Chen, Peilin (cts3td)" userId="7f9269d0-3077-4523-9ccf-5f947e08ec09" providerId="ADAL" clId="{410EB197-66B7-4BED-9012-EF9B91065492}" dt="2024-12-03T22:32:32.689" v="1291" actId="478"/>
          <ac:picMkLst>
            <pc:docMk/>
            <pc:sldMk cId="105378093" sldId="4922"/>
            <ac:picMk id="26" creationId="{3B9AFA72-5354-86FF-1B44-91FFB15740AF}"/>
          </ac:picMkLst>
        </pc:picChg>
        <pc:picChg chg="del">
          <ac:chgData name="Chen, Peilin (cts3td)" userId="7f9269d0-3077-4523-9ccf-5f947e08ec09" providerId="ADAL" clId="{410EB197-66B7-4BED-9012-EF9B91065492}" dt="2024-12-03T22:32:28.590" v="1289" actId="478"/>
          <ac:picMkLst>
            <pc:docMk/>
            <pc:sldMk cId="105378093" sldId="4922"/>
            <ac:picMk id="31" creationId="{C24045A2-5D5F-077D-57EA-221200352728}"/>
          </ac:picMkLst>
        </pc:picChg>
        <pc:cxnChg chg="add mod">
          <ac:chgData name="Chen, Peilin (cts3td)" userId="7f9269d0-3077-4523-9ccf-5f947e08ec09" providerId="ADAL" clId="{410EB197-66B7-4BED-9012-EF9B91065492}" dt="2024-12-03T22:33:46.731" v="1297" actId="164"/>
          <ac:cxnSpMkLst>
            <pc:docMk/>
            <pc:sldMk cId="105378093" sldId="4922"/>
            <ac:cxnSpMk id="11" creationId="{85DC285D-C683-927A-8CD9-3057609A460E}"/>
          </ac:cxnSpMkLst>
        </pc:cxnChg>
        <pc:cxnChg chg="add mod">
          <ac:chgData name="Chen, Peilin (cts3td)" userId="7f9269d0-3077-4523-9ccf-5f947e08ec09" providerId="ADAL" clId="{410EB197-66B7-4BED-9012-EF9B91065492}" dt="2024-12-03T22:33:46.731" v="1297" actId="164"/>
          <ac:cxnSpMkLst>
            <pc:docMk/>
            <pc:sldMk cId="105378093" sldId="4922"/>
            <ac:cxnSpMk id="12" creationId="{85268829-E83C-73E4-8C8D-EE6D0B12746F}"/>
          </ac:cxnSpMkLst>
        </pc:cxnChg>
        <pc:cxnChg chg="add mod">
          <ac:chgData name="Chen, Peilin (cts3td)" userId="7f9269d0-3077-4523-9ccf-5f947e08ec09" providerId="ADAL" clId="{410EB197-66B7-4BED-9012-EF9B91065492}" dt="2024-12-03T22:33:46.731" v="1297" actId="164"/>
          <ac:cxnSpMkLst>
            <pc:docMk/>
            <pc:sldMk cId="105378093" sldId="4922"/>
            <ac:cxnSpMk id="13" creationId="{ED7E0C92-4FE7-76B1-0877-B433CB2D2855}"/>
          </ac:cxnSpMkLst>
        </pc:cxnChg>
        <pc:cxnChg chg="add mod">
          <ac:chgData name="Chen, Peilin (cts3td)" userId="7f9269d0-3077-4523-9ccf-5f947e08ec09" providerId="ADAL" clId="{410EB197-66B7-4BED-9012-EF9B91065492}" dt="2024-12-03T22:33:46.731" v="1297" actId="164"/>
          <ac:cxnSpMkLst>
            <pc:docMk/>
            <pc:sldMk cId="105378093" sldId="4922"/>
            <ac:cxnSpMk id="14" creationId="{A9906D8E-3AA1-7564-F9DC-98F85BF91361}"/>
          </ac:cxnSpMkLst>
        </pc:cxnChg>
        <pc:cxnChg chg="add mod">
          <ac:chgData name="Chen, Peilin (cts3td)" userId="7f9269d0-3077-4523-9ccf-5f947e08ec09" providerId="ADAL" clId="{410EB197-66B7-4BED-9012-EF9B91065492}" dt="2024-12-03T22:33:46.731" v="1297" actId="164"/>
          <ac:cxnSpMkLst>
            <pc:docMk/>
            <pc:sldMk cId="105378093" sldId="4922"/>
            <ac:cxnSpMk id="15" creationId="{7C1DDD16-469D-D83E-22F6-FC211F87B385}"/>
          </ac:cxnSpMkLst>
        </pc:cxnChg>
      </pc:sldChg>
      <pc:sldChg chg="addSp delSp modSp add mod">
        <pc:chgData name="Chen, Peilin (cts3td)" userId="7f9269d0-3077-4523-9ccf-5f947e08ec09" providerId="ADAL" clId="{410EB197-66B7-4BED-9012-EF9B91065492}" dt="2024-12-03T22:39:23.832" v="1551" actId="1036"/>
        <pc:sldMkLst>
          <pc:docMk/>
          <pc:sldMk cId="3250643161" sldId="4923"/>
        </pc:sldMkLst>
        <pc:spChg chg="add mod">
          <ac:chgData name="Chen, Peilin (cts3td)" userId="7f9269d0-3077-4523-9ccf-5f947e08ec09" providerId="ADAL" clId="{410EB197-66B7-4BED-9012-EF9B91065492}" dt="2024-12-03T22:36:28.278" v="1431"/>
          <ac:spMkLst>
            <pc:docMk/>
            <pc:sldMk cId="3250643161" sldId="4923"/>
            <ac:spMk id="2" creationId="{0DCEB024-0767-EF5F-F414-8A7D4FC0ABE9}"/>
          </ac:spMkLst>
        </pc:spChg>
        <pc:spChg chg="add mod">
          <ac:chgData name="Chen, Peilin (cts3td)" userId="7f9269d0-3077-4523-9ccf-5f947e08ec09" providerId="ADAL" clId="{410EB197-66B7-4BED-9012-EF9B91065492}" dt="2024-12-03T22:38:44.526" v="1545" actId="1035"/>
          <ac:spMkLst>
            <pc:docMk/>
            <pc:sldMk cId="3250643161" sldId="4923"/>
            <ac:spMk id="3" creationId="{0DCEB024-0767-EF5F-F414-8A7D4FC0ABE9}"/>
          </ac:spMkLst>
        </pc:spChg>
        <pc:spChg chg="del">
          <ac:chgData name="Chen, Peilin (cts3td)" userId="7f9269d0-3077-4523-9ccf-5f947e08ec09" providerId="ADAL" clId="{410EB197-66B7-4BED-9012-EF9B91065492}" dt="2024-12-03T22:35:05.993" v="1427" actId="478"/>
          <ac:spMkLst>
            <pc:docMk/>
            <pc:sldMk cId="3250643161" sldId="4923"/>
            <ac:spMk id="4" creationId="{4AADA44B-9484-1EC9-64B7-682445AB68AC}"/>
          </ac:spMkLst>
        </pc:spChg>
        <pc:spChg chg="mod">
          <ac:chgData name="Chen, Peilin (cts3td)" userId="7f9269d0-3077-4523-9ccf-5f947e08ec09" providerId="ADAL" clId="{410EB197-66B7-4BED-9012-EF9B91065492}" dt="2024-12-03T22:35:28.982" v="1429"/>
          <ac:spMkLst>
            <pc:docMk/>
            <pc:sldMk cId="3250643161" sldId="4923"/>
            <ac:spMk id="5" creationId="{B18D0011-1100-FB96-DBD3-52A38C7491F2}"/>
          </ac:spMkLst>
        </pc:spChg>
        <pc:spChg chg="add mod">
          <ac:chgData name="Chen, Peilin (cts3td)" userId="7f9269d0-3077-4523-9ccf-5f947e08ec09" providerId="ADAL" clId="{410EB197-66B7-4BED-9012-EF9B91065492}" dt="2024-12-03T22:39:23.832" v="1551" actId="1036"/>
          <ac:spMkLst>
            <pc:docMk/>
            <pc:sldMk cId="3250643161" sldId="4923"/>
            <ac:spMk id="27" creationId="{F3BEB273-4070-9002-A7EF-532215479AC9}"/>
          </ac:spMkLst>
        </pc:spChg>
        <pc:spChg chg="add mod">
          <ac:chgData name="Chen, Peilin (cts3td)" userId="7f9269d0-3077-4523-9ccf-5f947e08ec09" providerId="ADAL" clId="{410EB197-66B7-4BED-9012-EF9B91065492}" dt="2024-12-03T22:39:23.832" v="1551" actId="1036"/>
          <ac:spMkLst>
            <pc:docMk/>
            <pc:sldMk cId="3250643161" sldId="4923"/>
            <ac:spMk id="28" creationId="{A9D1CE02-A196-CCF4-E700-E9EF8290C206}"/>
          </ac:spMkLst>
        </pc:spChg>
        <pc:spChg chg="add mod">
          <ac:chgData name="Chen, Peilin (cts3td)" userId="7f9269d0-3077-4523-9ccf-5f947e08ec09" providerId="ADAL" clId="{410EB197-66B7-4BED-9012-EF9B91065492}" dt="2024-12-03T22:38:38.537" v="1530" actId="1036"/>
          <ac:spMkLst>
            <pc:docMk/>
            <pc:sldMk cId="3250643161" sldId="4923"/>
            <ac:spMk id="31" creationId="{464B81F4-D6E8-4DCA-54EC-A3622EC94E6A}"/>
          </ac:spMkLst>
        </pc:spChg>
        <pc:spChg chg="add mod">
          <ac:chgData name="Chen, Peilin (cts3td)" userId="7f9269d0-3077-4523-9ccf-5f947e08ec09" providerId="ADAL" clId="{410EB197-66B7-4BED-9012-EF9B91065492}" dt="2024-12-03T22:38:38.537" v="1530" actId="1036"/>
          <ac:spMkLst>
            <pc:docMk/>
            <pc:sldMk cId="3250643161" sldId="4923"/>
            <ac:spMk id="33" creationId="{58F064A2-A1BC-E876-1157-F4FA89F81169}"/>
          </ac:spMkLst>
        </pc:spChg>
        <pc:grpChg chg="del">
          <ac:chgData name="Chen, Peilin (cts3td)" userId="7f9269d0-3077-4523-9ccf-5f947e08ec09" providerId="ADAL" clId="{410EB197-66B7-4BED-9012-EF9B91065492}" dt="2024-12-03T22:35:07.851" v="1428" actId="478"/>
          <ac:grpSpMkLst>
            <pc:docMk/>
            <pc:sldMk cId="3250643161" sldId="4923"/>
            <ac:grpSpMk id="56" creationId="{90C537B5-8147-70E0-DDF4-3C5D7D2A2F1A}"/>
          </ac:grpSpMkLst>
        </pc:grpChg>
        <pc:picChg chg="add mod">
          <ac:chgData name="Chen, Peilin (cts3td)" userId="7f9269d0-3077-4523-9ccf-5f947e08ec09" providerId="ADAL" clId="{410EB197-66B7-4BED-9012-EF9B91065492}" dt="2024-12-03T22:39:18.200" v="1548" actId="1036"/>
          <ac:picMkLst>
            <pc:docMk/>
            <pc:sldMk cId="3250643161" sldId="4923"/>
            <ac:picMk id="17" creationId="{15A51DC0-A4DC-E083-2C85-0520673F4DD1}"/>
          </ac:picMkLst>
        </pc:picChg>
        <pc:picChg chg="add mod">
          <ac:chgData name="Chen, Peilin (cts3td)" userId="7f9269d0-3077-4523-9ccf-5f947e08ec09" providerId="ADAL" clId="{410EB197-66B7-4BED-9012-EF9B91065492}" dt="2024-12-03T22:39:18.200" v="1548" actId="1036"/>
          <ac:picMkLst>
            <pc:docMk/>
            <pc:sldMk cId="3250643161" sldId="4923"/>
            <ac:picMk id="26" creationId="{14A691AA-96A8-4B27-4772-AA112C7C81E4}"/>
          </ac:picMkLst>
        </pc:picChg>
      </pc:sldChg>
      <pc:sldChg chg="addSp delSp modSp add mod">
        <pc:chgData name="Chen, Peilin (cts3td)" userId="7f9269d0-3077-4523-9ccf-5f947e08ec09" providerId="ADAL" clId="{410EB197-66B7-4BED-9012-EF9B91065492}" dt="2024-12-03T22:56:22.543" v="1620" actId="2711"/>
        <pc:sldMkLst>
          <pc:docMk/>
          <pc:sldMk cId="1911474037" sldId="4924"/>
        </pc:sldMkLst>
        <pc:spChg chg="add mod">
          <ac:chgData name="Chen, Peilin (cts3td)" userId="7f9269d0-3077-4523-9ccf-5f947e08ec09" providerId="ADAL" clId="{410EB197-66B7-4BED-9012-EF9B91065492}" dt="2024-12-03T22:54:38.816" v="1562" actId="2711"/>
          <ac:spMkLst>
            <pc:docMk/>
            <pc:sldMk cId="1911474037" sldId="4924"/>
            <ac:spMk id="2" creationId="{0E4B8C3D-0131-7490-C248-33557841540A}"/>
          </ac:spMkLst>
        </pc:spChg>
        <pc:spChg chg="mod">
          <ac:chgData name="Chen, Peilin (cts3td)" userId="7f9269d0-3077-4523-9ccf-5f947e08ec09" providerId="ADAL" clId="{410EB197-66B7-4BED-9012-EF9B91065492}" dt="2024-12-03T22:54:26.160" v="1559"/>
          <ac:spMkLst>
            <pc:docMk/>
            <pc:sldMk cId="1911474037" sldId="4924"/>
            <ac:spMk id="3" creationId="{A3136BE5-E5C4-3168-7C8A-1A913CBD2EEA}"/>
          </ac:spMkLst>
        </pc:spChg>
        <pc:spChg chg="add mod">
          <ac:chgData name="Chen, Peilin (cts3td)" userId="7f9269d0-3077-4523-9ccf-5f947e08ec09" providerId="ADAL" clId="{410EB197-66B7-4BED-9012-EF9B91065492}" dt="2024-12-03T22:55:31.537" v="1609" actId="1076"/>
          <ac:spMkLst>
            <pc:docMk/>
            <pc:sldMk cId="1911474037" sldId="4924"/>
            <ac:spMk id="4" creationId="{20C35988-3DEF-7B5D-A711-E50DE4BDA648}"/>
          </ac:spMkLst>
        </pc:spChg>
        <pc:spChg chg="mod">
          <ac:chgData name="Chen, Peilin (cts3td)" userId="7f9269d0-3077-4523-9ccf-5f947e08ec09" providerId="ADAL" clId="{410EB197-66B7-4BED-9012-EF9B91065492}" dt="2024-12-03T22:54:20.639" v="1558"/>
          <ac:spMkLst>
            <pc:docMk/>
            <pc:sldMk cId="1911474037" sldId="4924"/>
            <ac:spMk id="5" creationId="{E738B1A7-7885-BD9C-43A5-6D304AEED43C}"/>
          </ac:spMkLst>
        </pc:spChg>
        <pc:spChg chg="add mod">
          <ac:chgData name="Chen, Peilin (cts3td)" userId="7f9269d0-3077-4523-9ccf-5f947e08ec09" providerId="ADAL" clId="{410EB197-66B7-4BED-9012-EF9B91065492}" dt="2024-12-03T22:55:41.033" v="1611" actId="404"/>
          <ac:spMkLst>
            <pc:docMk/>
            <pc:sldMk cId="1911474037" sldId="4924"/>
            <ac:spMk id="6" creationId="{B8A1FAA9-19E8-C9A0-03F3-B58E2648F37C}"/>
          </ac:spMkLst>
        </pc:spChg>
        <pc:spChg chg="add mod">
          <ac:chgData name="Chen, Peilin (cts3td)" userId="7f9269d0-3077-4523-9ccf-5f947e08ec09" providerId="ADAL" clId="{410EB197-66B7-4BED-9012-EF9B91065492}" dt="2024-12-03T22:56:08.165" v="1615" actId="2711"/>
          <ac:spMkLst>
            <pc:docMk/>
            <pc:sldMk cId="1911474037" sldId="4924"/>
            <ac:spMk id="7" creationId="{23D5CF0B-CB7B-1581-3DFE-1F3F111BF238}"/>
          </ac:spMkLst>
        </pc:spChg>
        <pc:spChg chg="add mod">
          <ac:chgData name="Chen, Peilin (cts3td)" userId="7f9269d0-3077-4523-9ccf-5f947e08ec09" providerId="ADAL" clId="{410EB197-66B7-4BED-9012-EF9B91065492}" dt="2024-12-03T22:56:22.543" v="1620" actId="2711"/>
          <ac:spMkLst>
            <pc:docMk/>
            <pc:sldMk cId="1911474037" sldId="4924"/>
            <ac:spMk id="8" creationId="{E4BB67DE-21E7-B394-C571-A79F549FB054}"/>
          </ac:spMkLst>
        </pc:spChg>
        <pc:spChg chg="add mod">
          <ac:chgData name="Chen, Peilin (cts3td)" userId="7f9269d0-3077-4523-9ccf-5f947e08ec09" providerId="ADAL" clId="{410EB197-66B7-4BED-9012-EF9B91065492}" dt="2024-12-03T22:55:55.428" v="1613" actId="2711"/>
          <ac:spMkLst>
            <pc:docMk/>
            <pc:sldMk cId="1911474037" sldId="4924"/>
            <ac:spMk id="9" creationId="{45DD7486-BD0E-361D-A879-B3F371CE413B}"/>
          </ac:spMkLst>
        </pc:spChg>
        <pc:spChg chg="mod">
          <ac:chgData name="Chen, Peilin (cts3td)" userId="7f9269d0-3077-4523-9ccf-5f947e08ec09" providerId="ADAL" clId="{410EB197-66B7-4BED-9012-EF9B91065492}" dt="2024-12-03T22:54:08.438" v="1556"/>
          <ac:spMkLst>
            <pc:docMk/>
            <pc:sldMk cId="1911474037" sldId="4924"/>
            <ac:spMk id="14" creationId="{DAFF5D3F-29B8-A496-7E7C-69CB91546E4C}"/>
          </ac:spMkLst>
        </pc:spChg>
        <pc:spChg chg="mod">
          <ac:chgData name="Chen, Peilin (cts3td)" userId="7f9269d0-3077-4523-9ccf-5f947e08ec09" providerId="ADAL" clId="{410EB197-66B7-4BED-9012-EF9B91065492}" dt="2024-12-03T22:55:48.119" v="1612" actId="2711"/>
          <ac:spMkLst>
            <pc:docMk/>
            <pc:sldMk cId="1911474037" sldId="4924"/>
            <ac:spMk id="15" creationId="{F0595667-2E67-D203-CF76-0F912323DC2E}"/>
          </ac:spMkLst>
        </pc:spChg>
        <pc:spChg chg="add mod">
          <ac:chgData name="Chen, Peilin (cts3td)" userId="7f9269d0-3077-4523-9ccf-5f947e08ec09" providerId="ADAL" clId="{410EB197-66B7-4BED-9012-EF9B91065492}" dt="2024-12-03T22:55:05.657" v="1566" actId="164"/>
          <ac:spMkLst>
            <pc:docMk/>
            <pc:sldMk cId="1911474037" sldId="4924"/>
            <ac:spMk id="16" creationId="{215893F5-39B8-607D-ABE1-28B6EA29621A}"/>
          </ac:spMkLst>
        </pc:spChg>
        <pc:spChg chg="mod">
          <ac:chgData name="Chen, Peilin (cts3td)" userId="7f9269d0-3077-4523-9ccf-5f947e08ec09" providerId="ADAL" clId="{410EB197-66B7-4BED-9012-EF9B91065492}" dt="2024-12-03T22:54:08.438" v="1556"/>
          <ac:spMkLst>
            <pc:docMk/>
            <pc:sldMk cId="1911474037" sldId="4924"/>
            <ac:spMk id="19" creationId="{16440524-C91F-E004-25D1-671778ECE8CF}"/>
          </ac:spMkLst>
        </pc:spChg>
        <pc:spChg chg="mod">
          <ac:chgData name="Chen, Peilin (cts3td)" userId="7f9269d0-3077-4523-9ccf-5f947e08ec09" providerId="ADAL" clId="{410EB197-66B7-4BED-9012-EF9B91065492}" dt="2024-12-03T22:56:01.956" v="1614" actId="2711"/>
          <ac:spMkLst>
            <pc:docMk/>
            <pc:sldMk cId="1911474037" sldId="4924"/>
            <ac:spMk id="20" creationId="{FF3DD7F6-EB7C-ED8A-A8A2-F0AB3B29D00C}"/>
          </ac:spMkLst>
        </pc:spChg>
        <pc:spChg chg="add mod">
          <ac:chgData name="Chen, Peilin (cts3td)" userId="7f9269d0-3077-4523-9ccf-5f947e08ec09" providerId="ADAL" clId="{410EB197-66B7-4BED-9012-EF9B91065492}" dt="2024-12-03T22:55:05.657" v="1566" actId="164"/>
          <ac:spMkLst>
            <pc:docMk/>
            <pc:sldMk cId="1911474037" sldId="4924"/>
            <ac:spMk id="21" creationId="{77EC29AE-7242-594F-F465-EF8CFF26A57B}"/>
          </ac:spMkLst>
        </pc:spChg>
        <pc:spChg chg="del">
          <ac:chgData name="Chen, Peilin (cts3td)" userId="7f9269d0-3077-4523-9ccf-5f947e08ec09" providerId="ADAL" clId="{410EB197-66B7-4BED-9012-EF9B91065492}" dt="2024-12-03T22:54:00.263" v="1555" actId="478"/>
          <ac:spMkLst>
            <pc:docMk/>
            <pc:sldMk cId="1911474037" sldId="4924"/>
            <ac:spMk id="27" creationId="{4690EAA2-8266-2FAA-2317-1814A296728D}"/>
          </ac:spMkLst>
        </pc:spChg>
        <pc:spChg chg="del">
          <ac:chgData name="Chen, Peilin (cts3td)" userId="7f9269d0-3077-4523-9ccf-5f947e08ec09" providerId="ADAL" clId="{410EB197-66B7-4BED-9012-EF9B91065492}" dt="2024-12-03T22:54:00.263" v="1555" actId="478"/>
          <ac:spMkLst>
            <pc:docMk/>
            <pc:sldMk cId="1911474037" sldId="4924"/>
            <ac:spMk id="28" creationId="{D6C3FC94-E6EC-E0D2-63CB-A836AC70ED17}"/>
          </ac:spMkLst>
        </pc:spChg>
        <pc:spChg chg="del">
          <ac:chgData name="Chen, Peilin (cts3td)" userId="7f9269d0-3077-4523-9ccf-5f947e08ec09" providerId="ADAL" clId="{410EB197-66B7-4BED-9012-EF9B91065492}" dt="2024-12-03T22:54:00.263" v="1555" actId="478"/>
          <ac:spMkLst>
            <pc:docMk/>
            <pc:sldMk cId="1911474037" sldId="4924"/>
            <ac:spMk id="33" creationId="{6F992431-099B-1A19-6FB9-0F87B24A6A41}"/>
          </ac:spMkLst>
        </pc:spChg>
        <pc:spChg chg="del">
          <ac:chgData name="Chen, Peilin (cts3td)" userId="7f9269d0-3077-4523-9ccf-5f947e08ec09" providerId="ADAL" clId="{410EB197-66B7-4BED-9012-EF9B91065492}" dt="2024-12-03T22:54:00.263" v="1555" actId="478"/>
          <ac:spMkLst>
            <pc:docMk/>
            <pc:sldMk cId="1911474037" sldId="4924"/>
            <ac:spMk id="34" creationId="{3990E0B0-CDB2-98A4-0493-7B4A31464186}"/>
          </ac:spMkLst>
        </pc:spChg>
        <pc:grpChg chg="add mod">
          <ac:chgData name="Chen, Peilin (cts3td)" userId="7f9269d0-3077-4523-9ccf-5f947e08ec09" providerId="ADAL" clId="{410EB197-66B7-4BED-9012-EF9B91065492}" dt="2024-12-03T22:55:05.657" v="1566" actId="164"/>
          <ac:grpSpMkLst>
            <pc:docMk/>
            <pc:sldMk cId="1911474037" sldId="4924"/>
            <ac:grpSpMk id="13" creationId="{ED89796C-C147-AA47-79CC-A8F146CC5109}"/>
          </ac:grpSpMkLst>
        </pc:grpChg>
        <pc:grpChg chg="add mod">
          <ac:chgData name="Chen, Peilin (cts3td)" userId="7f9269d0-3077-4523-9ccf-5f947e08ec09" providerId="ADAL" clId="{410EB197-66B7-4BED-9012-EF9B91065492}" dt="2024-12-03T22:55:05.657" v="1566" actId="164"/>
          <ac:grpSpMkLst>
            <pc:docMk/>
            <pc:sldMk cId="1911474037" sldId="4924"/>
            <ac:grpSpMk id="18" creationId="{2DA1AF4A-4895-06D6-94BA-EF0E0D257F2B}"/>
          </ac:grpSpMkLst>
        </pc:grpChg>
        <pc:grpChg chg="add mod">
          <ac:chgData name="Chen, Peilin (cts3td)" userId="7f9269d0-3077-4523-9ccf-5f947e08ec09" providerId="ADAL" clId="{410EB197-66B7-4BED-9012-EF9B91065492}" dt="2024-12-03T22:55:11.760" v="1601" actId="1038"/>
          <ac:grpSpMkLst>
            <pc:docMk/>
            <pc:sldMk cId="1911474037" sldId="4924"/>
            <ac:grpSpMk id="22" creationId="{4F0A85BA-91C9-FE46-9567-849C8EE89BC2}"/>
          </ac:grpSpMkLst>
        </pc:grpChg>
        <pc:picChg chg="del">
          <ac:chgData name="Chen, Peilin (cts3td)" userId="7f9269d0-3077-4523-9ccf-5f947e08ec09" providerId="ADAL" clId="{410EB197-66B7-4BED-9012-EF9B91065492}" dt="2024-12-03T22:53:54.359" v="1553" actId="478"/>
          <ac:picMkLst>
            <pc:docMk/>
            <pc:sldMk cId="1911474037" sldId="4924"/>
            <ac:picMk id="17" creationId="{FB1C6AC5-645D-0193-32F2-B9E357620F62}"/>
          </ac:picMkLst>
        </pc:picChg>
        <pc:picChg chg="del">
          <ac:chgData name="Chen, Peilin (cts3td)" userId="7f9269d0-3077-4523-9ccf-5f947e08ec09" providerId="ADAL" clId="{410EB197-66B7-4BED-9012-EF9B91065492}" dt="2024-12-03T22:54:00.263" v="1555" actId="478"/>
          <ac:picMkLst>
            <pc:docMk/>
            <pc:sldMk cId="1911474037" sldId="4924"/>
            <ac:picMk id="26" creationId="{6E544C86-9304-3C53-DC8D-AD7FD8C07BC9}"/>
          </ac:picMkLst>
        </pc:picChg>
        <pc:picChg chg="del">
          <ac:chgData name="Chen, Peilin (cts3td)" userId="7f9269d0-3077-4523-9ccf-5f947e08ec09" providerId="ADAL" clId="{410EB197-66B7-4BED-9012-EF9B91065492}" dt="2024-12-03T22:53:56.061" v="1554" actId="478"/>
          <ac:picMkLst>
            <pc:docMk/>
            <pc:sldMk cId="1911474037" sldId="4924"/>
            <ac:picMk id="31" creationId="{8169D976-0657-E4E7-27B0-BF7E8C1908FB}"/>
          </ac:picMkLst>
        </pc:picChg>
        <pc:cxnChg chg="add mod">
          <ac:chgData name="Chen, Peilin (cts3td)" userId="7f9269d0-3077-4523-9ccf-5f947e08ec09" providerId="ADAL" clId="{410EB197-66B7-4BED-9012-EF9B91065492}" dt="2024-12-03T22:55:05.657" v="1566" actId="164"/>
          <ac:cxnSpMkLst>
            <pc:docMk/>
            <pc:sldMk cId="1911474037" sldId="4924"/>
            <ac:cxnSpMk id="10" creationId="{286ECC77-1886-A30F-47E0-D958D97F787E}"/>
          </ac:cxnSpMkLst>
        </pc:cxnChg>
        <pc:cxnChg chg="add mod">
          <ac:chgData name="Chen, Peilin (cts3td)" userId="7f9269d0-3077-4523-9ccf-5f947e08ec09" providerId="ADAL" clId="{410EB197-66B7-4BED-9012-EF9B91065492}" dt="2024-12-03T22:55:05.657" v="1566" actId="164"/>
          <ac:cxnSpMkLst>
            <pc:docMk/>
            <pc:sldMk cId="1911474037" sldId="4924"/>
            <ac:cxnSpMk id="11" creationId="{585FFF08-9F96-F8E7-C621-FDD2E559B6C3}"/>
          </ac:cxnSpMkLst>
        </pc:cxnChg>
        <pc:cxnChg chg="add mod">
          <ac:chgData name="Chen, Peilin (cts3td)" userId="7f9269d0-3077-4523-9ccf-5f947e08ec09" providerId="ADAL" clId="{410EB197-66B7-4BED-9012-EF9B91065492}" dt="2024-12-03T22:55:05.657" v="1566" actId="164"/>
          <ac:cxnSpMkLst>
            <pc:docMk/>
            <pc:sldMk cId="1911474037" sldId="4924"/>
            <ac:cxnSpMk id="12" creationId="{AE7DECF3-7C08-630F-6BB3-DB797E5F24BD}"/>
          </ac:cxnSpMkLst>
        </pc:cxnChg>
      </pc:sldChg>
      <pc:sldChg chg="addSp delSp modSp add mod">
        <pc:chgData name="Chen, Peilin (cts3td)" userId="7f9269d0-3077-4523-9ccf-5f947e08ec09" providerId="ADAL" clId="{410EB197-66B7-4BED-9012-EF9B91065492}" dt="2024-12-03T22:58:58.126" v="1642" actId="2711"/>
        <pc:sldMkLst>
          <pc:docMk/>
          <pc:sldMk cId="128199972" sldId="4925"/>
        </pc:sldMkLst>
        <pc:spChg chg="del">
          <ac:chgData name="Chen, Peilin (cts3td)" userId="7f9269d0-3077-4523-9ccf-5f947e08ec09" providerId="ADAL" clId="{410EB197-66B7-4BED-9012-EF9B91065492}" dt="2024-12-03T22:57:04.497" v="1622" actId="478"/>
          <ac:spMkLst>
            <pc:docMk/>
            <pc:sldMk cId="128199972" sldId="4925"/>
            <ac:spMk id="2" creationId="{93B57E32-36F1-A58F-47E4-A7812F81DE11}"/>
          </ac:spMkLst>
        </pc:spChg>
        <pc:spChg chg="del">
          <ac:chgData name="Chen, Peilin (cts3td)" userId="7f9269d0-3077-4523-9ccf-5f947e08ec09" providerId="ADAL" clId="{410EB197-66B7-4BED-9012-EF9B91065492}" dt="2024-12-03T22:57:09.460" v="1623" actId="478"/>
          <ac:spMkLst>
            <pc:docMk/>
            <pc:sldMk cId="128199972" sldId="4925"/>
            <ac:spMk id="4" creationId="{EBDC5A87-DEED-3A6C-F916-2DA22FF0C53C}"/>
          </ac:spMkLst>
        </pc:spChg>
        <pc:spChg chg="del">
          <ac:chgData name="Chen, Peilin (cts3td)" userId="7f9269d0-3077-4523-9ccf-5f947e08ec09" providerId="ADAL" clId="{410EB197-66B7-4BED-9012-EF9B91065492}" dt="2024-12-03T22:57:12.725" v="1624" actId="478"/>
          <ac:spMkLst>
            <pc:docMk/>
            <pc:sldMk cId="128199972" sldId="4925"/>
            <ac:spMk id="6" creationId="{48A56D32-3873-7055-451E-8E4ADF2D609F}"/>
          </ac:spMkLst>
        </pc:spChg>
        <pc:spChg chg="add mod">
          <ac:chgData name="Chen, Peilin (cts3td)" userId="7f9269d0-3077-4523-9ccf-5f947e08ec09" providerId="ADAL" clId="{410EB197-66B7-4BED-9012-EF9B91065492}" dt="2024-12-03T22:57:16.607" v="1625"/>
          <ac:spMkLst>
            <pc:docMk/>
            <pc:sldMk cId="128199972" sldId="4925"/>
            <ac:spMk id="17" creationId="{4ADF4836-7FB1-CB0F-2068-A15CDC94CB12}"/>
          </ac:spMkLst>
        </pc:spChg>
        <pc:spChg chg="add mod">
          <ac:chgData name="Chen, Peilin (cts3td)" userId="7f9269d0-3077-4523-9ccf-5f947e08ec09" providerId="ADAL" clId="{410EB197-66B7-4BED-9012-EF9B91065492}" dt="2024-12-03T22:58:26.002" v="1636" actId="2711"/>
          <ac:spMkLst>
            <pc:docMk/>
            <pc:sldMk cId="128199972" sldId="4925"/>
            <ac:spMk id="23" creationId="{6AA6B387-C448-08DD-E746-BEB63297B5D7}"/>
          </ac:spMkLst>
        </pc:spChg>
        <pc:spChg chg="add mod">
          <ac:chgData name="Chen, Peilin (cts3td)" userId="7f9269d0-3077-4523-9ccf-5f947e08ec09" providerId="ADAL" clId="{410EB197-66B7-4BED-9012-EF9B91065492}" dt="2024-12-03T22:58:46.559" v="1640" actId="2711"/>
          <ac:spMkLst>
            <pc:docMk/>
            <pc:sldMk cId="128199972" sldId="4925"/>
            <ac:spMk id="24" creationId="{111913E2-071B-B1D7-A939-BF5FF0EAF8AB}"/>
          </ac:spMkLst>
        </pc:spChg>
        <pc:spChg chg="add mod">
          <ac:chgData name="Chen, Peilin (cts3td)" userId="7f9269d0-3077-4523-9ccf-5f947e08ec09" providerId="ADAL" clId="{410EB197-66B7-4BED-9012-EF9B91065492}" dt="2024-12-03T22:58:37.205" v="1638" actId="2711"/>
          <ac:spMkLst>
            <pc:docMk/>
            <pc:sldMk cId="128199972" sldId="4925"/>
            <ac:spMk id="25" creationId="{810C78DA-9D6F-3431-755A-E9EB04FD9875}"/>
          </ac:spMkLst>
        </pc:spChg>
        <pc:spChg chg="add mod">
          <ac:chgData name="Chen, Peilin (cts3td)" userId="7f9269d0-3077-4523-9ccf-5f947e08ec09" providerId="ADAL" clId="{410EB197-66B7-4BED-9012-EF9B91065492}" dt="2024-12-03T22:57:16.607" v="1625"/>
          <ac:spMkLst>
            <pc:docMk/>
            <pc:sldMk cId="128199972" sldId="4925"/>
            <ac:spMk id="29" creationId="{DFA5BF4F-0F1B-4F9D-F344-26A5ED32398D}"/>
          </ac:spMkLst>
        </pc:spChg>
        <pc:spChg chg="add mod">
          <ac:chgData name="Chen, Peilin (cts3td)" userId="7f9269d0-3077-4523-9ccf-5f947e08ec09" providerId="ADAL" clId="{410EB197-66B7-4BED-9012-EF9B91065492}" dt="2024-12-03T22:58:52.638" v="1641" actId="2711"/>
          <ac:spMkLst>
            <pc:docMk/>
            <pc:sldMk cId="128199972" sldId="4925"/>
            <ac:spMk id="31" creationId="{F1FE262D-86B5-1414-E78B-0A0D10AC4D7E}"/>
          </ac:spMkLst>
        </pc:spChg>
        <pc:spChg chg="add mod">
          <ac:chgData name="Chen, Peilin (cts3td)" userId="7f9269d0-3077-4523-9ccf-5f947e08ec09" providerId="ADAL" clId="{410EB197-66B7-4BED-9012-EF9B91065492}" dt="2024-12-03T22:57:16.607" v="1625"/>
          <ac:spMkLst>
            <pc:docMk/>
            <pc:sldMk cId="128199972" sldId="4925"/>
            <ac:spMk id="33" creationId="{C426A9EC-0D03-360C-9A12-34070E2419C0}"/>
          </ac:spMkLst>
        </pc:spChg>
        <pc:spChg chg="add mod">
          <ac:chgData name="Chen, Peilin (cts3td)" userId="7f9269d0-3077-4523-9ccf-5f947e08ec09" providerId="ADAL" clId="{410EB197-66B7-4BED-9012-EF9B91065492}" dt="2024-12-03T22:57:16.607" v="1625"/>
          <ac:spMkLst>
            <pc:docMk/>
            <pc:sldMk cId="128199972" sldId="4925"/>
            <ac:spMk id="34" creationId="{9D42FA61-312E-7241-8580-43A9252B0DB1}"/>
          </ac:spMkLst>
        </pc:spChg>
        <pc:spChg chg="add mod">
          <ac:chgData name="Chen, Peilin (cts3td)" userId="7f9269d0-3077-4523-9ccf-5f947e08ec09" providerId="ADAL" clId="{410EB197-66B7-4BED-9012-EF9B91065492}" dt="2024-12-03T22:58:58.126" v="1642" actId="2711"/>
          <ac:spMkLst>
            <pc:docMk/>
            <pc:sldMk cId="128199972" sldId="4925"/>
            <ac:spMk id="35" creationId="{4D2B1804-5A22-D7CE-27BD-F336CF2B8F78}"/>
          </ac:spMkLst>
        </pc:spChg>
        <pc:spChg chg="add mod">
          <ac:chgData name="Chen, Peilin (cts3td)" userId="7f9269d0-3077-4523-9ccf-5f947e08ec09" providerId="ADAL" clId="{410EB197-66B7-4BED-9012-EF9B91065492}" dt="2024-12-03T22:57:16.607" v="1625"/>
          <ac:spMkLst>
            <pc:docMk/>
            <pc:sldMk cId="128199972" sldId="4925"/>
            <ac:spMk id="36" creationId="{C24BC9C8-3D65-6F6F-7471-B08A19577879}"/>
          </ac:spMkLst>
        </pc:spChg>
        <pc:spChg chg="add mod">
          <ac:chgData name="Chen, Peilin (cts3td)" userId="7f9269d0-3077-4523-9ccf-5f947e08ec09" providerId="ADAL" clId="{410EB197-66B7-4BED-9012-EF9B91065492}" dt="2024-12-03T22:58:41.173" v="1639" actId="404"/>
          <ac:spMkLst>
            <pc:docMk/>
            <pc:sldMk cId="128199972" sldId="4925"/>
            <ac:spMk id="37" creationId="{EE660EAA-EA44-E897-1EFF-163886DC808A}"/>
          </ac:spMkLst>
        </pc:spChg>
        <pc:spChg chg="add mod">
          <ac:chgData name="Chen, Peilin (cts3td)" userId="7f9269d0-3077-4523-9ccf-5f947e08ec09" providerId="ADAL" clId="{410EB197-66B7-4BED-9012-EF9B91065492}" dt="2024-12-03T22:58:09.285" v="1633" actId="2711"/>
          <ac:spMkLst>
            <pc:docMk/>
            <pc:sldMk cId="128199972" sldId="4925"/>
            <ac:spMk id="39" creationId="{5C87CC96-B609-0D56-9EA6-71455C781573}"/>
          </ac:spMkLst>
        </pc:spChg>
        <pc:spChg chg="add mod">
          <ac:chgData name="Chen, Peilin (cts3td)" userId="7f9269d0-3077-4523-9ccf-5f947e08ec09" providerId="ADAL" clId="{410EB197-66B7-4BED-9012-EF9B91065492}" dt="2024-12-03T22:57:16.607" v="1625"/>
          <ac:spMkLst>
            <pc:docMk/>
            <pc:sldMk cId="128199972" sldId="4925"/>
            <ac:spMk id="41" creationId="{39D8C6CB-B91B-3854-F032-CFB5691BC9AE}"/>
          </ac:spMkLst>
        </pc:spChg>
        <pc:spChg chg="add mod">
          <ac:chgData name="Chen, Peilin (cts3td)" userId="7f9269d0-3077-4523-9ccf-5f947e08ec09" providerId="ADAL" clId="{410EB197-66B7-4BED-9012-EF9B91065492}" dt="2024-12-03T22:58:15.027" v="1634" actId="2711"/>
          <ac:spMkLst>
            <pc:docMk/>
            <pc:sldMk cId="128199972" sldId="4925"/>
            <ac:spMk id="42" creationId="{09AF609A-B55E-0FC5-1CF0-B551B9A6F170}"/>
          </ac:spMkLst>
        </pc:spChg>
        <pc:spChg chg="add mod">
          <ac:chgData name="Chen, Peilin (cts3td)" userId="7f9269d0-3077-4523-9ccf-5f947e08ec09" providerId="ADAL" clId="{410EB197-66B7-4BED-9012-EF9B91065492}" dt="2024-12-03T22:57:16.607" v="1625"/>
          <ac:spMkLst>
            <pc:docMk/>
            <pc:sldMk cId="128199972" sldId="4925"/>
            <ac:spMk id="43" creationId="{B4243975-95D2-C994-0223-EB782410C011}"/>
          </ac:spMkLst>
        </pc:spChg>
        <pc:spChg chg="add mod">
          <ac:chgData name="Chen, Peilin (cts3td)" userId="7f9269d0-3077-4523-9ccf-5f947e08ec09" providerId="ADAL" clId="{410EB197-66B7-4BED-9012-EF9B91065492}" dt="2024-12-03T22:57:16.607" v="1625"/>
          <ac:spMkLst>
            <pc:docMk/>
            <pc:sldMk cId="128199972" sldId="4925"/>
            <ac:spMk id="44" creationId="{D525DAFD-13B0-E1AC-DC56-3DB0B764E281}"/>
          </ac:spMkLst>
        </pc:spChg>
        <pc:spChg chg="add mod">
          <ac:chgData name="Chen, Peilin (cts3td)" userId="7f9269d0-3077-4523-9ccf-5f947e08ec09" providerId="ADAL" clId="{410EB197-66B7-4BED-9012-EF9B91065492}" dt="2024-12-03T22:58:20.841" v="1635" actId="2711"/>
          <ac:spMkLst>
            <pc:docMk/>
            <pc:sldMk cId="128199972" sldId="4925"/>
            <ac:spMk id="45" creationId="{C1C4CA5F-D256-D3F2-F772-4B412B50F80B}"/>
          </ac:spMkLst>
        </pc:spChg>
        <pc:spChg chg="add mod">
          <ac:chgData name="Chen, Peilin (cts3td)" userId="7f9269d0-3077-4523-9ccf-5f947e08ec09" providerId="ADAL" clId="{410EB197-66B7-4BED-9012-EF9B91065492}" dt="2024-12-03T22:57:16.607" v="1625"/>
          <ac:spMkLst>
            <pc:docMk/>
            <pc:sldMk cId="128199972" sldId="4925"/>
            <ac:spMk id="46" creationId="{ACB3B4AD-42E4-958D-A84E-CF8F8EDCA843}"/>
          </ac:spMkLst>
        </pc:spChg>
        <pc:spChg chg="add mod">
          <ac:chgData name="Chen, Peilin (cts3td)" userId="7f9269d0-3077-4523-9ccf-5f947e08ec09" providerId="ADAL" clId="{410EB197-66B7-4BED-9012-EF9B91065492}" dt="2024-12-03T22:58:03.165" v="1632" actId="1076"/>
          <ac:spMkLst>
            <pc:docMk/>
            <pc:sldMk cId="128199972" sldId="4925"/>
            <ac:spMk id="48" creationId="{4DC33CE3-014A-599A-936E-F0B67904A90F}"/>
          </ac:spMkLst>
        </pc:spChg>
        <pc:spChg chg="add mod">
          <ac:chgData name="Chen, Peilin (cts3td)" userId="7f9269d0-3077-4523-9ccf-5f947e08ec09" providerId="ADAL" clId="{410EB197-66B7-4BED-9012-EF9B91065492}" dt="2024-12-03T22:57:36.942" v="1628" actId="2711"/>
          <ac:spMkLst>
            <pc:docMk/>
            <pc:sldMk cId="128199972" sldId="4925"/>
            <ac:spMk id="49" creationId="{7EFF3700-50BC-623F-D97B-E9A5C283126A}"/>
          </ac:spMkLst>
        </pc:spChg>
        <pc:spChg chg="add mod">
          <ac:chgData name="Chen, Peilin (cts3td)" userId="7f9269d0-3077-4523-9ccf-5f947e08ec09" providerId="ADAL" clId="{410EB197-66B7-4BED-9012-EF9B91065492}" dt="2024-12-03T22:57:16.607" v="1625"/>
          <ac:spMkLst>
            <pc:docMk/>
            <pc:sldMk cId="128199972" sldId="4925"/>
            <ac:spMk id="50" creationId="{676E7F57-83F1-1FF4-281C-6FAC08537908}"/>
          </ac:spMkLst>
        </pc:spChg>
        <pc:spChg chg="add mod">
          <ac:chgData name="Chen, Peilin (cts3td)" userId="7f9269d0-3077-4523-9ccf-5f947e08ec09" providerId="ADAL" clId="{410EB197-66B7-4BED-9012-EF9B91065492}" dt="2024-12-03T22:57:16.607" v="1625"/>
          <ac:spMkLst>
            <pc:docMk/>
            <pc:sldMk cId="128199972" sldId="4925"/>
            <ac:spMk id="51" creationId="{FB21DC2F-B394-E1A6-A8E0-3C7A46F09A25}"/>
          </ac:spMkLst>
        </pc:spChg>
        <pc:grpChg chg="del">
          <ac:chgData name="Chen, Peilin (cts3td)" userId="7f9269d0-3077-4523-9ccf-5f947e08ec09" providerId="ADAL" clId="{410EB197-66B7-4BED-9012-EF9B91065492}" dt="2024-12-03T22:57:09.460" v="1623" actId="478"/>
          <ac:grpSpMkLst>
            <pc:docMk/>
            <pc:sldMk cId="128199972" sldId="4925"/>
            <ac:grpSpMk id="22" creationId="{EE2AEE97-E689-68D8-83A0-9E990537E7BA}"/>
          </ac:grpSpMkLst>
        </pc:grpChg>
        <pc:cxnChg chg="mod">
          <ac:chgData name="Chen, Peilin (cts3td)" userId="7f9269d0-3077-4523-9ccf-5f947e08ec09" providerId="ADAL" clId="{410EB197-66B7-4BED-9012-EF9B91065492}" dt="2024-12-03T22:57:09.460" v="1623" actId="478"/>
          <ac:cxnSpMkLst>
            <pc:docMk/>
            <pc:sldMk cId="128199972" sldId="4925"/>
            <ac:cxnSpMk id="10" creationId="{F8B26E29-2E40-8036-AE7A-F36FFFA85533}"/>
          </ac:cxnSpMkLst>
        </pc:cxnChg>
        <pc:cxnChg chg="mod">
          <ac:chgData name="Chen, Peilin (cts3td)" userId="7f9269d0-3077-4523-9ccf-5f947e08ec09" providerId="ADAL" clId="{410EB197-66B7-4BED-9012-EF9B91065492}" dt="2024-12-03T22:57:09.460" v="1623" actId="478"/>
          <ac:cxnSpMkLst>
            <pc:docMk/>
            <pc:sldMk cId="128199972" sldId="4925"/>
            <ac:cxnSpMk id="11" creationId="{48881094-D686-40D3-BBEC-BAC64DC8A6A1}"/>
          </ac:cxnSpMkLst>
        </pc:cxnChg>
        <pc:cxnChg chg="mod">
          <ac:chgData name="Chen, Peilin (cts3td)" userId="7f9269d0-3077-4523-9ccf-5f947e08ec09" providerId="ADAL" clId="{410EB197-66B7-4BED-9012-EF9B91065492}" dt="2024-12-03T22:57:09.460" v="1623" actId="478"/>
          <ac:cxnSpMkLst>
            <pc:docMk/>
            <pc:sldMk cId="128199972" sldId="4925"/>
            <ac:cxnSpMk id="12" creationId="{2CC6EFA4-CDE5-74E5-F271-B18BB615A9CE}"/>
          </ac:cxnSpMkLst>
        </pc:cxnChg>
        <pc:cxnChg chg="add mod">
          <ac:chgData name="Chen, Peilin (cts3td)" userId="7f9269d0-3077-4523-9ccf-5f947e08ec09" providerId="ADAL" clId="{410EB197-66B7-4BED-9012-EF9B91065492}" dt="2024-12-03T22:57:16.607" v="1625"/>
          <ac:cxnSpMkLst>
            <pc:docMk/>
            <pc:sldMk cId="128199972" sldId="4925"/>
            <ac:cxnSpMk id="26" creationId="{0786A3BB-713C-0168-D91A-1DC927D08B76}"/>
          </ac:cxnSpMkLst>
        </pc:cxnChg>
        <pc:cxnChg chg="add mod">
          <ac:chgData name="Chen, Peilin (cts3td)" userId="7f9269d0-3077-4523-9ccf-5f947e08ec09" providerId="ADAL" clId="{410EB197-66B7-4BED-9012-EF9B91065492}" dt="2024-12-03T22:57:16.607" v="1625"/>
          <ac:cxnSpMkLst>
            <pc:docMk/>
            <pc:sldMk cId="128199972" sldId="4925"/>
            <ac:cxnSpMk id="27" creationId="{D7FA4B0A-7C7D-CAB8-FB8A-3DAE5963797F}"/>
          </ac:cxnSpMkLst>
        </pc:cxnChg>
        <pc:cxnChg chg="add mod">
          <ac:chgData name="Chen, Peilin (cts3td)" userId="7f9269d0-3077-4523-9ccf-5f947e08ec09" providerId="ADAL" clId="{410EB197-66B7-4BED-9012-EF9B91065492}" dt="2024-12-03T22:57:16.607" v="1625"/>
          <ac:cxnSpMkLst>
            <pc:docMk/>
            <pc:sldMk cId="128199972" sldId="4925"/>
            <ac:cxnSpMk id="28" creationId="{33F52000-0099-5D0D-6851-704672C9930D}"/>
          </ac:cxnSpMkLst>
        </pc:cxnChg>
        <pc:cxnChg chg="add mod">
          <ac:chgData name="Chen, Peilin (cts3td)" userId="7f9269d0-3077-4523-9ccf-5f947e08ec09" providerId="ADAL" clId="{410EB197-66B7-4BED-9012-EF9B91065492}" dt="2024-12-03T22:57:16.607" v="1625"/>
          <ac:cxnSpMkLst>
            <pc:docMk/>
            <pc:sldMk cId="128199972" sldId="4925"/>
            <ac:cxnSpMk id="38" creationId="{60729499-0917-5B20-7A90-4CE5FB983EB6}"/>
          </ac:cxnSpMkLst>
        </pc:cxnChg>
        <pc:cxnChg chg="add mod">
          <ac:chgData name="Chen, Peilin (cts3td)" userId="7f9269d0-3077-4523-9ccf-5f947e08ec09" providerId="ADAL" clId="{410EB197-66B7-4BED-9012-EF9B91065492}" dt="2024-12-03T22:57:16.607" v="1625"/>
          <ac:cxnSpMkLst>
            <pc:docMk/>
            <pc:sldMk cId="128199972" sldId="4925"/>
            <ac:cxnSpMk id="40" creationId="{9A522F59-D036-2509-1DA3-9627D1E5E3A7}"/>
          </ac:cxnSpMkLst>
        </pc:cxnChg>
        <pc:cxnChg chg="add mod">
          <ac:chgData name="Chen, Peilin (cts3td)" userId="7f9269d0-3077-4523-9ccf-5f947e08ec09" providerId="ADAL" clId="{410EB197-66B7-4BED-9012-EF9B91065492}" dt="2024-12-03T22:57:16.607" v="1625"/>
          <ac:cxnSpMkLst>
            <pc:docMk/>
            <pc:sldMk cId="128199972" sldId="4925"/>
            <ac:cxnSpMk id="47" creationId="{14925819-9B06-0401-6E6C-392D943333E8}"/>
          </ac:cxnSpMkLst>
        </pc:cxnChg>
      </pc:sldChg>
      <pc:sldChg chg="addSp delSp modSp add mod">
        <pc:chgData name="Chen, Peilin (cts3td)" userId="7f9269d0-3077-4523-9ccf-5f947e08ec09" providerId="ADAL" clId="{410EB197-66B7-4BED-9012-EF9B91065492}" dt="2024-12-03T23:00:45.885" v="1739" actId="1036"/>
        <pc:sldMkLst>
          <pc:docMk/>
          <pc:sldMk cId="1505922463" sldId="4926"/>
        </pc:sldMkLst>
        <pc:spChg chg="add mod">
          <ac:chgData name="Chen, Peilin (cts3td)" userId="7f9269d0-3077-4523-9ccf-5f947e08ec09" providerId="ADAL" clId="{410EB197-66B7-4BED-9012-EF9B91065492}" dt="2024-12-03T23:00:45.885" v="1739" actId="1036"/>
          <ac:spMkLst>
            <pc:docMk/>
            <pc:sldMk cId="1505922463" sldId="4926"/>
            <ac:spMk id="2" creationId="{160165B9-D187-41FB-52EB-669A2D65435C}"/>
          </ac:spMkLst>
        </pc:spChg>
        <pc:spChg chg="mod">
          <ac:chgData name="Chen, Peilin (cts3td)" userId="7f9269d0-3077-4523-9ccf-5f947e08ec09" providerId="ADAL" clId="{410EB197-66B7-4BED-9012-EF9B91065492}" dt="2024-12-03T22:59:45.254" v="1672" actId="20577"/>
          <ac:spMkLst>
            <pc:docMk/>
            <pc:sldMk cId="1505922463" sldId="4926"/>
            <ac:spMk id="3" creationId="{09EB911F-3691-4A2A-DCF5-914AB1BC3DD0}"/>
          </ac:spMkLst>
        </pc:spChg>
        <pc:spChg chg="mod">
          <ac:chgData name="Chen, Peilin (cts3td)" userId="7f9269d0-3077-4523-9ccf-5f947e08ec09" providerId="ADAL" clId="{410EB197-66B7-4BED-9012-EF9B91065492}" dt="2024-12-03T22:59:38.955" v="1665" actId="20577"/>
          <ac:spMkLst>
            <pc:docMk/>
            <pc:sldMk cId="1505922463" sldId="4926"/>
            <ac:spMk id="5" creationId="{2EB594F7-836F-E04B-2030-E16F78D24E79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17" creationId="{134BA1CB-C138-27EB-9638-C6C659E6987D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23" creationId="{F1D1923F-D1B8-9CA0-3B29-DD47444C0F8D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24" creationId="{BE35DA40-3024-A67C-A31E-D5BB2C493AC9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25" creationId="{F3D02A9F-9D99-79D8-FE49-E8AA02F6079D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29" creationId="{465A2D44-D282-4684-FCB2-6E688B2A2811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31" creationId="{D2EFC459-2A8D-2A87-6033-4BAFC8236C88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33" creationId="{CECA4CE3-D3E0-F4C7-4A11-D3E14C7B35CE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34" creationId="{EED6363D-D849-6992-16C1-2A0A3710CAED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35" creationId="{F8CDC7F9-E27A-790B-EE87-3DDA74E0D347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36" creationId="{CC61DC33-A0BB-8B46-EF2A-CD754D31482B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37" creationId="{F53C476B-B36B-BBC0-F50F-F4CFCFA93FFA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39" creationId="{6C91F46B-0BA9-A365-FF63-5EA99FF8A250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41" creationId="{0992AFC6-A596-F5EC-2117-014F1AC8D1E2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42" creationId="{4D613AD6-3B6C-DE78-A8F9-7843CF4B3EE9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43" creationId="{DB15AB2D-8D68-10EE-2068-6411F5186FD8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44" creationId="{D152D42F-4171-6853-3D7F-435DDE5917A0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45" creationId="{71C9626D-C994-ACDB-149A-B5B378C8BEA1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46" creationId="{5ABB08A6-3405-4033-CEEB-B5640E154516}"/>
          </ac:spMkLst>
        </pc:spChg>
        <pc:spChg chg="del">
          <ac:chgData name="Chen, Peilin (cts3td)" userId="7f9269d0-3077-4523-9ccf-5f947e08ec09" providerId="ADAL" clId="{410EB197-66B7-4BED-9012-EF9B91065492}" dt="2024-12-03T22:59:13.739" v="1645" actId="478"/>
          <ac:spMkLst>
            <pc:docMk/>
            <pc:sldMk cId="1505922463" sldId="4926"/>
            <ac:spMk id="48" creationId="{21EEE9DA-CA33-67A3-355F-269C3FD0AD22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49" creationId="{D80A1C07-580A-A215-6779-BAE31D61E46B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50" creationId="{37BA3DDC-CDAF-1CDD-FC47-CBFCBB9DDB38}"/>
          </ac:spMkLst>
        </pc:spChg>
        <pc:spChg chg="del">
          <ac:chgData name="Chen, Peilin (cts3td)" userId="7f9269d0-3077-4523-9ccf-5f947e08ec09" providerId="ADAL" clId="{410EB197-66B7-4BED-9012-EF9B91065492}" dt="2024-12-03T22:59:11.366" v="1644" actId="478"/>
          <ac:spMkLst>
            <pc:docMk/>
            <pc:sldMk cId="1505922463" sldId="4926"/>
            <ac:spMk id="51" creationId="{A1308D15-AAA3-150D-2555-9449A0726638}"/>
          </ac:spMkLst>
        </pc:spChg>
        <pc:picChg chg="add mod">
          <ac:chgData name="Chen, Peilin (cts3td)" userId="7f9269d0-3077-4523-9ccf-5f947e08ec09" providerId="ADAL" clId="{410EB197-66B7-4BED-9012-EF9B91065492}" dt="2024-12-03T23:00:45.885" v="1739" actId="1036"/>
          <ac:picMkLst>
            <pc:docMk/>
            <pc:sldMk cId="1505922463" sldId="4926"/>
            <ac:picMk id="4" creationId="{0E5C5BC4-41AF-11C6-48B8-6742D1BEA8B4}"/>
          </ac:picMkLst>
        </pc:picChg>
        <pc:cxnChg chg="del mod">
          <ac:chgData name="Chen, Peilin (cts3td)" userId="7f9269d0-3077-4523-9ccf-5f947e08ec09" providerId="ADAL" clId="{410EB197-66B7-4BED-9012-EF9B91065492}" dt="2024-12-03T22:59:11.366" v="1644" actId="478"/>
          <ac:cxnSpMkLst>
            <pc:docMk/>
            <pc:sldMk cId="1505922463" sldId="4926"/>
            <ac:cxnSpMk id="26" creationId="{A0527970-BA07-BA4D-60A0-37175C67607E}"/>
          </ac:cxnSpMkLst>
        </pc:cxnChg>
        <pc:cxnChg chg="del mod">
          <ac:chgData name="Chen, Peilin (cts3td)" userId="7f9269d0-3077-4523-9ccf-5f947e08ec09" providerId="ADAL" clId="{410EB197-66B7-4BED-9012-EF9B91065492}" dt="2024-12-03T22:59:11.366" v="1644" actId="478"/>
          <ac:cxnSpMkLst>
            <pc:docMk/>
            <pc:sldMk cId="1505922463" sldId="4926"/>
            <ac:cxnSpMk id="27" creationId="{B70186FC-E5CE-2F8F-AA67-A3955E5D5AC2}"/>
          </ac:cxnSpMkLst>
        </pc:cxnChg>
        <pc:cxnChg chg="del mod">
          <ac:chgData name="Chen, Peilin (cts3td)" userId="7f9269d0-3077-4523-9ccf-5f947e08ec09" providerId="ADAL" clId="{410EB197-66B7-4BED-9012-EF9B91065492}" dt="2024-12-03T22:59:11.366" v="1644" actId="478"/>
          <ac:cxnSpMkLst>
            <pc:docMk/>
            <pc:sldMk cId="1505922463" sldId="4926"/>
            <ac:cxnSpMk id="28" creationId="{D66BA1C5-D5F5-955F-CBA3-40DA593B6BF1}"/>
          </ac:cxnSpMkLst>
        </pc:cxnChg>
        <pc:cxnChg chg="del mod">
          <ac:chgData name="Chen, Peilin (cts3td)" userId="7f9269d0-3077-4523-9ccf-5f947e08ec09" providerId="ADAL" clId="{410EB197-66B7-4BED-9012-EF9B91065492}" dt="2024-12-03T22:59:11.366" v="1644" actId="478"/>
          <ac:cxnSpMkLst>
            <pc:docMk/>
            <pc:sldMk cId="1505922463" sldId="4926"/>
            <ac:cxnSpMk id="38" creationId="{10095325-DED3-6D28-CC81-CA6F1059A448}"/>
          </ac:cxnSpMkLst>
        </pc:cxnChg>
        <pc:cxnChg chg="del mod">
          <ac:chgData name="Chen, Peilin (cts3td)" userId="7f9269d0-3077-4523-9ccf-5f947e08ec09" providerId="ADAL" clId="{410EB197-66B7-4BED-9012-EF9B91065492}" dt="2024-12-03T22:59:11.366" v="1644" actId="478"/>
          <ac:cxnSpMkLst>
            <pc:docMk/>
            <pc:sldMk cId="1505922463" sldId="4926"/>
            <ac:cxnSpMk id="40" creationId="{883B2A4E-A714-93D9-6F16-23BD337FCD4C}"/>
          </ac:cxnSpMkLst>
        </pc:cxnChg>
        <pc:cxnChg chg="del mod">
          <ac:chgData name="Chen, Peilin (cts3td)" userId="7f9269d0-3077-4523-9ccf-5f947e08ec09" providerId="ADAL" clId="{410EB197-66B7-4BED-9012-EF9B91065492}" dt="2024-12-03T22:59:11.366" v="1644" actId="478"/>
          <ac:cxnSpMkLst>
            <pc:docMk/>
            <pc:sldMk cId="1505922463" sldId="4926"/>
            <ac:cxnSpMk id="47" creationId="{422A1AE4-F46C-A708-B040-48902DE5F97A}"/>
          </ac:cxnSpMkLst>
        </pc:cxnChg>
      </pc:sldChg>
    </pc:docChg>
  </pc:docChgLst>
  <pc:docChgLst>
    <pc:chgData name="陈 培林" userId="e47c65f5ee58aea4" providerId="LiveId" clId="{DD61F928-27F4-43F9-81F6-2CD63BA9C844}"/>
    <pc:docChg chg="undo redo custSel addSld delSld modSld sldOrd modMainMaster">
      <pc:chgData name="陈 培林" userId="e47c65f5ee58aea4" providerId="LiveId" clId="{DD61F928-27F4-43F9-81F6-2CD63BA9C844}" dt="2023-08-03T16:03:16.497" v="4509" actId="20577"/>
      <pc:docMkLst>
        <pc:docMk/>
      </pc:docMkLst>
      <pc:sldChg chg="modSp mod">
        <pc:chgData name="陈 培林" userId="e47c65f5ee58aea4" providerId="LiveId" clId="{DD61F928-27F4-43F9-81F6-2CD63BA9C844}" dt="2023-08-03T13:56:14.731" v="4477" actId="20577"/>
        <pc:sldMkLst>
          <pc:docMk/>
          <pc:sldMk cId="0" sldId="256"/>
        </pc:sldMkLst>
        <pc:spChg chg="mod">
          <ac:chgData name="陈 培林" userId="e47c65f5ee58aea4" providerId="LiveId" clId="{DD61F928-27F4-43F9-81F6-2CD63BA9C844}" dt="2023-08-03T13:56:14.731" v="4477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陈 培林" userId="e47c65f5ee58aea4" providerId="LiveId" clId="{DD61F928-27F4-43F9-81F6-2CD63BA9C844}" dt="2023-08-01T12:23:51.851" v="3381" actId="20577"/>
          <ac:spMkLst>
            <pc:docMk/>
            <pc:sldMk cId="0" sldId="256"/>
            <ac:spMk id="19" creationId="{00000000-0000-0000-0000-000000000000}"/>
          </ac:spMkLst>
        </pc:spChg>
      </pc:sldChg>
      <pc:sldChg chg="modSp mod">
        <pc:chgData name="陈 培林" userId="e47c65f5ee58aea4" providerId="LiveId" clId="{DD61F928-27F4-43F9-81F6-2CD63BA9C844}" dt="2023-08-01T12:24:09.360" v="3397" actId="1036"/>
        <pc:sldMkLst>
          <pc:docMk/>
          <pc:sldMk cId="0" sldId="277"/>
        </pc:sldMkLst>
        <pc:spChg chg="mod">
          <ac:chgData name="陈 培林" userId="e47c65f5ee58aea4" providerId="LiveId" clId="{DD61F928-27F4-43F9-81F6-2CD63BA9C844}" dt="2023-07-28T13:38:51.857" v="115" actId="1035"/>
          <ac:spMkLst>
            <pc:docMk/>
            <pc:sldMk cId="0" sldId="277"/>
            <ac:spMk id="8" creationId="{00000000-0000-0000-0000-000000000000}"/>
          </ac:spMkLst>
        </pc:spChg>
        <pc:spChg chg="mod">
          <ac:chgData name="陈 培林" userId="e47c65f5ee58aea4" providerId="LiveId" clId="{DD61F928-27F4-43F9-81F6-2CD63BA9C844}" dt="2023-07-29T16:00:37.608" v="537" actId="20577"/>
          <ac:spMkLst>
            <pc:docMk/>
            <pc:sldMk cId="0" sldId="277"/>
            <ac:spMk id="10" creationId="{00000000-0000-0000-0000-000000000000}"/>
          </ac:spMkLst>
        </pc:spChg>
        <pc:spChg chg="mod">
          <ac:chgData name="陈 培林" userId="e47c65f5ee58aea4" providerId="LiveId" clId="{DD61F928-27F4-43F9-81F6-2CD63BA9C844}" dt="2023-07-30T15:23:33.133" v="1452" actId="20577"/>
          <ac:spMkLst>
            <pc:docMk/>
            <pc:sldMk cId="0" sldId="277"/>
            <ac:spMk id="11" creationId="{00000000-0000-0000-0000-000000000000}"/>
          </ac:spMkLst>
        </pc:spChg>
        <pc:spChg chg="mod">
          <ac:chgData name="陈 培林" userId="e47c65f5ee58aea4" providerId="LiveId" clId="{DD61F928-27F4-43F9-81F6-2CD63BA9C844}" dt="2023-07-29T16:04:07.215" v="576" actId="20577"/>
          <ac:spMkLst>
            <pc:docMk/>
            <pc:sldMk cId="0" sldId="277"/>
            <ac:spMk id="12" creationId="{00000000-0000-0000-0000-000000000000}"/>
          </ac:spMkLst>
        </pc:spChg>
        <pc:spChg chg="mod">
          <ac:chgData name="陈 培林" userId="e47c65f5ee58aea4" providerId="LiveId" clId="{DD61F928-27F4-43F9-81F6-2CD63BA9C844}" dt="2023-07-29T16:07:09.743" v="611" actId="20577"/>
          <ac:spMkLst>
            <pc:docMk/>
            <pc:sldMk cId="0" sldId="277"/>
            <ac:spMk id="16" creationId="{00000000-0000-0000-0000-000000000000}"/>
          </ac:spMkLst>
        </pc:spChg>
        <pc:picChg chg="mod">
          <ac:chgData name="陈 培林" userId="e47c65f5ee58aea4" providerId="LiveId" clId="{DD61F928-27F4-43F9-81F6-2CD63BA9C844}" dt="2023-08-01T12:24:09.360" v="3397" actId="1036"/>
          <ac:picMkLst>
            <pc:docMk/>
            <pc:sldMk cId="0" sldId="277"/>
            <ac:picMk id="4" creationId="{00000000-0000-0000-0000-000000000000}"/>
          </ac:picMkLst>
        </pc:picChg>
      </pc:sldChg>
      <pc:sldChg chg="addSp delSp modSp mod">
        <pc:chgData name="陈 培林" userId="e47c65f5ee58aea4" providerId="LiveId" clId="{DD61F928-27F4-43F9-81F6-2CD63BA9C844}" dt="2023-07-29T14:55:19.809" v="160" actId="1076"/>
        <pc:sldMkLst>
          <pc:docMk/>
          <pc:sldMk cId="0" sldId="4657"/>
        </pc:sldMkLst>
        <pc:spChg chg="mod">
          <ac:chgData name="陈 培林" userId="e47c65f5ee58aea4" providerId="LiveId" clId="{DD61F928-27F4-43F9-81F6-2CD63BA9C844}" dt="2023-07-29T14:53:14.030" v="144"/>
          <ac:spMkLst>
            <pc:docMk/>
            <pc:sldMk cId="0" sldId="4657"/>
            <ac:spMk id="18" creationId="{464CECF9-55B7-4A75-B1EA-436F1A3D8798}"/>
          </ac:spMkLst>
        </pc:spChg>
        <pc:spChg chg="mod">
          <ac:chgData name="陈 培林" userId="e47c65f5ee58aea4" providerId="LiveId" clId="{DD61F928-27F4-43F9-81F6-2CD63BA9C844}" dt="2023-07-29T14:53:14.030" v="144"/>
          <ac:spMkLst>
            <pc:docMk/>
            <pc:sldMk cId="0" sldId="4657"/>
            <ac:spMk id="19" creationId="{4C28A1A1-A176-4914-B2E8-0777567AF84C}"/>
          </ac:spMkLst>
        </pc:spChg>
        <pc:spChg chg="mod">
          <ac:chgData name="陈 培林" userId="e47c65f5ee58aea4" providerId="LiveId" clId="{DD61F928-27F4-43F9-81F6-2CD63BA9C844}" dt="2023-07-29T14:53:14.030" v="144"/>
          <ac:spMkLst>
            <pc:docMk/>
            <pc:sldMk cId="0" sldId="4657"/>
            <ac:spMk id="21" creationId="{B1B2CAF5-5051-4DA3-A9C6-0DFBB9C9BD99}"/>
          </ac:spMkLst>
        </pc:spChg>
        <pc:spChg chg="mod">
          <ac:chgData name="陈 培林" userId="e47c65f5ee58aea4" providerId="LiveId" clId="{DD61F928-27F4-43F9-81F6-2CD63BA9C844}" dt="2023-07-29T14:53:14.030" v="144"/>
          <ac:spMkLst>
            <pc:docMk/>
            <pc:sldMk cId="0" sldId="4657"/>
            <ac:spMk id="25" creationId="{D78AAC1A-0626-446B-A2EA-82B03CDD6451}"/>
          </ac:spMkLst>
        </pc:spChg>
        <pc:spChg chg="mod">
          <ac:chgData name="陈 培林" userId="e47c65f5ee58aea4" providerId="LiveId" clId="{DD61F928-27F4-43F9-81F6-2CD63BA9C844}" dt="2023-07-29T14:53:14.030" v="144"/>
          <ac:spMkLst>
            <pc:docMk/>
            <pc:sldMk cId="0" sldId="4657"/>
            <ac:spMk id="26" creationId="{0F2CBC96-DFA6-4959-8CBA-23791EF4BE26}"/>
          </ac:spMkLst>
        </pc:spChg>
        <pc:spChg chg="mod">
          <ac:chgData name="陈 培林" userId="e47c65f5ee58aea4" providerId="LiveId" clId="{DD61F928-27F4-43F9-81F6-2CD63BA9C844}" dt="2023-07-29T14:53:14.030" v="144"/>
          <ac:spMkLst>
            <pc:docMk/>
            <pc:sldMk cId="0" sldId="4657"/>
            <ac:spMk id="27" creationId="{4E321343-7072-4E43-B0F5-92A371439B85}"/>
          </ac:spMkLst>
        </pc:spChg>
        <pc:spChg chg="mod">
          <ac:chgData name="陈 培林" userId="e47c65f5ee58aea4" providerId="LiveId" clId="{DD61F928-27F4-43F9-81F6-2CD63BA9C844}" dt="2023-07-29T14:53:14.030" v="144"/>
          <ac:spMkLst>
            <pc:docMk/>
            <pc:sldMk cId="0" sldId="4657"/>
            <ac:spMk id="28" creationId="{AA2D8579-07F5-40E1-A364-DD2678555C86}"/>
          </ac:spMkLst>
        </pc:spChg>
        <pc:spChg chg="mod">
          <ac:chgData name="陈 培林" userId="e47c65f5ee58aea4" providerId="LiveId" clId="{DD61F928-27F4-43F9-81F6-2CD63BA9C844}" dt="2023-07-29T14:53:14.030" v="144"/>
          <ac:spMkLst>
            <pc:docMk/>
            <pc:sldMk cId="0" sldId="4657"/>
            <ac:spMk id="29" creationId="{B9B39CA1-5DB1-45E6-8B82-6D520C33A977}"/>
          </ac:spMkLst>
        </pc:spChg>
        <pc:spChg chg="mod">
          <ac:chgData name="陈 培林" userId="e47c65f5ee58aea4" providerId="LiveId" clId="{DD61F928-27F4-43F9-81F6-2CD63BA9C844}" dt="2023-07-29T14:53:14.030" v="144"/>
          <ac:spMkLst>
            <pc:docMk/>
            <pc:sldMk cId="0" sldId="4657"/>
            <ac:spMk id="30" creationId="{F4931CF3-3848-4D47-A2FF-3801C8DC7216}"/>
          </ac:spMkLst>
        </pc:spChg>
        <pc:spChg chg="mod">
          <ac:chgData name="陈 培林" userId="e47c65f5ee58aea4" providerId="LiveId" clId="{DD61F928-27F4-43F9-81F6-2CD63BA9C844}" dt="2023-07-29T14:53:14.030" v="144"/>
          <ac:spMkLst>
            <pc:docMk/>
            <pc:sldMk cId="0" sldId="4657"/>
            <ac:spMk id="31" creationId="{9BCBF1AD-C52B-4191-838D-3169859C54C4}"/>
          </ac:spMkLst>
        </pc:spChg>
        <pc:spChg chg="mod">
          <ac:chgData name="陈 培林" userId="e47c65f5ee58aea4" providerId="LiveId" clId="{DD61F928-27F4-43F9-81F6-2CD63BA9C844}" dt="2023-07-29T14:53:14.030" v="144"/>
          <ac:spMkLst>
            <pc:docMk/>
            <pc:sldMk cId="0" sldId="4657"/>
            <ac:spMk id="33" creationId="{ED72F0B1-DC9D-4C19-A91E-45A0BD3315BA}"/>
          </ac:spMkLst>
        </pc:spChg>
        <pc:grpChg chg="add del mod">
          <ac:chgData name="陈 培林" userId="e47c65f5ee58aea4" providerId="LiveId" clId="{DD61F928-27F4-43F9-81F6-2CD63BA9C844}" dt="2023-07-29T14:53:29.464" v="147"/>
          <ac:grpSpMkLst>
            <pc:docMk/>
            <pc:sldMk cId="0" sldId="4657"/>
            <ac:grpSpMk id="8" creationId="{847D2198-97E3-43BA-81A5-AE9DB7ECE990}"/>
          </ac:grpSpMkLst>
        </pc:grpChg>
        <pc:grpChg chg="mod">
          <ac:chgData name="陈 培林" userId="e47c65f5ee58aea4" providerId="LiveId" clId="{DD61F928-27F4-43F9-81F6-2CD63BA9C844}" dt="2023-07-29T14:53:14.030" v="144"/>
          <ac:grpSpMkLst>
            <pc:docMk/>
            <pc:sldMk cId="0" sldId="4657"/>
            <ac:grpSpMk id="9" creationId="{57E6125D-45F2-41F3-91B3-D4C564F63713}"/>
          </ac:grpSpMkLst>
        </pc:grpChg>
        <pc:picChg chg="add mod">
          <ac:chgData name="陈 培林" userId="e47c65f5ee58aea4" providerId="LiveId" clId="{DD61F928-27F4-43F9-81F6-2CD63BA9C844}" dt="2023-07-29T14:55:19.809" v="160" actId="1076"/>
          <ac:picMkLst>
            <pc:docMk/>
            <pc:sldMk cId="0" sldId="4657"/>
            <ac:picMk id="3" creationId="{759A0B10-6AD1-4D39-8FBA-ECE9ECB7F930}"/>
          </ac:picMkLst>
        </pc:picChg>
        <pc:picChg chg="mod">
          <ac:chgData name="陈 培林" userId="e47c65f5ee58aea4" providerId="LiveId" clId="{DD61F928-27F4-43F9-81F6-2CD63BA9C844}" dt="2023-07-29T14:53:14.030" v="144"/>
          <ac:picMkLst>
            <pc:docMk/>
            <pc:sldMk cId="0" sldId="4657"/>
            <ac:picMk id="10" creationId="{A71C599A-D0F6-44CC-81EF-45010833FAC1}"/>
          </ac:picMkLst>
        </pc:picChg>
        <pc:picChg chg="mod">
          <ac:chgData name="陈 培林" userId="e47c65f5ee58aea4" providerId="LiveId" clId="{DD61F928-27F4-43F9-81F6-2CD63BA9C844}" dt="2023-07-29T14:53:14.030" v="144"/>
          <ac:picMkLst>
            <pc:docMk/>
            <pc:sldMk cId="0" sldId="4657"/>
            <ac:picMk id="11" creationId="{F0FC73F2-6A46-44F2-87CC-2BFB4A54EEDC}"/>
          </ac:picMkLst>
        </pc:picChg>
        <pc:picChg chg="mod">
          <ac:chgData name="陈 培林" userId="e47c65f5ee58aea4" providerId="LiveId" clId="{DD61F928-27F4-43F9-81F6-2CD63BA9C844}" dt="2023-07-29T14:53:14.030" v="144"/>
          <ac:picMkLst>
            <pc:docMk/>
            <pc:sldMk cId="0" sldId="4657"/>
            <ac:picMk id="12" creationId="{232FA3EF-E10B-40FB-98A6-6264445765F0}"/>
          </ac:picMkLst>
        </pc:picChg>
        <pc:picChg chg="mod">
          <ac:chgData name="陈 培林" userId="e47c65f5ee58aea4" providerId="LiveId" clId="{DD61F928-27F4-43F9-81F6-2CD63BA9C844}" dt="2023-07-29T14:53:14.030" v="144"/>
          <ac:picMkLst>
            <pc:docMk/>
            <pc:sldMk cId="0" sldId="4657"/>
            <ac:picMk id="13" creationId="{D89019AA-4988-4A9D-B2B9-0B9936F5DE03}"/>
          </ac:picMkLst>
        </pc:picChg>
        <pc:picChg chg="mod">
          <ac:chgData name="陈 培林" userId="e47c65f5ee58aea4" providerId="LiveId" clId="{DD61F928-27F4-43F9-81F6-2CD63BA9C844}" dt="2023-07-29T14:53:14.030" v="144"/>
          <ac:picMkLst>
            <pc:docMk/>
            <pc:sldMk cId="0" sldId="4657"/>
            <ac:picMk id="14" creationId="{651976B9-878E-45BD-972C-0941C2F03CB1}"/>
          </ac:picMkLst>
        </pc:picChg>
        <pc:picChg chg="mod">
          <ac:chgData name="陈 培林" userId="e47c65f5ee58aea4" providerId="LiveId" clId="{DD61F928-27F4-43F9-81F6-2CD63BA9C844}" dt="2023-07-29T14:53:14.030" v="144"/>
          <ac:picMkLst>
            <pc:docMk/>
            <pc:sldMk cId="0" sldId="4657"/>
            <ac:picMk id="15" creationId="{F9D7202B-FACA-4CE1-82F9-BBF8284DA98C}"/>
          </ac:picMkLst>
        </pc:picChg>
        <pc:picChg chg="mod">
          <ac:chgData name="陈 培林" userId="e47c65f5ee58aea4" providerId="LiveId" clId="{DD61F928-27F4-43F9-81F6-2CD63BA9C844}" dt="2023-07-29T14:53:14.030" v="144"/>
          <ac:picMkLst>
            <pc:docMk/>
            <pc:sldMk cId="0" sldId="4657"/>
            <ac:picMk id="16" creationId="{B08D8FA3-9746-4AA8-854E-27D412BE70D2}"/>
          </ac:picMkLst>
        </pc:picChg>
        <pc:picChg chg="mod">
          <ac:chgData name="陈 培林" userId="e47c65f5ee58aea4" providerId="LiveId" clId="{DD61F928-27F4-43F9-81F6-2CD63BA9C844}" dt="2023-07-29T14:53:14.030" v="144"/>
          <ac:picMkLst>
            <pc:docMk/>
            <pc:sldMk cId="0" sldId="4657"/>
            <ac:picMk id="17" creationId="{084439CA-1235-481F-9E9C-FB0F4744BB6C}"/>
          </ac:picMkLst>
        </pc:picChg>
        <pc:picChg chg="mod">
          <ac:chgData name="陈 培林" userId="e47c65f5ee58aea4" providerId="LiveId" clId="{DD61F928-27F4-43F9-81F6-2CD63BA9C844}" dt="2023-07-29T14:53:14.030" v="144"/>
          <ac:picMkLst>
            <pc:docMk/>
            <pc:sldMk cId="0" sldId="4657"/>
            <ac:picMk id="22" creationId="{3F1B3992-5A4D-474E-A266-75ED302286FE}"/>
          </ac:picMkLst>
        </pc:picChg>
        <pc:picChg chg="mod">
          <ac:chgData name="陈 培林" userId="e47c65f5ee58aea4" providerId="LiveId" clId="{DD61F928-27F4-43F9-81F6-2CD63BA9C844}" dt="2023-07-29T14:53:14.030" v="144"/>
          <ac:picMkLst>
            <pc:docMk/>
            <pc:sldMk cId="0" sldId="4657"/>
            <ac:picMk id="23" creationId="{99366336-5F2C-4D2D-957E-C786D2CB3B03}"/>
          </ac:picMkLst>
        </pc:picChg>
        <pc:picChg chg="mod">
          <ac:chgData name="陈 培林" userId="e47c65f5ee58aea4" providerId="LiveId" clId="{DD61F928-27F4-43F9-81F6-2CD63BA9C844}" dt="2023-07-29T14:53:14.030" v="144"/>
          <ac:picMkLst>
            <pc:docMk/>
            <pc:sldMk cId="0" sldId="4657"/>
            <ac:picMk id="24" creationId="{7910D8DC-1C2A-4839-8244-1F91F3402302}"/>
          </ac:picMkLst>
        </pc:picChg>
        <pc:picChg chg="mod">
          <ac:chgData name="陈 培林" userId="e47c65f5ee58aea4" providerId="LiveId" clId="{DD61F928-27F4-43F9-81F6-2CD63BA9C844}" dt="2023-07-29T14:53:14.030" v="144"/>
          <ac:picMkLst>
            <pc:docMk/>
            <pc:sldMk cId="0" sldId="4657"/>
            <ac:picMk id="32" creationId="{66D770FF-E9D9-46F8-B7C6-671202BC059B}"/>
          </ac:picMkLst>
        </pc:picChg>
        <pc:picChg chg="del">
          <ac:chgData name="陈 培林" userId="e47c65f5ee58aea4" providerId="LiveId" clId="{DD61F928-27F4-43F9-81F6-2CD63BA9C844}" dt="2023-07-29T14:53:13.136" v="143" actId="478"/>
          <ac:picMkLst>
            <pc:docMk/>
            <pc:sldMk cId="0" sldId="4657"/>
            <ac:picMk id="35" creationId="{6912CE3B-807C-AB9B-B66F-5C928B95A341}"/>
          </ac:picMkLst>
        </pc:picChg>
      </pc:sldChg>
      <pc:sldChg chg="addSp delSp modSp mod">
        <pc:chgData name="陈 培林" userId="e47c65f5ee58aea4" providerId="LiveId" clId="{DD61F928-27F4-43F9-81F6-2CD63BA9C844}" dt="2023-08-01T12:36:50.318" v="3934" actId="1036"/>
        <pc:sldMkLst>
          <pc:docMk/>
          <pc:sldMk cId="0" sldId="4675"/>
        </pc:sldMkLst>
        <pc:spChg chg="mod">
          <ac:chgData name="陈 培林" userId="e47c65f5ee58aea4" providerId="LiveId" clId="{DD61F928-27F4-43F9-81F6-2CD63BA9C844}" dt="2023-08-01T12:34:36.599" v="3509" actId="164"/>
          <ac:spMkLst>
            <pc:docMk/>
            <pc:sldMk cId="0" sldId="4675"/>
            <ac:spMk id="3" creationId="{5B85531C-254F-4203-A8E1-557FA2AC7D34}"/>
          </ac:spMkLst>
        </pc:spChg>
        <pc:spChg chg="del mod">
          <ac:chgData name="陈 培林" userId="e47c65f5ee58aea4" providerId="LiveId" clId="{DD61F928-27F4-43F9-81F6-2CD63BA9C844}" dt="2023-07-30T16:30:04.377" v="2820"/>
          <ac:spMkLst>
            <pc:docMk/>
            <pc:sldMk cId="0" sldId="4675"/>
            <ac:spMk id="3" creationId="{F5045669-F191-BA9B-6DE5-98B2B755E252}"/>
          </ac:spMkLst>
        </pc:spChg>
        <pc:spChg chg="del">
          <ac:chgData name="陈 培林" userId="e47c65f5ee58aea4" providerId="LiveId" clId="{DD61F928-27F4-43F9-81F6-2CD63BA9C844}" dt="2023-07-30T16:29:18.323" v="2785" actId="478"/>
          <ac:spMkLst>
            <pc:docMk/>
            <pc:sldMk cId="0" sldId="4675"/>
            <ac:spMk id="5" creationId="{00000000-0000-0000-0000-000000000000}"/>
          </ac:spMkLst>
        </pc:spChg>
        <pc:spChg chg="add mod">
          <ac:chgData name="陈 培林" userId="e47c65f5ee58aea4" providerId="LiveId" clId="{DD61F928-27F4-43F9-81F6-2CD63BA9C844}" dt="2023-07-30T16:29:26.380" v="2809" actId="20577"/>
          <ac:spMkLst>
            <pc:docMk/>
            <pc:sldMk cId="0" sldId="4675"/>
            <ac:spMk id="6" creationId="{ECC4EADC-719F-414E-A453-887B99600501}"/>
          </ac:spMkLst>
        </pc:spChg>
        <pc:spChg chg="add mod">
          <ac:chgData name="陈 培林" userId="e47c65f5ee58aea4" providerId="LiveId" clId="{DD61F928-27F4-43F9-81F6-2CD63BA9C844}" dt="2023-08-01T12:32:28.471" v="3472" actId="20577"/>
          <ac:spMkLst>
            <pc:docMk/>
            <pc:sldMk cId="0" sldId="4675"/>
            <ac:spMk id="8" creationId="{DD45AE3A-A070-4A6E-AE97-7B6121344CC8}"/>
          </ac:spMkLst>
        </pc:spChg>
        <pc:spChg chg="add del mod">
          <ac:chgData name="陈 培林" userId="e47c65f5ee58aea4" providerId="LiveId" clId="{DD61F928-27F4-43F9-81F6-2CD63BA9C844}" dt="2023-08-01T12:36:50.318" v="3934" actId="1036"/>
          <ac:spMkLst>
            <pc:docMk/>
            <pc:sldMk cId="0" sldId="4675"/>
            <ac:spMk id="9" creationId="{11AAF426-48D8-4DFA-A1F8-CC121594D408}"/>
          </ac:spMkLst>
        </pc:spChg>
        <pc:grpChg chg="add mod">
          <ac:chgData name="陈 培林" userId="e47c65f5ee58aea4" providerId="LiveId" clId="{DD61F928-27F4-43F9-81F6-2CD63BA9C844}" dt="2023-08-01T12:34:43.705" v="3532" actId="1035"/>
          <ac:grpSpMkLst>
            <pc:docMk/>
            <pc:sldMk cId="0" sldId="4675"/>
            <ac:grpSpMk id="2" creationId="{5D1581EC-7A58-445A-94BC-BB7A00BF373B}"/>
          </ac:grpSpMkLst>
        </pc:grpChg>
        <pc:picChg chg="mod">
          <ac:chgData name="陈 培林" userId="e47c65f5ee58aea4" providerId="LiveId" clId="{DD61F928-27F4-43F9-81F6-2CD63BA9C844}" dt="2023-08-01T12:34:36.599" v="3509" actId="164"/>
          <ac:picMkLst>
            <pc:docMk/>
            <pc:sldMk cId="0" sldId="4675"/>
            <ac:picMk id="7" creationId="{F0C8AC0A-42BC-F017-ED63-E9FE7432B9A8}"/>
          </ac:picMkLst>
        </pc:picChg>
      </pc:sldChg>
      <pc:sldChg chg="modSp mod">
        <pc:chgData name="陈 培林" userId="e47c65f5ee58aea4" providerId="LiveId" clId="{DD61F928-27F4-43F9-81F6-2CD63BA9C844}" dt="2023-08-02T11:16:24.607" v="4476" actId="1035"/>
        <pc:sldMkLst>
          <pc:docMk/>
          <pc:sldMk cId="0" sldId="4677"/>
        </pc:sldMkLst>
        <pc:spChg chg="mod">
          <ac:chgData name="陈 培林" userId="e47c65f5ee58aea4" providerId="LiveId" clId="{DD61F928-27F4-43F9-81F6-2CD63BA9C844}" dt="2023-07-29T14:57:30.648" v="194" actId="20577"/>
          <ac:spMkLst>
            <pc:docMk/>
            <pc:sldMk cId="0" sldId="4677"/>
            <ac:spMk id="2" creationId="{00000000-0000-0000-0000-000000000000}"/>
          </ac:spMkLst>
        </pc:spChg>
        <pc:spChg chg="mod">
          <ac:chgData name="陈 培林" userId="e47c65f5ee58aea4" providerId="LiveId" clId="{DD61F928-27F4-43F9-81F6-2CD63BA9C844}" dt="2023-08-02T11:16:24.607" v="4476" actId="1035"/>
          <ac:spMkLst>
            <pc:docMk/>
            <pc:sldMk cId="0" sldId="4677"/>
            <ac:spMk id="18" creationId="{00000000-0000-0000-0000-000000000000}"/>
          </ac:spMkLst>
        </pc:spChg>
      </pc:sldChg>
      <pc:sldChg chg="addSp delSp modSp mod">
        <pc:chgData name="陈 培林" userId="e47c65f5ee58aea4" providerId="LiveId" clId="{DD61F928-27F4-43F9-81F6-2CD63BA9C844}" dt="2023-08-01T12:48:37.655" v="4360" actId="20577"/>
        <pc:sldMkLst>
          <pc:docMk/>
          <pc:sldMk cId="0" sldId="4678"/>
        </pc:sldMkLst>
        <pc:spChg chg="mod">
          <ac:chgData name="陈 培林" userId="e47c65f5ee58aea4" providerId="LiveId" clId="{DD61F928-27F4-43F9-81F6-2CD63BA9C844}" dt="2023-07-30T16:31:41.527" v="2837" actId="1038"/>
          <ac:spMkLst>
            <pc:docMk/>
            <pc:sldMk cId="0" sldId="4678"/>
            <ac:spMk id="2" creationId="{00000000-0000-0000-0000-000000000000}"/>
          </ac:spMkLst>
        </pc:spChg>
        <pc:spChg chg="mod">
          <ac:chgData name="陈 培林" userId="e47c65f5ee58aea4" providerId="LiveId" clId="{DD61F928-27F4-43F9-81F6-2CD63BA9C844}" dt="2023-07-29T16:14:52.167" v="892" actId="20577"/>
          <ac:spMkLst>
            <pc:docMk/>
            <pc:sldMk cId="0" sldId="4678"/>
            <ac:spMk id="6" creationId="{00000000-0000-0000-0000-000000000000}"/>
          </ac:spMkLst>
        </pc:spChg>
        <pc:spChg chg="del">
          <ac:chgData name="陈 培林" userId="e47c65f5ee58aea4" providerId="LiveId" clId="{DD61F928-27F4-43F9-81F6-2CD63BA9C844}" dt="2023-07-29T16:21:23.739" v="1200" actId="478"/>
          <ac:spMkLst>
            <pc:docMk/>
            <pc:sldMk cId="0" sldId="4678"/>
            <ac:spMk id="13" creationId="{00000000-0000-0000-0000-000000000000}"/>
          </ac:spMkLst>
        </pc:spChg>
        <pc:spChg chg="del">
          <ac:chgData name="陈 培林" userId="e47c65f5ee58aea4" providerId="LiveId" clId="{DD61F928-27F4-43F9-81F6-2CD63BA9C844}" dt="2023-07-29T16:21:16.662" v="1195" actId="478"/>
          <ac:spMkLst>
            <pc:docMk/>
            <pc:sldMk cId="0" sldId="4678"/>
            <ac:spMk id="18" creationId="{00F2F07C-4A7F-5622-F924-970EEB9BB44C}"/>
          </ac:spMkLst>
        </pc:spChg>
        <pc:spChg chg="del">
          <ac:chgData name="陈 培林" userId="e47c65f5ee58aea4" providerId="LiveId" clId="{DD61F928-27F4-43F9-81F6-2CD63BA9C844}" dt="2023-07-29T16:21:13.823" v="1194" actId="478"/>
          <ac:spMkLst>
            <pc:docMk/>
            <pc:sldMk cId="0" sldId="4678"/>
            <ac:spMk id="19" creationId="{091FB7CB-B959-B6F5-1812-88AD2AE283DE}"/>
          </ac:spMkLst>
        </pc:spChg>
        <pc:spChg chg="del">
          <ac:chgData name="陈 培林" userId="e47c65f5ee58aea4" providerId="LiveId" clId="{DD61F928-27F4-43F9-81F6-2CD63BA9C844}" dt="2023-07-29T16:21:21.243" v="1199" actId="478"/>
          <ac:spMkLst>
            <pc:docMk/>
            <pc:sldMk cId="0" sldId="4678"/>
            <ac:spMk id="21" creationId="{6F148463-C84E-C527-4629-6EE9C156B16C}"/>
          </ac:spMkLst>
        </pc:spChg>
        <pc:spChg chg="del mod">
          <ac:chgData name="陈 培林" userId="e47c65f5ee58aea4" providerId="LiveId" clId="{DD61F928-27F4-43F9-81F6-2CD63BA9C844}" dt="2023-07-29T16:21:06.743" v="1189" actId="478"/>
          <ac:spMkLst>
            <pc:docMk/>
            <pc:sldMk cId="0" sldId="4678"/>
            <ac:spMk id="22" creationId="{3B747166-E73B-B252-93C0-36B4E4C1A093}"/>
          </ac:spMkLst>
        </pc:spChg>
        <pc:spChg chg="del mod">
          <ac:chgData name="陈 培林" userId="e47c65f5ee58aea4" providerId="LiveId" clId="{DD61F928-27F4-43F9-81F6-2CD63BA9C844}" dt="2023-07-29T16:21:10.750" v="1192" actId="478"/>
          <ac:spMkLst>
            <pc:docMk/>
            <pc:sldMk cId="0" sldId="4678"/>
            <ac:spMk id="23" creationId="{8EBE2A9D-349F-CCE3-1E37-A964E4AD94AB}"/>
          </ac:spMkLst>
        </pc:spChg>
        <pc:spChg chg="del mod">
          <ac:chgData name="陈 培林" userId="e47c65f5ee58aea4" providerId="LiveId" clId="{DD61F928-27F4-43F9-81F6-2CD63BA9C844}" dt="2023-07-29T16:21:18.118" v="1197" actId="478"/>
          <ac:spMkLst>
            <pc:docMk/>
            <pc:sldMk cId="0" sldId="4678"/>
            <ac:spMk id="24" creationId="{92CF8765-F546-F719-3C82-0CA84CFB2D52}"/>
          </ac:spMkLst>
        </pc:spChg>
        <pc:spChg chg="add mod">
          <ac:chgData name="陈 培林" userId="e47c65f5ee58aea4" providerId="LiveId" clId="{DD61F928-27F4-43F9-81F6-2CD63BA9C844}" dt="2023-08-01T12:48:37.655" v="4360" actId="20577"/>
          <ac:spMkLst>
            <pc:docMk/>
            <pc:sldMk cId="0" sldId="4678"/>
            <ac:spMk id="26" creationId="{4765BD94-FA9C-4241-A7E9-B6F8857D54AC}"/>
          </ac:spMkLst>
        </pc:spChg>
        <pc:spChg chg="add mod">
          <ac:chgData name="陈 培林" userId="e47c65f5ee58aea4" providerId="LiveId" clId="{DD61F928-27F4-43F9-81F6-2CD63BA9C844}" dt="2023-07-29T16:22:17.314" v="1203"/>
          <ac:spMkLst>
            <pc:docMk/>
            <pc:sldMk cId="0" sldId="4678"/>
            <ac:spMk id="27" creationId="{A28B4A54-4D3C-429C-93C9-01061DA6D405}"/>
          </ac:spMkLst>
        </pc:spChg>
        <pc:picChg chg="del">
          <ac:chgData name="陈 培林" userId="e47c65f5ee58aea4" providerId="LiveId" clId="{DD61F928-27F4-43F9-81F6-2CD63BA9C844}" dt="2023-07-29T16:21:01.231" v="1186" actId="478"/>
          <ac:picMkLst>
            <pc:docMk/>
            <pc:sldMk cId="0" sldId="4678"/>
            <ac:picMk id="10" creationId="{DB6C9786-21A4-7D98-FB60-F3DB5AC27891}"/>
          </ac:picMkLst>
        </pc:picChg>
        <pc:picChg chg="del">
          <ac:chgData name="陈 培林" userId="e47c65f5ee58aea4" providerId="LiveId" clId="{DD61F928-27F4-43F9-81F6-2CD63BA9C844}" dt="2023-07-29T16:21:08.167" v="1190" actId="478"/>
          <ac:picMkLst>
            <pc:docMk/>
            <pc:sldMk cId="0" sldId="4678"/>
            <ac:picMk id="12" creationId="{5948F10C-10FF-A09A-53C9-E4926C524478}"/>
          </ac:picMkLst>
        </pc:picChg>
        <pc:picChg chg="del">
          <ac:chgData name="陈 培林" userId="e47c65f5ee58aea4" providerId="LiveId" clId="{DD61F928-27F4-43F9-81F6-2CD63BA9C844}" dt="2023-07-29T16:21:12.267" v="1193" actId="478"/>
          <ac:picMkLst>
            <pc:docMk/>
            <pc:sldMk cId="0" sldId="4678"/>
            <ac:picMk id="15" creationId="{E310031F-4D2A-957A-02F7-E9D9E90D71DA}"/>
          </ac:picMkLst>
        </pc:picChg>
        <pc:picChg chg="del">
          <ac:chgData name="陈 培林" userId="e47c65f5ee58aea4" providerId="LiveId" clId="{DD61F928-27F4-43F9-81F6-2CD63BA9C844}" dt="2023-07-29T16:21:19.667" v="1198" actId="478"/>
          <ac:picMkLst>
            <pc:docMk/>
            <pc:sldMk cId="0" sldId="4678"/>
            <ac:picMk id="17" creationId="{A3A4B2E1-6DAC-8674-BB3C-E3682F893EB8}"/>
          </ac:picMkLst>
        </pc:picChg>
        <pc:picChg chg="add mod">
          <ac:chgData name="陈 培林" userId="e47c65f5ee58aea4" providerId="LiveId" clId="{DD61F928-27F4-43F9-81F6-2CD63BA9C844}" dt="2023-07-29T16:21:35.492" v="1201"/>
          <ac:picMkLst>
            <pc:docMk/>
            <pc:sldMk cId="0" sldId="4678"/>
            <ac:picMk id="25" creationId="{BDD3E017-3ACC-4B00-882D-47E5F9A47DA4}"/>
          </ac:picMkLst>
        </pc:picChg>
      </pc:sldChg>
      <pc:sldChg chg="del">
        <pc:chgData name="陈 培林" userId="e47c65f5ee58aea4" providerId="LiveId" clId="{DD61F928-27F4-43F9-81F6-2CD63BA9C844}" dt="2023-07-29T16:15:14.577" v="893" actId="47"/>
        <pc:sldMkLst>
          <pc:docMk/>
          <pc:sldMk cId="0" sldId="4679"/>
        </pc:sldMkLst>
      </pc:sldChg>
      <pc:sldChg chg="modSp mod ord">
        <pc:chgData name="陈 培林" userId="e47c65f5ee58aea4" providerId="LiveId" clId="{DD61F928-27F4-43F9-81F6-2CD63BA9C844}" dt="2023-08-03T16:03:16.497" v="4509" actId="20577"/>
        <pc:sldMkLst>
          <pc:docMk/>
          <pc:sldMk cId="0" sldId="4681"/>
        </pc:sldMkLst>
        <pc:spChg chg="mod">
          <ac:chgData name="陈 培林" userId="e47c65f5ee58aea4" providerId="LiveId" clId="{DD61F928-27F4-43F9-81F6-2CD63BA9C844}" dt="2023-07-30T16:14:04.111" v="2504" actId="108"/>
          <ac:spMkLst>
            <pc:docMk/>
            <pc:sldMk cId="0" sldId="4681"/>
            <ac:spMk id="2" creationId="{00000000-0000-0000-0000-000000000000}"/>
          </ac:spMkLst>
        </pc:spChg>
        <pc:spChg chg="mod">
          <ac:chgData name="陈 培林" userId="e47c65f5ee58aea4" providerId="LiveId" clId="{DD61F928-27F4-43F9-81F6-2CD63BA9C844}" dt="2023-07-30T15:28:05.289" v="1735" actId="20577"/>
          <ac:spMkLst>
            <pc:docMk/>
            <pc:sldMk cId="0" sldId="4681"/>
            <ac:spMk id="6" creationId="{00000000-0000-0000-0000-000000000000}"/>
          </ac:spMkLst>
        </pc:spChg>
        <pc:spChg chg="mod">
          <ac:chgData name="陈 培林" userId="e47c65f5ee58aea4" providerId="LiveId" clId="{DD61F928-27F4-43F9-81F6-2CD63BA9C844}" dt="2023-08-01T12:58:27.437" v="4473" actId="1036"/>
          <ac:spMkLst>
            <pc:docMk/>
            <pc:sldMk cId="0" sldId="4681"/>
            <ac:spMk id="10" creationId="{8BEB8293-8441-4982-83FD-D96D2B2A15B2}"/>
          </ac:spMkLst>
        </pc:spChg>
        <pc:spChg chg="mod">
          <ac:chgData name="陈 培林" userId="e47c65f5ee58aea4" providerId="LiveId" clId="{DD61F928-27F4-43F9-81F6-2CD63BA9C844}" dt="2023-08-03T16:03:16.497" v="4509" actId="20577"/>
          <ac:spMkLst>
            <pc:docMk/>
            <pc:sldMk cId="0" sldId="4681"/>
            <ac:spMk id="16" creationId="{4415FB1D-3257-243E-5A6C-F301EE3F995D}"/>
          </ac:spMkLst>
        </pc:spChg>
        <pc:picChg chg="mod">
          <ac:chgData name="陈 培林" userId="e47c65f5ee58aea4" providerId="LiveId" clId="{DD61F928-27F4-43F9-81F6-2CD63BA9C844}" dt="2023-08-01T12:46:03.377" v="4179" actId="14100"/>
          <ac:picMkLst>
            <pc:docMk/>
            <pc:sldMk cId="0" sldId="4681"/>
            <ac:picMk id="15" creationId="{66BE2F0F-36BF-58DA-88D0-A73F55078086}"/>
          </ac:picMkLst>
        </pc:picChg>
      </pc:sldChg>
      <pc:sldChg chg="del">
        <pc:chgData name="陈 培林" userId="e47c65f5ee58aea4" providerId="LiveId" clId="{DD61F928-27F4-43F9-81F6-2CD63BA9C844}" dt="2023-07-29T16:15:40.652" v="894" actId="47"/>
        <pc:sldMkLst>
          <pc:docMk/>
          <pc:sldMk cId="0" sldId="4682"/>
        </pc:sldMkLst>
      </pc:sldChg>
      <pc:sldChg chg="del">
        <pc:chgData name="陈 培林" userId="e47c65f5ee58aea4" providerId="LiveId" clId="{DD61F928-27F4-43F9-81F6-2CD63BA9C844}" dt="2023-07-29T16:15:43.121" v="895" actId="47"/>
        <pc:sldMkLst>
          <pc:docMk/>
          <pc:sldMk cId="0" sldId="4684"/>
        </pc:sldMkLst>
      </pc:sldChg>
      <pc:sldChg chg="addSp modSp mod modClrScheme chgLayout">
        <pc:chgData name="陈 培林" userId="e47c65f5ee58aea4" providerId="LiveId" clId="{DD61F928-27F4-43F9-81F6-2CD63BA9C844}" dt="2023-08-01T12:13:55.384" v="3040" actId="1036"/>
        <pc:sldMkLst>
          <pc:docMk/>
          <pc:sldMk cId="0" sldId="4718"/>
        </pc:sldMkLst>
        <pc:spChg chg="mod">
          <ac:chgData name="陈 培林" userId="e47c65f5ee58aea4" providerId="LiveId" clId="{DD61F928-27F4-43F9-81F6-2CD63BA9C844}" dt="2023-08-01T12:13:44.911" v="3031" actId="1076"/>
          <ac:spMkLst>
            <pc:docMk/>
            <pc:sldMk cId="0" sldId="4718"/>
            <ac:spMk id="8" creationId="{F7110769-DE8E-2279-F802-AF18C7952183}"/>
          </ac:spMkLst>
        </pc:spChg>
        <pc:spChg chg="mod">
          <ac:chgData name="陈 培林" userId="e47c65f5ee58aea4" providerId="LiveId" clId="{DD61F928-27F4-43F9-81F6-2CD63BA9C844}" dt="2023-08-01T12:13:29.879" v="3028" actId="1038"/>
          <ac:spMkLst>
            <pc:docMk/>
            <pc:sldMk cId="0" sldId="4718"/>
            <ac:spMk id="9" creationId="{D57FC438-EAF8-F862-9EA3-CBBCDCBF56BA}"/>
          </ac:spMkLst>
        </pc:spChg>
        <pc:spChg chg="mod">
          <ac:chgData name="陈 培林" userId="e47c65f5ee58aea4" providerId="LiveId" clId="{DD61F928-27F4-43F9-81F6-2CD63BA9C844}" dt="2023-08-01T12:13:13.453" v="3019" actId="1076"/>
          <ac:spMkLst>
            <pc:docMk/>
            <pc:sldMk cId="0" sldId="4718"/>
            <ac:spMk id="11" creationId="{4EB71AB9-0E79-9C8A-316B-26BB220C5EC2}"/>
          </ac:spMkLst>
        </pc:spChg>
        <pc:spChg chg="mod">
          <ac:chgData name="陈 培林" userId="e47c65f5ee58aea4" providerId="LiveId" clId="{DD61F928-27F4-43F9-81F6-2CD63BA9C844}" dt="2023-08-01T12:13:55.384" v="3040" actId="1036"/>
          <ac:spMkLst>
            <pc:docMk/>
            <pc:sldMk cId="0" sldId="4718"/>
            <ac:spMk id="12" creationId="{01331EB0-748A-4903-8FDE-EC646AEDD071}"/>
          </ac:spMkLst>
        </pc:spChg>
        <pc:picChg chg="add mod">
          <ac:chgData name="陈 培林" userId="e47c65f5ee58aea4" providerId="LiveId" clId="{DD61F928-27F4-43F9-81F6-2CD63BA9C844}" dt="2023-08-01T12:10:43.285" v="2990" actId="1038"/>
          <ac:picMkLst>
            <pc:docMk/>
            <pc:sldMk cId="0" sldId="4718"/>
            <ac:picMk id="3" creationId="{64F8ABF2-B4A2-4DB2-B364-6FD5039CA362}"/>
          </ac:picMkLst>
        </pc:picChg>
        <pc:picChg chg="mod">
          <ac:chgData name="陈 培林" userId="e47c65f5ee58aea4" providerId="LiveId" clId="{DD61F928-27F4-43F9-81F6-2CD63BA9C844}" dt="2023-08-01T12:10:34.573" v="2962" actId="1037"/>
          <ac:picMkLst>
            <pc:docMk/>
            <pc:sldMk cId="0" sldId="4718"/>
            <ac:picMk id="4" creationId="{127D0C8B-5883-F40F-6F29-24393E269BE9}"/>
          </ac:picMkLst>
        </pc:picChg>
        <pc:picChg chg="mod">
          <ac:chgData name="陈 培林" userId="e47c65f5ee58aea4" providerId="LiveId" clId="{DD61F928-27F4-43F9-81F6-2CD63BA9C844}" dt="2023-08-01T12:10:39.062" v="2982" actId="1038"/>
          <ac:picMkLst>
            <pc:docMk/>
            <pc:sldMk cId="0" sldId="4718"/>
            <ac:picMk id="6" creationId="{905D7F2C-4D1B-327D-EA1A-9694829CE5CD}"/>
          </ac:picMkLst>
        </pc:picChg>
      </pc:sldChg>
      <pc:sldChg chg="modSp mod modClrScheme chgLayout">
        <pc:chgData name="陈 培林" userId="e47c65f5ee58aea4" providerId="LiveId" clId="{DD61F928-27F4-43F9-81F6-2CD63BA9C844}" dt="2023-08-01T12:52:22.573" v="4441" actId="1036"/>
        <pc:sldMkLst>
          <pc:docMk/>
          <pc:sldMk cId="3428767857" sldId="4720"/>
        </pc:sldMkLst>
        <pc:spChg chg="mod ord">
          <ac:chgData name="陈 培林" userId="e47c65f5ee58aea4" providerId="LiveId" clId="{DD61F928-27F4-43F9-81F6-2CD63BA9C844}" dt="2023-07-30T15:25:56.824" v="1551" actId="700"/>
          <ac:spMkLst>
            <pc:docMk/>
            <pc:sldMk cId="3428767857" sldId="4720"/>
            <ac:spMk id="4" creationId="{00000000-0000-0000-0000-000000000000}"/>
          </ac:spMkLst>
        </pc:spChg>
        <pc:spChg chg="mod">
          <ac:chgData name="陈 培林" userId="e47c65f5ee58aea4" providerId="LiveId" clId="{DD61F928-27F4-43F9-81F6-2CD63BA9C844}" dt="2023-07-30T16:13:52.818" v="2502" actId="108"/>
          <ac:spMkLst>
            <pc:docMk/>
            <pc:sldMk cId="3428767857" sldId="4720"/>
            <ac:spMk id="5" creationId="{00000000-0000-0000-0000-000000000000}"/>
          </ac:spMkLst>
        </pc:spChg>
        <pc:spChg chg="mod">
          <ac:chgData name="陈 培林" userId="e47c65f5ee58aea4" providerId="LiveId" clId="{DD61F928-27F4-43F9-81F6-2CD63BA9C844}" dt="2023-07-30T15:26:20.248" v="1598" actId="20577"/>
          <ac:spMkLst>
            <pc:docMk/>
            <pc:sldMk cId="3428767857" sldId="4720"/>
            <ac:spMk id="6" creationId="{00000000-0000-0000-0000-000000000000}"/>
          </ac:spMkLst>
        </pc:spChg>
        <pc:spChg chg="mod ord">
          <ac:chgData name="陈 培林" userId="e47c65f5ee58aea4" providerId="LiveId" clId="{DD61F928-27F4-43F9-81F6-2CD63BA9C844}" dt="2023-07-30T15:25:56.824" v="1551" actId="700"/>
          <ac:spMkLst>
            <pc:docMk/>
            <pc:sldMk cId="3428767857" sldId="4720"/>
            <ac:spMk id="20" creationId="{00000000-0000-0000-0000-000000000000}"/>
          </ac:spMkLst>
        </pc:spChg>
        <pc:picChg chg="mod">
          <ac:chgData name="陈 培林" userId="e47c65f5ee58aea4" providerId="LiveId" clId="{DD61F928-27F4-43F9-81F6-2CD63BA9C844}" dt="2023-08-01T12:52:22.573" v="4441" actId="1036"/>
          <ac:picMkLst>
            <pc:docMk/>
            <pc:sldMk cId="3428767857" sldId="4720"/>
            <ac:picMk id="9" creationId="{11A6C4CF-1753-5E9E-F191-2A5D29FC67C4}"/>
          </ac:picMkLst>
        </pc:picChg>
      </pc:sldChg>
      <pc:sldChg chg="modSp mod modClrScheme chgLayout">
        <pc:chgData name="陈 培林" userId="e47c65f5ee58aea4" providerId="LiveId" clId="{DD61F928-27F4-43F9-81F6-2CD63BA9C844}" dt="2023-08-01T12:52:41.675" v="4457" actId="1035"/>
        <pc:sldMkLst>
          <pc:docMk/>
          <pc:sldMk cId="514229745" sldId="4721"/>
        </pc:sldMkLst>
        <pc:spChg chg="mod ord">
          <ac:chgData name="陈 培林" userId="e47c65f5ee58aea4" providerId="LiveId" clId="{DD61F928-27F4-43F9-81F6-2CD63BA9C844}" dt="2023-07-30T15:26:36.835" v="1599" actId="700"/>
          <ac:spMkLst>
            <pc:docMk/>
            <pc:sldMk cId="514229745" sldId="4721"/>
            <ac:spMk id="4" creationId="{00000000-0000-0000-0000-000000000000}"/>
          </ac:spMkLst>
        </pc:spChg>
        <pc:spChg chg="mod">
          <ac:chgData name="陈 培林" userId="e47c65f5ee58aea4" providerId="LiveId" clId="{DD61F928-27F4-43F9-81F6-2CD63BA9C844}" dt="2023-07-30T16:13:59.100" v="2503" actId="108"/>
          <ac:spMkLst>
            <pc:docMk/>
            <pc:sldMk cId="514229745" sldId="4721"/>
            <ac:spMk id="5" creationId="{00000000-0000-0000-0000-000000000000}"/>
          </ac:spMkLst>
        </pc:spChg>
        <pc:spChg chg="mod">
          <ac:chgData name="陈 培林" userId="e47c65f5ee58aea4" providerId="LiveId" clId="{DD61F928-27F4-43F9-81F6-2CD63BA9C844}" dt="2023-07-30T15:27:06.572" v="1646" actId="20577"/>
          <ac:spMkLst>
            <pc:docMk/>
            <pc:sldMk cId="514229745" sldId="4721"/>
            <ac:spMk id="6" creationId="{00000000-0000-0000-0000-000000000000}"/>
          </ac:spMkLst>
        </pc:spChg>
        <pc:spChg chg="mod">
          <ac:chgData name="陈 培林" userId="e47c65f5ee58aea4" providerId="LiveId" clId="{DD61F928-27F4-43F9-81F6-2CD63BA9C844}" dt="2023-08-01T12:52:41.675" v="4457" actId="1035"/>
          <ac:spMkLst>
            <pc:docMk/>
            <pc:sldMk cId="514229745" sldId="4721"/>
            <ac:spMk id="7" creationId="{7E1E89AD-128E-7587-9B46-66EA27201A7A}"/>
          </ac:spMkLst>
        </pc:spChg>
        <pc:spChg chg="mod">
          <ac:chgData name="陈 培林" userId="e47c65f5ee58aea4" providerId="LiveId" clId="{DD61F928-27F4-43F9-81F6-2CD63BA9C844}" dt="2023-08-01T12:52:34.371" v="4447" actId="1036"/>
          <ac:spMkLst>
            <pc:docMk/>
            <pc:sldMk cId="514229745" sldId="4721"/>
            <ac:spMk id="8" creationId="{29AB7973-C88A-48A0-9DFF-B06353974EAF}"/>
          </ac:spMkLst>
        </pc:spChg>
        <pc:spChg chg="mod ord">
          <ac:chgData name="陈 培林" userId="e47c65f5ee58aea4" providerId="LiveId" clId="{DD61F928-27F4-43F9-81F6-2CD63BA9C844}" dt="2023-07-30T15:26:36.835" v="1599" actId="700"/>
          <ac:spMkLst>
            <pc:docMk/>
            <pc:sldMk cId="514229745" sldId="4721"/>
            <ac:spMk id="20" creationId="{00000000-0000-0000-0000-000000000000}"/>
          </ac:spMkLst>
        </pc:spChg>
      </pc:sldChg>
      <pc:sldChg chg="addSp delSp modSp mod">
        <pc:chgData name="陈 培林" userId="e47c65f5ee58aea4" providerId="LiveId" clId="{DD61F928-27F4-43F9-81F6-2CD63BA9C844}" dt="2023-07-29T15:37:11.039" v="427" actId="1076"/>
        <pc:sldMkLst>
          <pc:docMk/>
          <pc:sldMk cId="3524560816" sldId="4730"/>
        </pc:sldMkLst>
        <pc:spChg chg="mod">
          <ac:chgData name="陈 培林" userId="e47c65f5ee58aea4" providerId="LiveId" clId="{DD61F928-27F4-43F9-81F6-2CD63BA9C844}" dt="2023-07-29T15:19:23.970" v="419" actId="20577"/>
          <ac:spMkLst>
            <pc:docMk/>
            <pc:sldMk cId="3524560816" sldId="4730"/>
            <ac:spMk id="2" creationId="{00000000-0000-0000-0000-000000000000}"/>
          </ac:spMkLst>
        </pc:spChg>
        <pc:picChg chg="del">
          <ac:chgData name="陈 培林" userId="e47c65f5ee58aea4" providerId="LiveId" clId="{DD61F928-27F4-43F9-81F6-2CD63BA9C844}" dt="2023-07-29T15:36:39.489" v="420" actId="478"/>
          <ac:picMkLst>
            <pc:docMk/>
            <pc:sldMk cId="3524560816" sldId="4730"/>
            <ac:picMk id="5" creationId="{A7126780-ED93-0F18-E472-D0493A65E159}"/>
          </ac:picMkLst>
        </pc:picChg>
        <pc:picChg chg="add mod">
          <ac:chgData name="陈 培林" userId="e47c65f5ee58aea4" providerId="LiveId" clId="{DD61F928-27F4-43F9-81F6-2CD63BA9C844}" dt="2023-07-29T15:37:11.039" v="427" actId="1076"/>
          <ac:picMkLst>
            <pc:docMk/>
            <pc:sldMk cId="3524560816" sldId="4730"/>
            <ac:picMk id="7" creationId="{D9F9F0BC-4885-4281-B83B-13F4C2E91FD8}"/>
          </ac:picMkLst>
        </pc:picChg>
      </pc:sldChg>
      <pc:sldChg chg="addSp delSp modSp mod">
        <pc:chgData name="陈 培林" userId="e47c65f5ee58aea4" providerId="LiveId" clId="{DD61F928-27F4-43F9-81F6-2CD63BA9C844}" dt="2023-08-03T13:57:50.735" v="4483" actId="108"/>
        <pc:sldMkLst>
          <pc:docMk/>
          <pc:sldMk cId="2234969581" sldId="4731"/>
        </pc:sldMkLst>
        <pc:spChg chg="mod">
          <ac:chgData name="陈 培林" userId="e47c65f5ee58aea4" providerId="LiveId" clId="{DD61F928-27F4-43F9-81F6-2CD63BA9C844}" dt="2023-08-01T12:08:53.087" v="2928" actId="20577"/>
          <ac:spMkLst>
            <pc:docMk/>
            <pc:sldMk cId="2234969581" sldId="4731"/>
            <ac:spMk id="2" creationId="{00000000-0000-0000-0000-000000000000}"/>
          </ac:spMkLst>
        </pc:spChg>
        <pc:spChg chg="del">
          <ac:chgData name="陈 培林" userId="e47c65f5ee58aea4" providerId="LiveId" clId="{DD61F928-27F4-43F9-81F6-2CD63BA9C844}" dt="2023-07-29T15:52:49.949" v="429" actId="478"/>
          <ac:spMkLst>
            <pc:docMk/>
            <pc:sldMk cId="2234969581" sldId="4731"/>
            <ac:spMk id="3" creationId="{649A7BB4-AA72-2637-BB76-DCD5A159A5DF}"/>
          </ac:spMkLst>
        </pc:spChg>
        <pc:spChg chg="add mod">
          <ac:chgData name="陈 培林" userId="e47c65f5ee58aea4" providerId="LiveId" clId="{DD61F928-27F4-43F9-81F6-2CD63BA9C844}" dt="2023-08-03T13:57:30.418" v="4481" actId="20577"/>
          <ac:spMkLst>
            <pc:docMk/>
            <pc:sldMk cId="2234969581" sldId="4731"/>
            <ac:spMk id="16" creationId="{D31E5988-5E72-4123-B8D5-E59F8BB33BC2}"/>
          </ac:spMkLst>
        </pc:spChg>
        <pc:spChg chg="add mod">
          <ac:chgData name="陈 培林" userId="e47c65f5ee58aea4" providerId="LiveId" clId="{DD61F928-27F4-43F9-81F6-2CD63BA9C844}" dt="2023-08-03T13:57:40.752" v="4482" actId="108"/>
          <ac:spMkLst>
            <pc:docMk/>
            <pc:sldMk cId="2234969581" sldId="4731"/>
            <ac:spMk id="17" creationId="{A1372F05-4B7B-4652-AB15-1343BC723475}"/>
          </ac:spMkLst>
        </pc:spChg>
        <pc:spChg chg="add mod">
          <ac:chgData name="陈 培林" userId="e47c65f5ee58aea4" providerId="LiveId" clId="{DD61F928-27F4-43F9-81F6-2CD63BA9C844}" dt="2023-08-03T13:57:50.735" v="4483" actId="108"/>
          <ac:spMkLst>
            <pc:docMk/>
            <pc:sldMk cId="2234969581" sldId="4731"/>
            <ac:spMk id="18" creationId="{A9840617-B228-4B53-8EE7-4C8A33B0A5D7}"/>
          </ac:spMkLst>
        </pc:spChg>
        <pc:picChg chg="add del mod">
          <ac:chgData name="陈 培林" userId="e47c65f5ee58aea4" providerId="LiveId" clId="{DD61F928-27F4-43F9-81F6-2CD63BA9C844}" dt="2023-07-30T16:19:26.395" v="2618" actId="478"/>
          <ac:picMkLst>
            <pc:docMk/>
            <pc:sldMk cId="2234969581" sldId="4731"/>
            <ac:picMk id="7" creationId="{A0AAAC51-71F7-42E4-A763-99D93D009853}"/>
          </ac:picMkLst>
        </pc:picChg>
        <pc:picChg chg="add mod">
          <ac:chgData name="陈 培林" userId="e47c65f5ee58aea4" providerId="LiveId" clId="{DD61F928-27F4-43F9-81F6-2CD63BA9C844}" dt="2023-07-30T16:22:53.992" v="2677" actId="1035"/>
          <ac:picMkLst>
            <pc:docMk/>
            <pc:sldMk cId="2234969581" sldId="4731"/>
            <ac:picMk id="9" creationId="{3674531C-1AEE-4EAC-91AC-19C35CC745AF}"/>
          </ac:picMkLst>
        </pc:picChg>
        <pc:picChg chg="del">
          <ac:chgData name="陈 培林" userId="e47c65f5ee58aea4" providerId="LiveId" clId="{DD61F928-27F4-43F9-81F6-2CD63BA9C844}" dt="2023-07-29T15:52:38.980" v="428" actId="478"/>
          <ac:picMkLst>
            <pc:docMk/>
            <pc:sldMk cId="2234969581" sldId="4731"/>
            <ac:picMk id="10" creationId="{2C100A3B-6050-BD8D-2D3D-D8F35C98204A}"/>
          </ac:picMkLst>
        </pc:picChg>
        <pc:picChg chg="add mod">
          <ac:chgData name="陈 培林" userId="e47c65f5ee58aea4" providerId="LiveId" clId="{DD61F928-27F4-43F9-81F6-2CD63BA9C844}" dt="2023-07-30T16:22:58.482" v="2692" actId="1035"/>
          <ac:picMkLst>
            <pc:docMk/>
            <pc:sldMk cId="2234969581" sldId="4731"/>
            <ac:picMk id="12" creationId="{CBA6B877-12CD-44A5-A2A1-67262B0ADB58}"/>
          </ac:picMkLst>
        </pc:picChg>
        <pc:picChg chg="add mod">
          <ac:chgData name="陈 培林" userId="e47c65f5ee58aea4" providerId="LiveId" clId="{DD61F928-27F4-43F9-81F6-2CD63BA9C844}" dt="2023-07-30T16:23:02.825" v="2708" actId="1035"/>
          <ac:picMkLst>
            <pc:docMk/>
            <pc:sldMk cId="2234969581" sldId="4731"/>
            <ac:picMk id="14" creationId="{AAC66375-5EFC-46DE-B76F-B24518BED3A5}"/>
          </ac:picMkLst>
        </pc:picChg>
      </pc:sldChg>
      <pc:sldChg chg="del">
        <pc:chgData name="陈 培林" userId="e47c65f5ee58aea4" providerId="LiveId" clId="{DD61F928-27F4-43F9-81F6-2CD63BA9C844}" dt="2023-07-29T16:15:48.188" v="896" actId="47"/>
        <pc:sldMkLst>
          <pc:docMk/>
          <pc:sldMk cId="334990136" sldId="4732"/>
        </pc:sldMkLst>
      </pc:sldChg>
      <pc:sldChg chg="modSp mod modClrScheme chgLayout">
        <pc:chgData name="陈 培林" userId="e47c65f5ee58aea4" providerId="LiveId" clId="{DD61F928-27F4-43F9-81F6-2CD63BA9C844}" dt="2023-07-30T16:14:17.103" v="2505" actId="108"/>
        <pc:sldMkLst>
          <pc:docMk/>
          <pc:sldMk cId="4176603024" sldId="4733"/>
        </pc:sldMkLst>
        <pc:spChg chg="mod ord">
          <ac:chgData name="陈 培林" userId="e47c65f5ee58aea4" providerId="LiveId" clId="{DD61F928-27F4-43F9-81F6-2CD63BA9C844}" dt="2023-07-30T15:27:20.801" v="1647" actId="700"/>
          <ac:spMkLst>
            <pc:docMk/>
            <pc:sldMk cId="4176603024" sldId="4733"/>
            <ac:spMk id="4" creationId="{00000000-0000-0000-0000-000000000000}"/>
          </ac:spMkLst>
        </pc:spChg>
        <pc:spChg chg="mod">
          <ac:chgData name="陈 培林" userId="e47c65f5ee58aea4" providerId="LiveId" clId="{DD61F928-27F4-43F9-81F6-2CD63BA9C844}" dt="2023-07-30T16:14:17.103" v="2505" actId="108"/>
          <ac:spMkLst>
            <pc:docMk/>
            <pc:sldMk cId="4176603024" sldId="4733"/>
            <ac:spMk id="5" creationId="{00000000-0000-0000-0000-000000000000}"/>
          </ac:spMkLst>
        </pc:spChg>
        <pc:spChg chg="mod">
          <ac:chgData name="陈 培林" userId="e47c65f5ee58aea4" providerId="LiveId" clId="{DD61F928-27F4-43F9-81F6-2CD63BA9C844}" dt="2023-07-30T15:27:38.403" v="1690" actId="20577"/>
          <ac:spMkLst>
            <pc:docMk/>
            <pc:sldMk cId="4176603024" sldId="4733"/>
            <ac:spMk id="6" creationId="{00000000-0000-0000-0000-000000000000}"/>
          </ac:spMkLst>
        </pc:spChg>
        <pc:spChg chg="mod ord">
          <ac:chgData name="陈 培林" userId="e47c65f5ee58aea4" providerId="LiveId" clId="{DD61F928-27F4-43F9-81F6-2CD63BA9C844}" dt="2023-07-30T15:27:20.801" v="1647" actId="700"/>
          <ac:spMkLst>
            <pc:docMk/>
            <pc:sldMk cId="4176603024" sldId="4733"/>
            <ac:spMk id="20" creationId="{00000000-0000-0000-0000-000000000000}"/>
          </ac:spMkLst>
        </pc:spChg>
      </pc:sldChg>
      <pc:sldChg chg="addSp delSp modSp mod ord modClrScheme chgLayout">
        <pc:chgData name="陈 培林" userId="e47c65f5ee58aea4" providerId="LiveId" clId="{DD61F928-27F4-43F9-81F6-2CD63BA9C844}" dt="2023-08-03T14:08:14.060" v="4503" actId="700"/>
        <pc:sldMkLst>
          <pc:docMk/>
          <pc:sldMk cId="988240239" sldId="4734"/>
        </pc:sldMkLst>
        <pc:spChg chg="del mod">
          <ac:chgData name="陈 培林" userId="e47c65f5ee58aea4" providerId="LiveId" clId="{DD61F928-27F4-43F9-81F6-2CD63BA9C844}" dt="2023-07-30T16:15:31.207" v="2553"/>
          <ac:spMkLst>
            <pc:docMk/>
            <pc:sldMk cId="988240239" sldId="4734"/>
            <ac:spMk id="3" creationId="{F5045669-F191-BA9B-6DE5-98B2B755E252}"/>
          </ac:spMkLst>
        </pc:spChg>
        <pc:spChg chg="del mod">
          <ac:chgData name="陈 培林" userId="e47c65f5ee58aea4" providerId="LiveId" clId="{DD61F928-27F4-43F9-81F6-2CD63BA9C844}" dt="2023-07-30T16:14:43.880" v="2544" actId="478"/>
          <ac:spMkLst>
            <pc:docMk/>
            <pc:sldMk cId="988240239" sldId="4734"/>
            <ac:spMk id="5" creationId="{00000000-0000-0000-0000-000000000000}"/>
          </ac:spMkLst>
        </pc:spChg>
        <pc:spChg chg="mod">
          <ac:chgData name="陈 培林" userId="e47c65f5ee58aea4" providerId="LiveId" clId="{DD61F928-27F4-43F9-81F6-2CD63BA9C844}" dt="2023-08-01T12:41:53.112" v="3982" actId="1076"/>
          <ac:spMkLst>
            <pc:docMk/>
            <pc:sldMk cId="988240239" sldId="4734"/>
            <ac:spMk id="6" creationId="{A51F2A18-E015-EBCF-C199-AC59E59D48A2}"/>
          </ac:spMkLst>
        </pc:spChg>
        <pc:spChg chg="add del mod">
          <ac:chgData name="陈 培林" userId="e47c65f5ee58aea4" providerId="LiveId" clId="{DD61F928-27F4-43F9-81F6-2CD63BA9C844}" dt="2023-08-01T12:45:14.617" v="4176" actId="20577"/>
          <ac:spMkLst>
            <pc:docMk/>
            <pc:sldMk cId="988240239" sldId="4734"/>
            <ac:spMk id="7" creationId="{17978A5B-D998-4507-AD3E-1A2572E346A5}"/>
          </ac:spMkLst>
        </pc:spChg>
        <pc:spChg chg="del mod">
          <ac:chgData name="陈 培林" userId="e47c65f5ee58aea4" providerId="LiveId" clId="{DD61F928-27F4-43F9-81F6-2CD63BA9C844}" dt="2023-08-01T12:41:57.298" v="3983" actId="478"/>
          <ac:spMkLst>
            <pc:docMk/>
            <pc:sldMk cId="988240239" sldId="4734"/>
            <ac:spMk id="8" creationId="{99C2169C-EFFC-DF4A-EFD9-56319995DA0B}"/>
          </ac:spMkLst>
        </pc:spChg>
        <pc:spChg chg="add mod">
          <ac:chgData name="陈 培林" userId="e47c65f5ee58aea4" providerId="LiveId" clId="{DD61F928-27F4-43F9-81F6-2CD63BA9C844}" dt="2023-08-01T12:45:13.940" v="4175" actId="20577"/>
          <ac:spMkLst>
            <pc:docMk/>
            <pc:sldMk cId="988240239" sldId="4734"/>
            <ac:spMk id="9" creationId="{8839ACE4-8D44-4539-8F27-BFEB700350B9}"/>
          </ac:spMkLst>
        </pc:spChg>
        <pc:spChg chg="add mod">
          <ac:chgData name="陈 培林" userId="e47c65f5ee58aea4" providerId="LiveId" clId="{DD61F928-27F4-43F9-81F6-2CD63BA9C844}" dt="2023-07-30T16:14:53.449" v="2545"/>
          <ac:spMkLst>
            <pc:docMk/>
            <pc:sldMk cId="988240239" sldId="4734"/>
            <ac:spMk id="10" creationId="{C553CBDE-EDDC-4824-BBCD-C3F17D849EF7}"/>
          </ac:spMkLst>
        </pc:spChg>
        <pc:spChg chg="add mod">
          <ac:chgData name="陈 培林" userId="e47c65f5ee58aea4" providerId="LiveId" clId="{DD61F928-27F4-43F9-81F6-2CD63BA9C844}" dt="2023-07-30T16:15:29.794" v="2551"/>
          <ac:spMkLst>
            <pc:docMk/>
            <pc:sldMk cId="988240239" sldId="4734"/>
            <ac:spMk id="11" creationId="{7D80BC8B-8B4C-4657-BF0F-804C6514E22F}"/>
          </ac:spMkLst>
        </pc:spChg>
        <pc:spChg chg="add mod">
          <ac:chgData name="陈 培林" userId="e47c65f5ee58aea4" providerId="LiveId" clId="{DD61F928-27F4-43F9-81F6-2CD63BA9C844}" dt="2023-08-01T12:42:46.455" v="4020" actId="1037"/>
          <ac:spMkLst>
            <pc:docMk/>
            <pc:sldMk cId="988240239" sldId="4734"/>
            <ac:spMk id="12" creationId="{B3CBF019-0105-4F36-A6CD-DAB310E360BB}"/>
          </ac:spMkLst>
        </pc:spChg>
        <pc:spChg chg="add del mod">
          <ac:chgData name="陈 培林" userId="e47c65f5ee58aea4" providerId="LiveId" clId="{DD61F928-27F4-43F9-81F6-2CD63BA9C844}" dt="2023-08-03T14:03:07.143" v="4502" actId="478"/>
          <ac:spMkLst>
            <pc:docMk/>
            <pc:sldMk cId="988240239" sldId="4734"/>
            <ac:spMk id="13" creationId="{6F56D3F8-BE4A-4F91-9D53-E6E771F55A4E}"/>
          </ac:spMkLst>
        </pc:spChg>
        <pc:picChg chg="mod">
          <ac:chgData name="陈 培林" userId="e47c65f5ee58aea4" providerId="LiveId" clId="{DD61F928-27F4-43F9-81F6-2CD63BA9C844}" dt="2023-07-30T16:16:09.504" v="2597" actId="1076"/>
          <ac:picMkLst>
            <pc:docMk/>
            <pc:sldMk cId="988240239" sldId="4734"/>
            <ac:picMk id="4" creationId="{6B7656D0-7370-1642-A287-36D3DA329DF3}"/>
          </ac:picMkLst>
        </pc:picChg>
      </pc:sldChg>
      <pc:sldChg chg="addSp delSp modSp add mod">
        <pc:chgData name="陈 培林" userId="e47c65f5ee58aea4" providerId="LiveId" clId="{DD61F928-27F4-43F9-81F6-2CD63BA9C844}" dt="2023-08-01T12:14:07.286" v="3051" actId="20577"/>
        <pc:sldMkLst>
          <pc:docMk/>
          <pc:sldMk cId="495954334" sldId="4735"/>
        </pc:sldMkLst>
        <pc:spChg chg="mod">
          <ac:chgData name="陈 培林" userId="e47c65f5ee58aea4" providerId="LiveId" clId="{DD61F928-27F4-43F9-81F6-2CD63BA9C844}" dt="2023-07-30T16:29:37.266" v="2812" actId="1076"/>
          <ac:spMkLst>
            <pc:docMk/>
            <pc:sldMk cId="495954334" sldId="4735"/>
            <ac:spMk id="7" creationId="{00000000-0000-0000-0000-000000000000}"/>
          </ac:spMkLst>
        </pc:spChg>
        <pc:spChg chg="del">
          <ac:chgData name="陈 培林" userId="e47c65f5ee58aea4" providerId="LiveId" clId="{DD61F928-27F4-43F9-81F6-2CD63BA9C844}" dt="2023-07-29T16:16:58.446" v="934" actId="478"/>
          <ac:spMkLst>
            <pc:docMk/>
            <pc:sldMk cId="495954334" sldId="4735"/>
            <ac:spMk id="8" creationId="{F7110769-DE8E-2279-F802-AF18C7952183}"/>
          </ac:spMkLst>
        </pc:spChg>
        <pc:spChg chg="del">
          <ac:chgData name="陈 培林" userId="e47c65f5ee58aea4" providerId="LiveId" clId="{DD61F928-27F4-43F9-81F6-2CD63BA9C844}" dt="2023-07-29T16:17:06.377" v="937" actId="478"/>
          <ac:spMkLst>
            <pc:docMk/>
            <pc:sldMk cId="495954334" sldId="4735"/>
            <ac:spMk id="9" creationId="{D57FC438-EAF8-F862-9EA3-CBBCDCBF56BA}"/>
          </ac:spMkLst>
        </pc:spChg>
        <pc:spChg chg="mod">
          <ac:chgData name="陈 培林" userId="e47c65f5ee58aea4" providerId="LiveId" clId="{DD61F928-27F4-43F9-81F6-2CD63BA9C844}" dt="2023-07-29T16:16:45.420" v="932" actId="20577"/>
          <ac:spMkLst>
            <pc:docMk/>
            <pc:sldMk cId="495954334" sldId="4735"/>
            <ac:spMk id="10" creationId="{00000000-0000-0000-0000-000000000000}"/>
          </ac:spMkLst>
        </pc:spChg>
        <pc:spChg chg="del">
          <ac:chgData name="陈 培林" userId="e47c65f5ee58aea4" providerId="LiveId" clId="{DD61F928-27F4-43F9-81F6-2CD63BA9C844}" dt="2023-07-29T16:17:01.381" v="935" actId="478"/>
          <ac:spMkLst>
            <pc:docMk/>
            <pc:sldMk cId="495954334" sldId="4735"/>
            <ac:spMk id="11" creationId="{4EB71AB9-0E79-9C8A-316B-26BB220C5EC2}"/>
          </ac:spMkLst>
        </pc:spChg>
        <pc:spChg chg="add mod">
          <ac:chgData name="陈 培林" userId="e47c65f5ee58aea4" providerId="LiveId" clId="{DD61F928-27F4-43F9-81F6-2CD63BA9C844}" dt="2023-08-01T12:14:07.286" v="3051" actId="20577"/>
          <ac:spMkLst>
            <pc:docMk/>
            <pc:sldMk cId="495954334" sldId="4735"/>
            <ac:spMk id="12" creationId="{B21AEC34-086C-4C8A-8107-27A7D8D5C9B0}"/>
          </ac:spMkLst>
        </pc:spChg>
        <pc:picChg chg="del">
          <ac:chgData name="陈 培林" userId="e47c65f5ee58aea4" providerId="LiveId" clId="{DD61F928-27F4-43F9-81F6-2CD63BA9C844}" dt="2023-07-29T16:16:55.147" v="933" actId="478"/>
          <ac:picMkLst>
            <pc:docMk/>
            <pc:sldMk cId="495954334" sldId="4735"/>
            <ac:picMk id="4" creationId="{127D0C8B-5883-F40F-6F29-24393E269BE9}"/>
          </ac:picMkLst>
        </pc:picChg>
        <pc:picChg chg="del">
          <ac:chgData name="陈 培林" userId="e47c65f5ee58aea4" providerId="LiveId" clId="{DD61F928-27F4-43F9-81F6-2CD63BA9C844}" dt="2023-07-29T16:17:03.054" v="936" actId="478"/>
          <ac:picMkLst>
            <pc:docMk/>
            <pc:sldMk cId="495954334" sldId="4735"/>
            <ac:picMk id="6" creationId="{905D7F2C-4D1B-327D-EA1A-9694829CE5CD}"/>
          </ac:picMkLst>
        </pc:picChg>
      </pc:sldChg>
      <pc:sldChg chg="add del">
        <pc:chgData name="陈 培林" userId="e47c65f5ee58aea4" providerId="LiveId" clId="{DD61F928-27F4-43F9-81F6-2CD63BA9C844}" dt="2023-07-29T16:31:32.476" v="1268" actId="47"/>
        <pc:sldMkLst>
          <pc:docMk/>
          <pc:sldMk cId="2840826602" sldId="4736"/>
        </pc:sldMkLst>
      </pc:sldChg>
      <pc:sldChg chg="addSp delSp modSp add mod modClrScheme chgLayout">
        <pc:chgData name="陈 培林" userId="e47c65f5ee58aea4" providerId="LiveId" clId="{DD61F928-27F4-43F9-81F6-2CD63BA9C844}" dt="2023-08-03T14:11:28.938" v="4507" actId="14100"/>
        <pc:sldMkLst>
          <pc:docMk/>
          <pc:sldMk cId="771515243" sldId="4737"/>
        </pc:sldMkLst>
        <pc:spChg chg="mod">
          <ac:chgData name="陈 培林" userId="e47c65f5ee58aea4" providerId="LiveId" clId="{DD61F928-27F4-43F9-81F6-2CD63BA9C844}" dt="2023-07-30T16:15:18.094" v="2548" actId="1036"/>
          <ac:spMkLst>
            <pc:docMk/>
            <pc:sldMk cId="771515243" sldId="4737"/>
            <ac:spMk id="2" creationId="{00000000-0000-0000-0000-000000000000}"/>
          </ac:spMkLst>
        </pc:spChg>
        <pc:spChg chg="mod ord">
          <ac:chgData name="陈 培林" userId="e47c65f5ee58aea4" providerId="LiveId" clId="{DD61F928-27F4-43F9-81F6-2CD63BA9C844}" dt="2023-07-30T15:28:38.265" v="1736" actId="700"/>
          <ac:spMkLst>
            <pc:docMk/>
            <pc:sldMk cId="771515243" sldId="4737"/>
            <ac:spMk id="4" creationId="{00000000-0000-0000-0000-000000000000}"/>
          </ac:spMkLst>
        </pc:spChg>
        <pc:spChg chg="mod">
          <ac:chgData name="陈 培林" userId="e47c65f5ee58aea4" providerId="LiveId" clId="{DD61F928-27F4-43F9-81F6-2CD63BA9C844}" dt="2023-07-30T15:28:53.717" v="1781" actId="20577"/>
          <ac:spMkLst>
            <pc:docMk/>
            <pc:sldMk cId="771515243" sldId="4737"/>
            <ac:spMk id="6" creationId="{00000000-0000-0000-0000-000000000000}"/>
          </ac:spMkLst>
        </pc:spChg>
        <pc:spChg chg="del mod">
          <ac:chgData name="陈 培林" userId="e47c65f5ee58aea4" providerId="LiveId" clId="{DD61F928-27F4-43F9-81F6-2CD63BA9C844}" dt="2023-07-29T16:24:33.467" v="1244" actId="478"/>
          <ac:spMkLst>
            <pc:docMk/>
            <pc:sldMk cId="771515243" sldId="4737"/>
            <ac:spMk id="11" creationId="{A37C8883-B5FB-934D-F27B-50DB1DFFE75E}"/>
          </ac:spMkLst>
        </pc:spChg>
        <pc:spChg chg="add mod">
          <ac:chgData name="陈 培林" userId="e47c65f5ee58aea4" providerId="LiveId" clId="{DD61F928-27F4-43F9-81F6-2CD63BA9C844}" dt="2023-07-30T15:53:52.229" v="2252" actId="20577"/>
          <ac:spMkLst>
            <pc:docMk/>
            <pc:sldMk cId="771515243" sldId="4737"/>
            <ac:spMk id="13" creationId="{E4ED39FF-30C3-442C-8E36-88CE598E39FE}"/>
          </ac:spMkLst>
        </pc:spChg>
        <pc:spChg chg="add mod">
          <ac:chgData name="陈 培林" userId="e47c65f5ee58aea4" providerId="LiveId" clId="{DD61F928-27F4-43F9-81F6-2CD63BA9C844}" dt="2023-07-30T16:00:04.791" v="2325" actId="1076"/>
          <ac:spMkLst>
            <pc:docMk/>
            <pc:sldMk cId="771515243" sldId="4737"/>
            <ac:spMk id="14" creationId="{AE6BC99C-229D-4114-9558-0B6F6C88F061}"/>
          </ac:spMkLst>
        </pc:spChg>
        <pc:spChg chg="del">
          <ac:chgData name="陈 培林" userId="e47c65f5ee58aea4" providerId="LiveId" clId="{DD61F928-27F4-43F9-81F6-2CD63BA9C844}" dt="2023-07-29T16:24:35.172" v="1245" actId="478"/>
          <ac:spMkLst>
            <pc:docMk/>
            <pc:sldMk cId="771515243" sldId="4737"/>
            <ac:spMk id="16" creationId="{4415FB1D-3257-243E-5A6C-F301EE3F995D}"/>
          </ac:spMkLst>
        </pc:spChg>
        <pc:spChg chg="mod ord">
          <ac:chgData name="陈 培林" userId="e47c65f5ee58aea4" providerId="LiveId" clId="{DD61F928-27F4-43F9-81F6-2CD63BA9C844}" dt="2023-08-03T14:11:28.938" v="4507" actId="14100"/>
          <ac:spMkLst>
            <pc:docMk/>
            <pc:sldMk cId="771515243" sldId="4737"/>
            <ac:spMk id="20" creationId="{00000000-0000-0000-0000-000000000000}"/>
          </ac:spMkLst>
        </pc:spChg>
        <pc:picChg chg="add mod">
          <ac:chgData name="陈 培林" userId="e47c65f5ee58aea4" providerId="LiveId" clId="{DD61F928-27F4-43F9-81F6-2CD63BA9C844}" dt="2023-07-30T15:58:40.827" v="2268" actId="1076"/>
          <ac:picMkLst>
            <pc:docMk/>
            <pc:sldMk cId="771515243" sldId="4737"/>
            <ac:picMk id="5" creationId="{8FC3D502-7ECB-45CF-90B6-BC5743E3DC33}"/>
          </ac:picMkLst>
        </pc:picChg>
        <pc:picChg chg="add mod">
          <ac:chgData name="陈 培林" userId="e47c65f5ee58aea4" providerId="LiveId" clId="{DD61F928-27F4-43F9-81F6-2CD63BA9C844}" dt="2023-07-30T15:58:49.568" v="2269" actId="1076"/>
          <ac:picMkLst>
            <pc:docMk/>
            <pc:sldMk cId="771515243" sldId="4737"/>
            <ac:picMk id="8" creationId="{D661BE3C-6271-48EA-9C43-58871D51B8C2}"/>
          </ac:picMkLst>
        </pc:picChg>
        <pc:picChg chg="del">
          <ac:chgData name="陈 培林" userId="e47c65f5ee58aea4" providerId="LiveId" clId="{DD61F928-27F4-43F9-81F6-2CD63BA9C844}" dt="2023-07-29T16:24:26.823" v="1241" actId="478"/>
          <ac:picMkLst>
            <pc:docMk/>
            <pc:sldMk cId="771515243" sldId="4737"/>
            <ac:picMk id="9" creationId="{D49D1D44-9645-36E1-1439-798305AA4E76}"/>
          </ac:picMkLst>
        </pc:picChg>
        <pc:picChg chg="add mod">
          <ac:chgData name="陈 培林" userId="e47c65f5ee58aea4" providerId="LiveId" clId="{DD61F928-27F4-43F9-81F6-2CD63BA9C844}" dt="2023-07-29T16:24:44.339" v="1246"/>
          <ac:picMkLst>
            <pc:docMk/>
            <pc:sldMk cId="771515243" sldId="4737"/>
            <ac:picMk id="10" creationId="{DB6BA36E-21B6-4078-A27B-7EDFD57BB89D}"/>
          </ac:picMkLst>
        </pc:picChg>
        <pc:picChg chg="add del mod">
          <ac:chgData name="陈 培林" userId="e47c65f5ee58aea4" providerId="LiveId" clId="{DD61F928-27F4-43F9-81F6-2CD63BA9C844}" dt="2023-07-30T15:54:04.794" v="2253" actId="478"/>
          <ac:picMkLst>
            <pc:docMk/>
            <pc:sldMk cId="771515243" sldId="4737"/>
            <ac:picMk id="12" creationId="{639F906D-AE2C-4D3E-8765-1DBCD126A37D}"/>
          </ac:picMkLst>
        </pc:picChg>
        <pc:picChg chg="del">
          <ac:chgData name="陈 培林" userId="e47c65f5ee58aea4" providerId="LiveId" clId="{DD61F928-27F4-43F9-81F6-2CD63BA9C844}" dt="2023-07-29T16:24:29.442" v="1242" actId="478"/>
          <ac:picMkLst>
            <pc:docMk/>
            <pc:sldMk cId="771515243" sldId="4737"/>
            <ac:picMk id="15" creationId="{66BE2F0F-36BF-58DA-88D0-A73F55078086}"/>
          </ac:picMkLst>
        </pc:picChg>
      </pc:sldChg>
      <pc:sldChg chg="addSp delSp modSp add mod">
        <pc:chgData name="陈 培林" userId="e47c65f5ee58aea4" providerId="LiveId" clId="{DD61F928-27F4-43F9-81F6-2CD63BA9C844}" dt="2023-08-01T12:52:08.628" v="4438" actId="1035"/>
        <pc:sldMkLst>
          <pc:docMk/>
          <pc:sldMk cId="2917860010" sldId="4738"/>
        </pc:sldMkLst>
        <pc:spChg chg="mod">
          <ac:chgData name="陈 培林" userId="e47c65f5ee58aea4" providerId="LiveId" clId="{DD61F928-27F4-43F9-81F6-2CD63BA9C844}" dt="2023-07-30T16:13:39.961" v="2501" actId="108"/>
          <ac:spMkLst>
            <pc:docMk/>
            <pc:sldMk cId="2917860010" sldId="4738"/>
            <ac:spMk id="2" creationId="{00000000-0000-0000-0000-000000000000}"/>
          </ac:spMkLst>
        </pc:spChg>
        <pc:spChg chg="mod">
          <ac:chgData name="陈 培林" userId="e47c65f5ee58aea4" providerId="LiveId" clId="{DD61F928-27F4-43F9-81F6-2CD63BA9C844}" dt="2023-08-01T12:51:56.582" v="4434" actId="14100"/>
          <ac:spMkLst>
            <pc:docMk/>
            <pc:sldMk cId="2917860010" sldId="4738"/>
            <ac:spMk id="10" creationId="{C1F16185-4C51-4F3F-B0EC-8DCD1404C43D}"/>
          </ac:spMkLst>
        </pc:spChg>
        <pc:spChg chg="del">
          <ac:chgData name="陈 培林" userId="e47c65f5ee58aea4" providerId="LiveId" clId="{DD61F928-27F4-43F9-81F6-2CD63BA9C844}" dt="2023-07-29T16:29:19.808" v="1265" actId="478"/>
          <ac:spMkLst>
            <pc:docMk/>
            <pc:sldMk cId="2917860010" sldId="4738"/>
            <ac:spMk id="13" creationId="{00000000-0000-0000-0000-000000000000}"/>
          </ac:spMkLst>
        </pc:spChg>
        <pc:spChg chg="del">
          <ac:chgData name="陈 培林" userId="e47c65f5ee58aea4" providerId="LiveId" clId="{DD61F928-27F4-43F9-81F6-2CD63BA9C844}" dt="2023-07-29T16:29:02.863" v="1260" actId="478"/>
          <ac:spMkLst>
            <pc:docMk/>
            <pc:sldMk cId="2917860010" sldId="4738"/>
            <ac:spMk id="18" creationId="{00F2F07C-4A7F-5622-F924-970EEB9BB44C}"/>
          </ac:spMkLst>
        </pc:spChg>
        <pc:spChg chg="del mod">
          <ac:chgData name="陈 培林" userId="e47c65f5ee58aea4" providerId="LiveId" clId="{DD61F928-27F4-43F9-81F6-2CD63BA9C844}" dt="2023-07-29T16:29:05.964" v="1262" actId="478"/>
          <ac:spMkLst>
            <pc:docMk/>
            <pc:sldMk cId="2917860010" sldId="4738"/>
            <ac:spMk id="19" creationId="{091FB7CB-B959-B6F5-1812-88AD2AE283DE}"/>
          </ac:spMkLst>
        </pc:spChg>
        <pc:spChg chg="del mod">
          <ac:chgData name="陈 培林" userId="e47c65f5ee58aea4" providerId="LiveId" clId="{DD61F928-27F4-43F9-81F6-2CD63BA9C844}" dt="2023-07-29T16:29:17.077" v="1264" actId="478"/>
          <ac:spMkLst>
            <pc:docMk/>
            <pc:sldMk cId="2917860010" sldId="4738"/>
            <ac:spMk id="21" creationId="{6F148463-C84E-C527-4629-6EE9C156B16C}"/>
          </ac:spMkLst>
        </pc:spChg>
        <pc:spChg chg="del mod">
          <ac:chgData name="陈 培林" userId="e47c65f5ee58aea4" providerId="LiveId" clId="{DD61F928-27F4-43F9-81F6-2CD63BA9C844}" dt="2023-07-29T16:28:49.315" v="1254" actId="478"/>
          <ac:spMkLst>
            <pc:docMk/>
            <pc:sldMk cId="2917860010" sldId="4738"/>
            <ac:spMk id="22" creationId="{3B747166-E73B-B252-93C0-36B4E4C1A093}"/>
          </ac:spMkLst>
        </pc:spChg>
        <pc:spChg chg="del">
          <ac:chgData name="陈 培林" userId="e47c65f5ee58aea4" providerId="LiveId" clId="{DD61F928-27F4-43F9-81F6-2CD63BA9C844}" dt="2023-07-29T16:28:52.152" v="1256" actId="478"/>
          <ac:spMkLst>
            <pc:docMk/>
            <pc:sldMk cId="2917860010" sldId="4738"/>
            <ac:spMk id="23" creationId="{8EBE2A9D-349F-CCE3-1E37-A964E4AD94AB}"/>
          </ac:spMkLst>
        </pc:spChg>
        <pc:spChg chg="del mod">
          <ac:chgData name="陈 培林" userId="e47c65f5ee58aea4" providerId="LiveId" clId="{DD61F928-27F4-43F9-81F6-2CD63BA9C844}" dt="2023-07-29T16:28:56.084" v="1258" actId="478"/>
          <ac:spMkLst>
            <pc:docMk/>
            <pc:sldMk cId="2917860010" sldId="4738"/>
            <ac:spMk id="24" creationId="{92CF8765-F546-F719-3C82-0CA84CFB2D52}"/>
          </ac:spMkLst>
        </pc:spChg>
        <pc:spChg chg="add mod">
          <ac:chgData name="陈 培林" userId="e47c65f5ee58aea4" providerId="LiveId" clId="{DD61F928-27F4-43F9-81F6-2CD63BA9C844}" dt="2023-08-01T12:52:08.628" v="4438" actId="1035"/>
          <ac:spMkLst>
            <pc:docMk/>
            <pc:sldMk cId="2917860010" sldId="4738"/>
            <ac:spMk id="27" creationId="{E1BE778C-7EF1-4711-911F-F3D3C1D76F4D}"/>
          </ac:spMkLst>
        </pc:spChg>
        <pc:spChg chg="add mod">
          <ac:chgData name="陈 培林" userId="e47c65f5ee58aea4" providerId="LiveId" clId="{DD61F928-27F4-43F9-81F6-2CD63BA9C844}" dt="2023-07-30T15:48:05.825" v="2187"/>
          <ac:spMkLst>
            <pc:docMk/>
            <pc:sldMk cId="2917860010" sldId="4738"/>
            <ac:spMk id="28" creationId="{B79F4E10-3D31-42C9-9421-5393F46D8CF7}"/>
          </ac:spMkLst>
        </pc:spChg>
        <pc:picChg chg="del">
          <ac:chgData name="陈 培林" userId="e47c65f5ee58aea4" providerId="LiveId" clId="{DD61F928-27F4-43F9-81F6-2CD63BA9C844}" dt="2023-07-29T16:28:45.700" v="1251" actId="478"/>
          <ac:picMkLst>
            <pc:docMk/>
            <pc:sldMk cId="2917860010" sldId="4738"/>
            <ac:picMk id="10" creationId="{DB6C9786-21A4-7D98-FB60-F3DB5AC27891}"/>
          </ac:picMkLst>
        </pc:picChg>
        <pc:picChg chg="del">
          <ac:chgData name="陈 培林" userId="e47c65f5ee58aea4" providerId="LiveId" clId="{DD61F928-27F4-43F9-81F6-2CD63BA9C844}" dt="2023-07-29T16:28:46.882" v="1252" actId="478"/>
          <ac:picMkLst>
            <pc:docMk/>
            <pc:sldMk cId="2917860010" sldId="4738"/>
            <ac:picMk id="12" creationId="{5948F10C-10FF-A09A-53C9-E4926C524478}"/>
          </ac:picMkLst>
        </pc:picChg>
        <pc:picChg chg="del">
          <ac:chgData name="陈 培林" userId="e47c65f5ee58aea4" providerId="LiveId" clId="{DD61F928-27F4-43F9-81F6-2CD63BA9C844}" dt="2023-07-29T16:28:50.504" v="1255" actId="478"/>
          <ac:picMkLst>
            <pc:docMk/>
            <pc:sldMk cId="2917860010" sldId="4738"/>
            <ac:picMk id="15" creationId="{E310031F-4D2A-957A-02F7-E9D9E90D71DA}"/>
          </ac:picMkLst>
        </pc:picChg>
        <pc:picChg chg="del">
          <ac:chgData name="陈 培林" userId="e47c65f5ee58aea4" providerId="LiveId" clId="{DD61F928-27F4-43F9-81F6-2CD63BA9C844}" dt="2023-07-29T16:28:57.833" v="1259" actId="478"/>
          <ac:picMkLst>
            <pc:docMk/>
            <pc:sldMk cId="2917860010" sldId="4738"/>
            <ac:picMk id="17" creationId="{A3A4B2E1-6DAC-8674-BB3C-E3682F893EB8}"/>
          </ac:picMkLst>
        </pc:picChg>
        <pc:picChg chg="add mod">
          <ac:chgData name="陈 培林" userId="e47c65f5ee58aea4" providerId="LiveId" clId="{DD61F928-27F4-43F9-81F6-2CD63BA9C844}" dt="2023-07-29T16:29:32.632" v="1266"/>
          <ac:picMkLst>
            <pc:docMk/>
            <pc:sldMk cId="2917860010" sldId="4738"/>
            <ac:picMk id="25" creationId="{216285D6-7426-458A-9B67-7BB728334FD2}"/>
          </ac:picMkLst>
        </pc:picChg>
        <pc:picChg chg="add mod">
          <ac:chgData name="陈 培林" userId="e47c65f5ee58aea4" providerId="LiveId" clId="{DD61F928-27F4-43F9-81F6-2CD63BA9C844}" dt="2023-08-01T12:51:36.551" v="4417" actId="1076"/>
          <ac:picMkLst>
            <pc:docMk/>
            <pc:sldMk cId="2917860010" sldId="4738"/>
            <ac:picMk id="26" creationId="{83D79556-51F4-4E05-A9CF-3D19023F2B22}"/>
          </ac:picMkLst>
        </pc:picChg>
      </pc:sldChg>
      <pc:sldChg chg="addSp delSp modSp add mod">
        <pc:chgData name="陈 培林" userId="e47c65f5ee58aea4" providerId="LiveId" clId="{DD61F928-27F4-43F9-81F6-2CD63BA9C844}" dt="2023-08-01T12:49:56.989" v="4376" actId="1035"/>
        <pc:sldMkLst>
          <pc:docMk/>
          <pc:sldMk cId="629775349" sldId="4739"/>
        </pc:sldMkLst>
        <pc:spChg chg="add del mod">
          <ac:chgData name="陈 培林" userId="e47c65f5ee58aea4" providerId="LiveId" clId="{DD61F928-27F4-43F9-81F6-2CD63BA9C844}" dt="2023-07-30T16:31:55.320" v="2850" actId="1038"/>
          <ac:spMkLst>
            <pc:docMk/>
            <pc:sldMk cId="629775349" sldId="4739"/>
            <ac:spMk id="2" creationId="{00000000-0000-0000-0000-000000000000}"/>
          </ac:spMkLst>
        </pc:spChg>
        <pc:spChg chg="mod">
          <ac:chgData name="陈 培林" userId="e47c65f5ee58aea4" providerId="LiveId" clId="{DD61F928-27F4-43F9-81F6-2CD63BA9C844}" dt="2023-08-01T12:49:43.708" v="4371" actId="1036"/>
          <ac:spMkLst>
            <pc:docMk/>
            <pc:sldMk cId="629775349" sldId="4739"/>
            <ac:spMk id="11" creationId="{B9B80A6D-DD7C-40F4-BBC0-70CA78668204}"/>
          </ac:spMkLst>
        </pc:spChg>
        <pc:spChg chg="add mod">
          <ac:chgData name="陈 培林" userId="e47c65f5ee58aea4" providerId="LiveId" clId="{DD61F928-27F4-43F9-81F6-2CD63BA9C844}" dt="2023-07-30T15:37:38.561" v="1916"/>
          <ac:spMkLst>
            <pc:docMk/>
            <pc:sldMk cId="629775349" sldId="4739"/>
            <ac:spMk id="14" creationId="{35D2B200-6947-4BF9-9CCF-51176375D285}"/>
          </ac:spMkLst>
        </pc:spChg>
        <pc:spChg chg="add mod">
          <ac:chgData name="陈 培林" userId="e47c65f5ee58aea4" providerId="LiveId" clId="{DD61F928-27F4-43F9-81F6-2CD63BA9C844}" dt="2023-07-30T15:37:46.972" v="1917"/>
          <ac:spMkLst>
            <pc:docMk/>
            <pc:sldMk cId="629775349" sldId="4739"/>
            <ac:spMk id="15" creationId="{E7CE7AE2-E6E5-4425-A512-99331407E9BA}"/>
          </ac:spMkLst>
        </pc:spChg>
        <pc:spChg chg="add mod">
          <ac:chgData name="陈 培林" userId="e47c65f5ee58aea4" providerId="LiveId" clId="{DD61F928-27F4-43F9-81F6-2CD63BA9C844}" dt="2023-08-01T12:49:56.989" v="4376" actId="1035"/>
          <ac:spMkLst>
            <pc:docMk/>
            <pc:sldMk cId="629775349" sldId="4739"/>
            <ac:spMk id="16" creationId="{615545D9-D76C-4B29-83C3-4F9984B35D23}"/>
          </ac:spMkLst>
        </pc:spChg>
        <pc:spChg chg="mod">
          <ac:chgData name="陈 培林" userId="e47c65f5ee58aea4" providerId="LiveId" clId="{DD61F928-27F4-43F9-81F6-2CD63BA9C844}" dt="2023-08-01T12:49:51.564" v="4372" actId="1076"/>
          <ac:spMkLst>
            <pc:docMk/>
            <pc:sldMk cId="629775349" sldId="4739"/>
            <ac:spMk id="17" creationId="{116984E3-C0AC-4C37-B41A-D97A4ED48E60}"/>
          </ac:spMkLst>
        </pc:spChg>
        <pc:spChg chg="del">
          <ac:chgData name="陈 培林" userId="e47c65f5ee58aea4" providerId="LiveId" clId="{DD61F928-27F4-43F9-81F6-2CD63BA9C844}" dt="2023-07-29T16:31:51.264" v="1271" actId="478"/>
          <ac:spMkLst>
            <pc:docMk/>
            <pc:sldMk cId="629775349" sldId="4739"/>
            <ac:spMk id="26" creationId="{4765BD94-FA9C-4241-A7E9-B6F8857D54AC}"/>
          </ac:spMkLst>
        </pc:spChg>
        <pc:spChg chg="del">
          <ac:chgData name="陈 培林" userId="e47c65f5ee58aea4" providerId="LiveId" clId="{DD61F928-27F4-43F9-81F6-2CD63BA9C844}" dt="2023-07-29T16:31:54.690" v="1272" actId="478"/>
          <ac:spMkLst>
            <pc:docMk/>
            <pc:sldMk cId="629775349" sldId="4739"/>
            <ac:spMk id="27" creationId="{A28B4A54-4D3C-429C-93C9-01061DA6D405}"/>
          </ac:spMkLst>
        </pc:spChg>
        <pc:graphicFrameChg chg="add del mod">
          <ac:chgData name="陈 培林" userId="e47c65f5ee58aea4" providerId="LiveId" clId="{DD61F928-27F4-43F9-81F6-2CD63BA9C844}" dt="2023-07-29T16:32:56.414" v="1274"/>
          <ac:graphicFrameMkLst>
            <pc:docMk/>
            <pc:sldMk cId="629775349" sldId="4739"/>
            <ac:graphicFrameMk id="9" creationId="{DD2B51F1-0403-431E-8308-0BBB899C22E1}"/>
          </ac:graphicFrameMkLst>
        </pc:graphicFrameChg>
        <pc:picChg chg="add del mod">
          <ac:chgData name="陈 培林" userId="e47c65f5ee58aea4" providerId="LiveId" clId="{DD61F928-27F4-43F9-81F6-2CD63BA9C844}" dt="2023-07-30T15:37:19.539" v="1913" actId="478"/>
          <ac:picMkLst>
            <pc:docMk/>
            <pc:sldMk cId="629775349" sldId="4739"/>
            <ac:picMk id="5" creationId="{A5B85978-7107-4180-9519-90A88CDD40A8}"/>
          </ac:picMkLst>
        </pc:picChg>
        <pc:picChg chg="add mod">
          <ac:chgData name="陈 培林" userId="e47c65f5ee58aea4" providerId="LiveId" clId="{DD61F928-27F4-43F9-81F6-2CD63BA9C844}" dt="2023-07-30T15:37:20.529" v="1914"/>
          <ac:picMkLst>
            <pc:docMk/>
            <pc:sldMk cId="629775349" sldId="4739"/>
            <ac:picMk id="12" creationId="{0A03B5A5-CAED-4A8D-A7C9-94E251318E75}"/>
          </ac:picMkLst>
        </pc:picChg>
        <pc:picChg chg="add mod">
          <ac:chgData name="陈 培林" userId="e47c65f5ee58aea4" providerId="LiveId" clId="{DD61F928-27F4-43F9-81F6-2CD63BA9C844}" dt="2023-07-30T15:37:28.895" v="1915"/>
          <ac:picMkLst>
            <pc:docMk/>
            <pc:sldMk cId="629775349" sldId="4739"/>
            <ac:picMk id="13" creationId="{D1EAA8FD-3A42-4B50-919C-7AA275FBE1D3}"/>
          </ac:picMkLst>
        </pc:picChg>
        <pc:picChg chg="del">
          <ac:chgData name="陈 培林" userId="e47c65f5ee58aea4" providerId="LiveId" clId="{DD61F928-27F4-43F9-81F6-2CD63BA9C844}" dt="2023-07-29T16:31:48.126" v="1270" actId="478"/>
          <ac:picMkLst>
            <pc:docMk/>
            <pc:sldMk cId="629775349" sldId="4739"/>
            <ac:picMk id="25" creationId="{BDD3E017-3ACC-4B00-882D-47E5F9A47DA4}"/>
          </ac:picMkLst>
        </pc:picChg>
      </pc:sldChg>
      <pc:sldChg chg="addSp delSp modSp add del mod">
        <pc:chgData name="陈 培林" userId="e47c65f5ee58aea4" providerId="LiveId" clId="{DD61F928-27F4-43F9-81F6-2CD63BA9C844}" dt="2023-08-01T12:50:51.759" v="4413" actId="1036"/>
        <pc:sldMkLst>
          <pc:docMk/>
          <pc:sldMk cId="3120844326" sldId="4740"/>
        </pc:sldMkLst>
        <pc:spChg chg="mod">
          <ac:chgData name="陈 培林" userId="e47c65f5ee58aea4" providerId="LiveId" clId="{DD61F928-27F4-43F9-81F6-2CD63BA9C844}" dt="2023-07-30T16:13:25.919" v="2500" actId="108"/>
          <ac:spMkLst>
            <pc:docMk/>
            <pc:sldMk cId="3120844326" sldId="4740"/>
            <ac:spMk id="2" creationId="{00000000-0000-0000-0000-000000000000}"/>
          </ac:spMkLst>
        </pc:spChg>
        <pc:spChg chg="add del mod">
          <ac:chgData name="陈 培林" userId="e47c65f5ee58aea4" providerId="LiveId" clId="{DD61F928-27F4-43F9-81F6-2CD63BA9C844}" dt="2023-08-01T12:50:51.759" v="4413" actId="1036"/>
          <ac:spMkLst>
            <pc:docMk/>
            <pc:sldMk cId="3120844326" sldId="4740"/>
            <ac:spMk id="8" creationId="{F9E00A9B-62DB-4B49-A473-E87F5C7F3405}"/>
          </ac:spMkLst>
        </pc:spChg>
        <pc:spChg chg="add del mod">
          <ac:chgData name="陈 培林" userId="e47c65f5ee58aea4" providerId="LiveId" clId="{DD61F928-27F4-43F9-81F6-2CD63BA9C844}" dt="2023-08-01T12:50:26.929" v="4400" actId="1036"/>
          <ac:spMkLst>
            <pc:docMk/>
            <pc:sldMk cId="3120844326" sldId="4740"/>
            <ac:spMk id="10" creationId="{B9DF420B-5ACF-4350-AB68-B7400F8CA4BE}"/>
          </ac:spMkLst>
        </pc:spChg>
        <pc:spChg chg="add del mod">
          <ac:chgData name="陈 培林" userId="e47c65f5ee58aea4" providerId="LiveId" clId="{DD61F928-27F4-43F9-81F6-2CD63BA9C844}" dt="2023-07-30T15:39:33.388" v="2014" actId="478"/>
          <ac:spMkLst>
            <pc:docMk/>
            <pc:sldMk cId="3120844326" sldId="4740"/>
            <ac:spMk id="11" creationId="{61822C40-CB34-485A-9519-F614A808D8B6}"/>
          </ac:spMkLst>
        </pc:spChg>
        <pc:spChg chg="add mod">
          <ac:chgData name="陈 培林" userId="e47c65f5ee58aea4" providerId="LiveId" clId="{DD61F928-27F4-43F9-81F6-2CD63BA9C844}" dt="2023-08-01T12:50:46.170" v="4412" actId="1035"/>
          <ac:spMkLst>
            <pc:docMk/>
            <pc:sldMk cId="3120844326" sldId="4740"/>
            <ac:spMk id="15" creationId="{D0DDD067-FFFF-432A-8205-BD091A67B2B3}"/>
          </ac:spMkLst>
        </pc:spChg>
        <pc:picChg chg="add del">
          <ac:chgData name="陈 培林" userId="e47c65f5ee58aea4" providerId="LiveId" clId="{DD61F928-27F4-43F9-81F6-2CD63BA9C844}" dt="2023-07-30T15:20:22.812" v="1392" actId="478"/>
          <ac:picMkLst>
            <pc:docMk/>
            <pc:sldMk cId="3120844326" sldId="4740"/>
            <ac:picMk id="5" creationId="{A5B85978-7107-4180-9519-90A88CDD40A8}"/>
          </ac:picMkLst>
        </pc:picChg>
        <pc:picChg chg="add del mod">
          <ac:chgData name="陈 培林" userId="e47c65f5ee58aea4" providerId="LiveId" clId="{DD61F928-27F4-43F9-81F6-2CD63BA9C844}" dt="2023-07-30T15:42:27.063" v="2056" actId="478"/>
          <ac:picMkLst>
            <pc:docMk/>
            <pc:sldMk cId="3120844326" sldId="4740"/>
            <ac:picMk id="7" creationId="{B7F003C5-2976-4F18-902A-544CB86BCE0A}"/>
          </ac:picMkLst>
        </pc:picChg>
        <pc:picChg chg="add del mod">
          <ac:chgData name="陈 培林" userId="e47c65f5ee58aea4" providerId="LiveId" clId="{DD61F928-27F4-43F9-81F6-2CD63BA9C844}" dt="2023-08-01T12:50:22.498" v="4395" actId="1036"/>
          <ac:picMkLst>
            <pc:docMk/>
            <pc:sldMk cId="3120844326" sldId="4740"/>
            <ac:picMk id="9" creationId="{47362EBA-D7AF-4179-8B5D-727E1E2F6498}"/>
          </ac:picMkLst>
        </pc:picChg>
        <pc:picChg chg="add mod">
          <ac:chgData name="陈 培林" userId="e47c65f5ee58aea4" providerId="LiveId" clId="{DD61F928-27F4-43F9-81F6-2CD63BA9C844}" dt="2023-07-30T15:42:44.090" v="2066" actId="14100"/>
          <ac:picMkLst>
            <pc:docMk/>
            <pc:sldMk cId="3120844326" sldId="4740"/>
            <ac:picMk id="12" creationId="{556A71E1-3975-4287-BC7D-8841DEE7E401}"/>
          </ac:picMkLst>
        </pc:picChg>
        <pc:picChg chg="add del mod">
          <ac:chgData name="陈 培林" userId="e47c65f5ee58aea4" providerId="LiveId" clId="{DD61F928-27F4-43F9-81F6-2CD63BA9C844}" dt="2023-07-30T15:42:29.235" v="2060"/>
          <ac:picMkLst>
            <pc:docMk/>
            <pc:sldMk cId="3120844326" sldId="4740"/>
            <ac:picMk id="13" creationId="{12881987-D1AE-450B-8230-1E621F073B78}"/>
          </ac:picMkLst>
        </pc:picChg>
        <pc:picChg chg="add del mod">
          <ac:chgData name="陈 培林" userId="e47c65f5ee58aea4" providerId="LiveId" clId="{DD61F928-27F4-43F9-81F6-2CD63BA9C844}" dt="2023-07-30T15:42:28.182" v="2058"/>
          <ac:picMkLst>
            <pc:docMk/>
            <pc:sldMk cId="3120844326" sldId="4740"/>
            <ac:picMk id="14" creationId="{671D4510-A185-41D7-B867-FFBBB0018147}"/>
          </ac:picMkLst>
        </pc:picChg>
      </pc:sldChg>
      <pc:sldChg chg="new del">
        <pc:chgData name="陈 培林" userId="e47c65f5ee58aea4" providerId="LiveId" clId="{DD61F928-27F4-43F9-81F6-2CD63BA9C844}" dt="2023-07-30T15:21:31.946" v="1404" actId="47"/>
        <pc:sldMkLst>
          <pc:docMk/>
          <pc:sldMk cId="991825079" sldId="4741"/>
        </pc:sldMkLst>
      </pc:sldChg>
      <pc:sldChg chg="modSp mod">
        <pc:chgData name="陈 培林" userId="e47c65f5ee58aea4" providerId="LiveId" clId="{DD61F928-27F4-43F9-81F6-2CD63BA9C844}" dt="2023-08-01T12:17:30.029" v="3268" actId="108"/>
        <pc:sldMkLst>
          <pc:docMk/>
          <pc:sldMk cId="2476378800" sldId="4741"/>
        </pc:sldMkLst>
        <pc:spChg chg="mod">
          <ac:chgData name="陈 培林" userId="e47c65f5ee58aea4" providerId="LiveId" clId="{DD61F928-27F4-43F9-81F6-2CD63BA9C844}" dt="2023-08-01T12:17:30.029" v="3268" actId="108"/>
          <ac:spMkLst>
            <pc:docMk/>
            <pc:sldMk cId="2476378800" sldId="4741"/>
            <ac:spMk id="8" creationId="{DD45AE3A-A070-4A6E-AE97-7B6121344CC8}"/>
          </ac:spMkLst>
        </pc:spChg>
      </pc:sldChg>
      <pc:sldMasterChg chg="modSp mod modSldLayout">
        <pc:chgData name="陈 培林" userId="e47c65f5ee58aea4" providerId="LiveId" clId="{DD61F928-27F4-43F9-81F6-2CD63BA9C844}" dt="2023-08-03T14:12:03.628" v="4508" actId="166"/>
        <pc:sldMasterMkLst>
          <pc:docMk/>
          <pc:sldMasterMk cId="0" sldId="2147483648"/>
        </pc:sldMasterMkLst>
        <pc:spChg chg="mod">
          <ac:chgData name="陈 培林" userId="e47c65f5ee58aea4" providerId="LiveId" clId="{DD61F928-27F4-43F9-81F6-2CD63BA9C844}" dt="2023-07-29T16:11:34.242" v="743" actId="404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陈 培林" userId="e47c65f5ee58aea4" providerId="LiveId" clId="{DD61F928-27F4-43F9-81F6-2CD63BA9C844}" dt="2023-07-29T16:10:26.508" v="694" actId="404"/>
          <ac:spMkLst>
            <pc:docMk/>
            <pc:sldMasterMk cId="0" sldId="2147483648"/>
            <ac:spMk id="7" creationId="{00000000-0000-0000-0000-000000000000}"/>
          </ac:spMkLst>
        </pc:spChg>
        <pc:spChg chg="mod">
          <ac:chgData name="陈 培林" userId="e47c65f5ee58aea4" providerId="LiveId" clId="{DD61F928-27F4-43F9-81F6-2CD63BA9C844}" dt="2023-07-29T16:09:48.617" v="646" actId="20577"/>
          <ac:spMkLst>
            <pc:docMk/>
            <pc:sldMasterMk cId="0" sldId="2147483648"/>
            <ac:spMk id="12" creationId="{00000000-0000-0000-0000-000000000000}"/>
          </ac:spMkLst>
        </pc:spChg>
        <pc:spChg chg="mod">
          <ac:chgData name="陈 培林" userId="e47c65f5ee58aea4" providerId="LiveId" clId="{DD61F928-27F4-43F9-81F6-2CD63BA9C844}" dt="2023-07-30T15:24:21.838" v="1505" actId="20577"/>
          <ac:spMkLst>
            <pc:docMk/>
            <pc:sldMasterMk cId="0" sldId="2147483648"/>
            <ac:spMk id="13" creationId="{00000000-0000-0000-0000-000000000000}"/>
          </ac:spMkLst>
        </pc:spChg>
        <pc:spChg chg="mod">
          <ac:chgData name="陈 培林" userId="e47c65f5ee58aea4" providerId="LiveId" clId="{DD61F928-27F4-43F9-81F6-2CD63BA9C844}" dt="2023-07-29T16:11:56.565" v="747" actId="404"/>
          <ac:spMkLst>
            <pc:docMk/>
            <pc:sldMasterMk cId="0" sldId="2147483648"/>
            <ac:spMk id="16" creationId="{00000000-0000-0000-0000-000000000000}"/>
          </ac:spMkLst>
        </pc:spChg>
        <pc:sldLayoutChg chg="modSp mod">
          <pc:chgData name="陈 培林" userId="e47c65f5ee58aea4" providerId="LiveId" clId="{DD61F928-27F4-43F9-81F6-2CD63BA9C844}" dt="2023-07-28T13:34:44.351" v="68" actId="20577"/>
          <pc:sldLayoutMkLst>
            <pc:docMk/>
            <pc:sldMasterMk cId="0" sldId="2147483648"/>
            <pc:sldLayoutMk cId="0" sldId="2147483649"/>
          </pc:sldLayoutMkLst>
          <pc:spChg chg="mod">
            <ac:chgData name="陈 培林" userId="e47c65f5ee58aea4" providerId="LiveId" clId="{DD61F928-27F4-43F9-81F6-2CD63BA9C844}" dt="2023-07-28T13:34:44.351" v="68" actId="20577"/>
            <ac:spMkLst>
              <pc:docMk/>
              <pc:sldMasterMk cId="0" sldId="2147483648"/>
              <pc:sldLayoutMk cId="0" sldId="2147483649"/>
              <ac:spMk id="25" creationId="{00000000-0000-0000-0000-000000000000}"/>
            </ac:spMkLst>
          </pc:spChg>
        </pc:sldLayoutChg>
        <pc:sldLayoutChg chg="addSp delSp modSp mod">
          <pc:chgData name="陈 培林" userId="e47c65f5ee58aea4" providerId="LiveId" clId="{DD61F928-27F4-43F9-81F6-2CD63BA9C844}" dt="2023-08-03T14:09:54.835" v="4505"/>
          <pc:sldLayoutMkLst>
            <pc:docMk/>
            <pc:sldMasterMk cId="0" sldId="2147483648"/>
            <pc:sldLayoutMk cId="0" sldId="2147483650"/>
          </pc:sldLayoutMkLst>
          <pc:spChg chg="add del mod">
            <ac:chgData name="陈 培林" userId="e47c65f5ee58aea4" providerId="LiveId" clId="{DD61F928-27F4-43F9-81F6-2CD63BA9C844}" dt="2023-08-03T14:09:54.835" v="4505"/>
            <ac:spMkLst>
              <pc:docMk/>
              <pc:sldMasterMk cId="0" sldId="2147483648"/>
              <pc:sldLayoutMk cId="0" sldId="2147483650"/>
              <ac:spMk id="2" creationId="{4BDB7C8E-9FFB-424B-BDE1-06C207A1A274}"/>
            </ac:spMkLst>
          </pc:spChg>
          <pc:spChg chg="mod">
            <ac:chgData name="陈 培林" userId="e47c65f5ee58aea4" providerId="LiveId" clId="{DD61F928-27F4-43F9-81F6-2CD63BA9C844}" dt="2023-07-29T16:12:31.315" v="782" actId="403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spChg chg="mod">
            <ac:chgData name="陈 培林" userId="e47c65f5ee58aea4" providerId="LiveId" clId="{DD61F928-27F4-43F9-81F6-2CD63BA9C844}" dt="2023-07-28T13:34:52.034" v="69"/>
            <ac:spMkLst>
              <pc:docMk/>
              <pc:sldMasterMk cId="0" sldId="2147483648"/>
              <pc:sldLayoutMk cId="0" sldId="2147483650"/>
              <ac:spMk id="25" creationId="{00000000-0000-0000-0000-000000000000}"/>
            </ac:spMkLst>
          </pc:spChg>
        </pc:sldLayoutChg>
        <pc:sldLayoutChg chg="modSp mod">
          <pc:chgData name="陈 培林" userId="e47c65f5ee58aea4" providerId="LiveId" clId="{DD61F928-27F4-43F9-81F6-2CD63BA9C844}" dt="2023-07-30T15:24:49.855" v="1550" actId="20577"/>
          <pc:sldLayoutMkLst>
            <pc:docMk/>
            <pc:sldMasterMk cId="0" sldId="2147483648"/>
            <pc:sldLayoutMk cId="0" sldId="2147483651"/>
          </pc:sldLayoutMkLst>
          <pc:spChg chg="mod">
            <ac:chgData name="陈 培林" userId="e47c65f5ee58aea4" providerId="LiveId" clId="{DD61F928-27F4-43F9-81F6-2CD63BA9C844}" dt="2023-07-30T15:24:49.855" v="1550" actId="20577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mod">
            <ac:chgData name="陈 培林" userId="e47c65f5ee58aea4" providerId="LiveId" clId="{DD61F928-27F4-43F9-81F6-2CD63BA9C844}" dt="2023-07-28T13:35:00.739" v="70"/>
            <ac:spMkLst>
              <pc:docMk/>
              <pc:sldMasterMk cId="0" sldId="2147483648"/>
              <pc:sldLayoutMk cId="0" sldId="2147483651"/>
              <ac:spMk id="25" creationId="{00000000-0000-0000-0000-000000000000}"/>
            </ac:spMkLst>
          </pc:spChg>
        </pc:sldLayoutChg>
        <pc:sldLayoutChg chg="modSp mod">
          <pc:chgData name="陈 培林" userId="e47c65f5ee58aea4" providerId="LiveId" clId="{DD61F928-27F4-43F9-81F6-2CD63BA9C844}" dt="2023-07-29T16:13:01.624" v="806" actId="403"/>
          <pc:sldLayoutMkLst>
            <pc:docMk/>
            <pc:sldMasterMk cId="0" sldId="2147483648"/>
            <pc:sldLayoutMk cId="0" sldId="2147483652"/>
          </pc:sldLayoutMkLst>
          <pc:spChg chg="mod">
            <ac:chgData name="陈 培林" userId="e47c65f5ee58aea4" providerId="LiveId" clId="{DD61F928-27F4-43F9-81F6-2CD63BA9C844}" dt="2023-07-29T16:13:01.624" v="806" actId="403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陈 培林" userId="e47c65f5ee58aea4" providerId="LiveId" clId="{DD61F928-27F4-43F9-81F6-2CD63BA9C844}" dt="2023-07-28T13:35:08.685" v="71"/>
            <ac:spMkLst>
              <pc:docMk/>
              <pc:sldMasterMk cId="0" sldId="2147483648"/>
              <pc:sldLayoutMk cId="0" sldId="2147483652"/>
              <ac:spMk id="25" creationId="{00000000-0000-0000-0000-000000000000}"/>
            </ac:spMkLst>
          </pc:spChg>
        </pc:sldLayoutChg>
        <pc:sldLayoutChg chg="modSp mod">
          <pc:chgData name="陈 培林" userId="e47c65f5ee58aea4" providerId="LiveId" clId="{DD61F928-27F4-43F9-81F6-2CD63BA9C844}" dt="2023-08-03T14:12:03.628" v="4508" actId="166"/>
          <pc:sldLayoutMkLst>
            <pc:docMk/>
            <pc:sldMasterMk cId="0" sldId="2147483648"/>
            <pc:sldLayoutMk cId="0" sldId="2147483653"/>
          </pc:sldLayoutMkLst>
          <pc:spChg chg="mod">
            <ac:chgData name="陈 培林" userId="e47c65f5ee58aea4" providerId="LiveId" clId="{DD61F928-27F4-43F9-81F6-2CD63BA9C844}" dt="2023-07-29T16:13:32.243" v="848" actId="20577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陈 培林" userId="e47c65f5ee58aea4" providerId="LiveId" clId="{DD61F928-27F4-43F9-81F6-2CD63BA9C844}" dt="2023-07-28T13:35:15.121" v="72"/>
            <ac:spMkLst>
              <pc:docMk/>
              <pc:sldMasterMk cId="0" sldId="2147483648"/>
              <pc:sldLayoutMk cId="0" sldId="2147483653"/>
              <ac:spMk id="25" creationId="{00000000-0000-0000-0000-000000000000}"/>
            </ac:spMkLst>
          </pc:spChg>
          <pc:spChg chg="ord">
            <ac:chgData name="陈 培林" userId="e47c65f5ee58aea4" providerId="LiveId" clId="{DD61F928-27F4-43F9-81F6-2CD63BA9C844}" dt="2023-08-03T14:12:03.628" v="4508" actId="166"/>
            <ac:spMkLst>
              <pc:docMk/>
              <pc:sldMasterMk cId="0" sldId="2147483648"/>
              <pc:sldLayoutMk cId="0" sldId="2147483653"/>
              <ac:spMk id="34" creationId="{00000000-0000-0000-0000-000000000000}"/>
            </ac:spMkLst>
          </pc:spChg>
        </pc:sldLayoutChg>
        <pc:sldLayoutChg chg="modSp mod">
          <pc:chgData name="陈 培林" userId="e47c65f5ee58aea4" providerId="LiveId" clId="{DD61F928-27F4-43F9-81F6-2CD63BA9C844}" dt="2023-07-28T13:35:21.494" v="73"/>
          <pc:sldLayoutMkLst>
            <pc:docMk/>
            <pc:sldMasterMk cId="0" sldId="2147483648"/>
            <pc:sldLayoutMk cId="0" sldId="2147483654"/>
          </pc:sldLayoutMkLst>
          <pc:spChg chg="mod">
            <ac:chgData name="陈 培林" userId="e47c65f5ee58aea4" providerId="LiveId" clId="{DD61F928-27F4-43F9-81F6-2CD63BA9C844}" dt="2023-07-28T13:35:21.494" v="73"/>
            <ac:spMkLst>
              <pc:docMk/>
              <pc:sldMasterMk cId="0" sldId="2147483648"/>
              <pc:sldLayoutMk cId="0" sldId="2147483654"/>
              <ac:spMk id="2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33E63-0CDB-4933-92E0-1667C42D4096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9C25F-B832-427F-B85E-B4ADA4F62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73B89-5976-46D9-8B76-D1899CD54C02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298F4-6474-4554-B725-4342AD6318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C14F5-4B23-2B00-24DF-BCFF7D618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6DA429-9217-3085-1B72-AF43C9F512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3ADEE0-3E1E-6B21-724B-5C738FB1D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3116A-0D0A-ED16-2C37-FABEE33CB3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41DB4-CD2F-9AFB-B4C6-9E9D8584F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8298F4-6474-4554-B725-4342AD6318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78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5B865-6DFE-145A-C063-35F775E2F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D8152-37FA-6BE5-E9C6-D285779C0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0F133F-48CB-6631-B63D-CACF45983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CAE80-D5C2-400F-CB37-5EF63080B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D649C-DF70-A8F0-41E9-281A182CE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8298F4-6474-4554-B725-4342AD6318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30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8298F4-6474-4554-B725-4342AD6318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75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5882D-5BF3-EB0D-BCED-A83903F60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9C1955-468E-3607-19DF-8EECDCF9A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CC4B16-771D-4FD2-D81D-3A500659C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566C3-8400-FF48-BE48-4AE8FB99EC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42500-C4BA-05BF-5259-9EBFBE0F9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8298F4-6474-4554-B725-4342AD6318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04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B8A4F-4586-4290-5A1D-DC0B479A7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AE20A0-9409-9333-A158-96C775C18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60C2E-F777-1B2C-BBD4-EA5B1E612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E8D2B-3AB3-8AB5-AED2-A8E7B0C1CE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E2AE8-D527-D50A-E5DB-08FE2D844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8298F4-6474-4554-B725-4342AD6318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07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34AA6-24E4-8BD5-DB0F-F42656942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F6175-ECAD-B0B8-EF33-0C88C03B53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26D7B-02E9-92A4-642F-832A08906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AA3F9-555E-8B4D-0021-8CE37296D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BD038-63B1-DE23-0B1B-A26F11BF8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8298F4-6474-4554-B725-4342AD6318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45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BE9CF-0E66-0604-0D07-A44D8FB88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2DF92-6887-36D1-C35C-17B77718D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685D1-69DB-E4F6-A720-ADBEA95D7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0AE2C-C1FE-9BB5-31F0-456EB292C8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A5E76-7307-5DA2-414B-E411C4727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8298F4-6474-4554-B725-4342AD6318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3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24D4D-C08F-AF76-DA74-160125D59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29FE5D-69A4-9A7C-2DA2-42A00B52D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8AF19-9AE1-EBD4-ACF1-FF7311AE5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47F88-E097-DBB0-7160-788A46C2E4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1529C-976C-6605-D0A4-9C0D7E9D6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8298F4-6474-4554-B725-4342AD6318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38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6DCE6-5E4D-58DB-BFAA-885025E49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A0CB79-BDAD-2E07-C017-4B01A51B79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1B678-1535-5486-54AC-C08C5EF7C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EF064-8F55-A210-3EC0-A7FF067C9F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3D890-96DF-92FC-EC40-69EBF085B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8298F4-6474-4554-B725-4342AD6318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19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DC63B-A094-B975-209B-9048C2EBC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CD369-E10B-D312-89FE-4234087438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12943-6284-094E-8B1C-E6BB4B94D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2B5E0-252F-173C-13EB-5C2AE0A999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E8959-9E36-80C8-EEF4-6A9601988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8298F4-6474-4554-B725-4342AD6318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1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>
            <a:off x="0" y="6508682"/>
            <a:ext cx="12200256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4969164" y="6580540"/>
            <a:ext cx="2253672" cy="2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Group Meeting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18595" y="6602620"/>
            <a:ext cx="472255" cy="16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zh-CN" altLang="en-US" sz="1400" b="1" i="0" u="none" strike="noStrike" kern="1200" cap="none" spc="0" normalizeH="0" baseline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5DD3DB80-B894-403A-B48E-6FDC1A72010E}" type="slidenum">
              <a:rPr lang="en-US" altLang="zh-CN" smtClean="0"/>
              <a:t>‹#›</a:t>
            </a:fld>
            <a:endParaRPr lang="en-US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90826" y="658040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400" b="1" kern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B1A7DA44-FD45-4EF5-9159-0FF633DC9D10}" type="datetime1">
              <a:rPr lang="zh-CN" altLang="en-US" smtClean="0"/>
              <a:t>2024/12/3</a:t>
            </a:fld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EF61D7D-8507-477A-B6CA-C5E841B172A9}"/>
              </a:ext>
            </a:extLst>
          </p:cNvPr>
          <p:cNvSpPr/>
          <p:nvPr userDrawn="1"/>
        </p:nvSpPr>
        <p:spPr>
          <a:xfrm>
            <a:off x="3946952" y="-9235"/>
            <a:ext cx="1375956" cy="66501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ea typeface="微软雅黑" panose="020B0503020204020204" charset="-122"/>
              </a:rPr>
              <a:t>I Transformer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>
            <a:off x="0" y="6508682"/>
            <a:ext cx="12200256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4969164" y="6580540"/>
            <a:ext cx="2253672" cy="2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Paper Reading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18595" y="6602620"/>
            <a:ext cx="472255" cy="16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zh-CN" altLang="en-US" sz="1400" b="1" i="0" u="none" strike="noStrike" kern="1200" cap="none" spc="0" normalizeH="0" baseline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5DD3DB80-B894-403A-B48E-6FDC1A72010E}" type="slidenum">
              <a:rPr lang="en-US" altLang="zh-CN" smtClean="0"/>
              <a:t>‹#›</a:t>
            </a:fld>
            <a:endParaRPr lang="en-US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90826" y="658040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400" b="1" kern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B1A7DA44-FD45-4EF5-9159-0FF633DC9D10}" type="datetime1">
              <a:rPr lang="zh-CN" altLang="en-US" smtClean="0"/>
              <a:t>2024/12/3</a:t>
            </a:fld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EF61D7D-8507-477A-B6CA-C5E841B172A9}"/>
              </a:ext>
            </a:extLst>
          </p:cNvPr>
          <p:cNvSpPr/>
          <p:nvPr userDrawn="1"/>
        </p:nvSpPr>
        <p:spPr>
          <a:xfrm>
            <a:off x="3946952" y="-9235"/>
            <a:ext cx="1375956" cy="66501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ea typeface="微软雅黑" panose="020B0503020204020204" charset="-122"/>
              </a:rPr>
              <a:t>I Challenges</a:t>
            </a:r>
          </a:p>
        </p:txBody>
      </p:sp>
    </p:spTree>
    <p:extLst>
      <p:ext uri="{BB962C8B-B14F-4D97-AF65-F5344CB8AC3E}">
        <p14:creationId xmlns:p14="http://schemas.microsoft.com/office/powerpoint/2010/main" val="98849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>
            <a:off x="0" y="6508682"/>
            <a:ext cx="12200256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18595" y="6602620"/>
            <a:ext cx="472255" cy="16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zh-CN" altLang="en-US" sz="1400" b="1" i="0" u="none" strike="noStrike" kern="1200" cap="none" spc="0" normalizeH="0" baseline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5DD3DB80-B894-403A-B48E-6FDC1A72010E}" type="slidenum">
              <a:rPr lang="en-US" altLang="zh-CN" smtClean="0"/>
              <a:t>‹#›</a:t>
            </a:fld>
            <a:endParaRPr lang="en-US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90826" y="658040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400" b="1" kern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B1A7DA44-FD45-4EF5-9159-0FF633DC9D10}" type="datetime1">
              <a:rPr lang="zh-CN" altLang="en-US" smtClean="0"/>
              <a:t>2024/12/3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88AE2-056F-448C-B9CA-FDF63E8AD5DC}"/>
              </a:ext>
            </a:extLst>
          </p:cNvPr>
          <p:cNvSpPr/>
          <p:nvPr userDrawn="1"/>
        </p:nvSpPr>
        <p:spPr>
          <a:xfrm>
            <a:off x="4969164" y="6580540"/>
            <a:ext cx="2253672" cy="2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Paper Reading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717E16-1558-49D3-B5A9-DD1600C14679}"/>
              </a:ext>
            </a:extLst>
          </p:cNvPr>
          <p:cNvSpPr/>
          <p:nvPr userDrawn="1"/>
        </p:nvSpPr>
        <p:spPr>
          <a:xfrm>
            <a:off x="5322908" y="-9236"/>
            <a:ext cx="1375956" cy="646544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II Related work</a:t>
            </a:r>
          </a:p>
        </p:txBody>
      </p:sp>
    </p:spTree>
    <p:extLst>
      <p:ext uri="{BB962C8B-B14F-4D97-AF65-F5344CB8AC3E}">
        <p14:creationId xmlns:p14="http://schemas.microsoft.com/office/powerpoint/2010/main" val="3224277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>
            <a:off x="0" y="6508682"/>
            <a:ext cx="12200256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18595" y="6602620"/>
            <a:ext cx="472255" cy="16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zh-CN" altLang="en-US" sz="1400" b="1" i="0" u="none" strike="noStrike" kern="1200" cap="none" spc="0" normalizeH="0" baseline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5DD3DB80-B894-403A-B48E-6FDC1A72010E}" type="slidenum">
              <a:rPr lang="en-US" altLang="zh-CN" smtClean="0"/>
              <a:t>‹#›</a:t>
            </a:fld>
            <a:endParaRPr lang="en-US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90826" y="658040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400" b="1" kern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B1A7DA44-FD45-4EF5-9159-0FF633DC9D10}" type="datetime1">
              <a:rPr lang="zh-CN" altLang="en-US" smtClean="0"/>
              <a:t>2024/12/3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AA7F1A-FD9A-4BCF-9E17-60F5319380AE}"/>
              </a:ext>
            </a:extLst>
          </p:cNvPr>
          <p:cNvSpPr/>
          <p:nvPr userDrawn="1"/>
        </p:nvSpPr>
        <p:spPr>
          <a:xfrm>
            <a:off x="4969164" y="6580540"/>
            <a:ext cx="2253672" cy="2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Paper Reading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B0291D-897F-4642-AA16-F4EE7542EDFD}"/>
              </a:ext>
            </a:extLst>
          </p:cNvPr>
          <p:cNvSpPr/>
          <p:nvPr userDrawn="1"/>
        </p:nvSpPr>
        <p:spPr>
          <a:xfrm>
            <a:off x="6698864" y="-9236"/>
            <a:ext cx="1375956" cy="655780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III Arch design</a:t>
            </a:r>
          </a:p>
        </p:txBody>
      </p:sp>
    </p:spTree>
    <p:extLst>
      <p:ext uri="{BB962C8B-B14F-4D97-AF65-F5344CB8AC3E}">
        <p14:creationId xmlns:p14="http://schemas.microsoft.com/office/powerpoint/2010/main" val="3438767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>
            <a:off x="0" y="6508682"/>
            <a:ext cx="12200256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18595" y="6602620"/>
            <a:ext cx="472255" cy="16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zh-CN" altLang="en-US" sz="1400" b="1" i="0" u="none" strike="noStrike" kern="1200" cap="none" spc="0" normalizeH="0" baseline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5DD3DB80-B894-403A-B48E-6FDC1A72010E}" type="slidenum">
              <a:rPr lang="en-US" altLang="zh-CN" smtClean="0"/>
              <a:t>‹#›</a:t>
            </a:fld>
            <a:endParaRPr lang="en-US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90826" y="658040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400" b="1" kern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B1A7DA44-FD45-4EF5-9159-0FF633DC9D10}" type="datetime1">
              <a:rPr lang="zh-CN" altLang="en-US" smtClean="0"/>
              <a:t>2024/12/3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3EA3B3-1698-4578-B9E3-265F462A9596}"/>
              </a:ext>
            </a:extLst>
          </p:cNvPr>
          <p:cNvSpPr/>
          <p:nvPr userDrawn="1"/>
        </p:nvSpPr>
        <p:spPr>
          <a:xfrm>
            <a:off x="4969164" y="6580540"/>
            <a:ext cx="2253672" cy="2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Paper Reading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4C4A7D-7CF3-4FE6-80C9-FD2EB1FADE8A}"/>
              </a:ext>
            </a:extLst>
          </p:cNvPr>
          <p:cNvSpPr/>
          <p:nvPr userDrawn="1"/>
        </p:nvSpPr>
        <p:spPr>
          <a:xfrm>
            <a:off x="8074820" y="-10160"/>
            <a:ext cx="1375956" cy="656704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IV Contribution </a:t>
            </a:r>
            <a:endParaRPr lang="zh-CN" altLang="en-US" sz="1400" b="1">
              <a:solidFill>
                <a:schemeClr val="bg1"/>
              </a:solidFill>
              <a:latin typeface="+mj-lt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8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>
            <a:off x="0" y="6508682"/>
            <a:ext cx="12200256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18595" y="6602620"/>
            <a:ext cx="472255" cy="16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zh-CN" altLang="en-US" sz="1400" b="1" i="0" u="none" strike="noStrike" kern="1200" cap="none" spc="0" normalizeH="0" baseline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5DD3DB80-B894-403A-B48E-6FDC1A72010E}" type="slidenum">
              <a:rPr lang="en-US" altLang="zh-CN" smtClean="0"/>
              <a:t>‹#›</a:t>
            </a:fld>
            <a:endParaRPr lang="en-US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90826" y="658040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400" b="1" kern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B1A7DA44-FD45-4EF5-9159-0FF633DC9D10}" type="datetime1">
              <a:rPr lang="zh-CN" altLang="en-US" smtClean="0"/>
              <a:t>2024/12/3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AB4942-D628-4756-A2F7-54D057F7964E}"/>
              </a:ext>
            </a:extLst>
          </p:cNvPr>
          <p:cNvSpPr/>
          <p:nvPr userDrawn="1"/>
        </p:nvSpPr>
        <p:spPr>
          <a:xfrm>
            <a:off x="4969164" y="6580540"/>
            <a:ext cx="2253672" cy="2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Paper Reading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EEDDD3-B06F-4239-AF83-6BC5ECC0DC5C}"/>
              </a:ext>
            </a:extLst>
          </p:cNvPr>
          <p:cNvSpPr/>
          <p:nvPr userDrawn="1"/>
        </p:nvSpPr>
        <p:spPr>
          <a:xfrm>
            <a:off x="9450776" y="-23149"/>
            <a:ext cx="1375956" cy="697403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V Si-Kintsugi</a:t>
            </a:r>
            <a:endParaRPr lang="zh-CN" altLang="en-US" sz="1400" b="1">
              <a:solidFill>
                <a:schemeClr val="bg1"/>
              </a:solidFill>
              <a:latin typeface="+mj-lt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190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>
            <a:off x="0" y="6508682"/>
            <a:ext cx="12200256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18595" y="6602620"/>
            <a:ext cx="472255" cy="16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zh-CN" altLang="en-US" sz="1400" b="1" i="0" u="none" strike="noStrike" kern="1200" cap="none" spc="0" normalizeH="0" baseline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5DD3DB80-B894-403A-B48E-6FDC1A72010E}" type="slidenum">
              <a:rPr lang="en-US" altLang="zh-CN" smtClean="0"/>
              <a:t>‹#›</a:t>
            </a:fld>
            <a:endParaRPr lang="en-US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90826" y="658040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400" b="1" kern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B1A7DA44-FD45-4EF5-9159-0FF633DC9D10}" type="datetime1">
              <a:rPr lang="zh-CN" altLang="en-US" smtClean="0"/>
              <a:t>2024/12/3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0D6617-AB61-4D80-ADF4-9512EC7D5823}"/>
              </a:ext>
            </a:extLst>
          </p:cNvPr>
          <p:cNvSpPr/>
          <p:nvPr userDrawn="1"/>
        </p:nvSpPr>
        <p:spPr>
          <a:xfrm>
            <a:off x="4969164" y="6580540"/>
            <a:ext cx="2253672" cy="2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Paper Reading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C1900C-3304-401F-95B9-E5512CE2E6A2}"/>
              </a:ext>
            </a:extLst>
          </p:cNvPr>
          <p:cNvSpPr/>
          <p:nvPr userDrawn="1"/>
        </p:nvSpPr>
        <p:spPr>
          <a:xfrm>
            <a:off x="10826731" y="-11575"/>
            <a:ext cx="1383742" cy="648883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VI Reference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423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6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>
            <a:off x="0" y="6508682"/>
            <a:ext cx="12200256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18595" y="6602620"/>
            <a:ext cx="472255" cy="16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zh-CN" altLang="en-US" sz="1400" b="1" i="0" u="none" strike="noStrike" kern="1200" cap="none" spc="0" normalizeH="0" baseline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5DD3DB80-B894-403A-B48E-6FDC1A72010E}" type="slidenum">
              <a:rPr lang="en-US" altLang="zh-CN" smtClean="0"/>
              <a:t>‹#›</a:t>
            </a:fld>
            <a:endParaRPr lang="en-US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90826" y="658040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400" b="1" kern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B1A7DA44-FD45-4EF5-9159-0FF633DC9D10}" type="datetime1">
              <a:rPr lang="zh-CN" altLang="en-US" smtClean="0"/>
              <a:t>2024/12/3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88AE2-056F-448C-B9CA-FDF63E8AD5DC}"/>
              </a:ext>
            </a:extLst>
          </p:cNvPr>
          <p:cNvSpPr/>
          <p:nvPr userDrawn="1"/>
        </p:nvSpPr>
        <p:spPr>
          <a:xfrm>
            <a:off x="4969164" y="6580540"/>
            <a:ext cx="2253672" cy="2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Group Meeting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717E16-1558-49D3-B5A9-DD1600C14679}"/>
              </a:ext>
            </a:extLst>
          </p:cNvPr>
          <p:cNvSpPr/>
          <p:nvPr userDrawn="1"/>
        </p:nvSpPr>
        <p:spPr>
          <a:xfrm>
            <a:off x="5322908" y="-9236"/>
            <a:ext cx="1375956" cy="646544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II Challenge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>
            <a:off x="0" y="6508682"/>
            <a:ext cx="12200256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18595" y="6602620"/>
            <a:ext cx="472255" cy="16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zh-CN" altLang="en-US" sz="1400" b="1" i="0" u="none" strike="noStrike" kern="1200" cap="none" spc="0" normalizeH="0" baseline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5DD3DB80-B894-403A-B48E-6FDC1A72010E}" type="slidenum">
              <a:rPr lang="en-US" altLang="zh-CN" smtClean="0"/>
              <a:t>‹#›</a:t>
            </a:fld>
            <a:endParaRPr lang="en-US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90826" y="658040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400" b="1" kern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B1A7DA44-FD45-4EF5-9159-0FF633DC9D10}" type="datetime1">
              <a:rPr lang="zh-CN" altLang="en-US" smtClean="0"/>
              <a:t>2024/12/3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AA7F1A-FD9A-4BCF-9E17-60F5319380AE}"/>
              </a:ext>
            </a:extLst>
          </p:cNvPr>
          <p:cNvSpPr/>
          <p:nvPr userDrawn="1"/>
        </p:nvSpPr>
        <p:spPr>
          <a:xfrm>
            <a:off x="4969164" y="6580540"/>
            <a:ext cx="2253672" cy="2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Group Meeting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B0291D-897F-4642-AA16-F4EE7542EDFD}"/>
              </a:ext>
            </a:extLst>
          </p:cNvPr>
          <p:cNvSpPr/>
          <p:nvPr userDrawn="1"/>
        </p:nvSpPr>
        <p:spPr>
          <a:xfrm>
            <a:off x="6698864" y="-9236"/>
            <a:ext cx="1375956" cy="655780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III Solution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>
            <a:off x="0" y="6508682"/>
            <a:ext cx="12200256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18595" y="6602620"/>
            <a:ext cx="472255" cy="16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zh-CN" altLang="en-US" sz="1400" b="1" i="0" u="none" strike="noStrike" kern="1200" cap="none" spc="0" normalizeH="0" baseline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5DD3DB80-B894-403A-B48E-6FDC1A72010E}" type="slidenum">
              <a:rPr lang="en-US" altLang="zh-CN" smtClean="0"/>
              <a:t>‹#›</a:t>
            </a:fld>
            <a:endParaRPr lang="en-US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90826" y="658040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400" b="1" kern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B1A7DA44-FD45-4EF5-9159-0FF633DC9D10}" type="datetime1">
              <a:rPr lang="zh-CN" altLang="en-US" smtClean="0"/>
              <a:t>2024/12/3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3EA3B3-1698-4578-B9E3-265F462A9596}"/>
              </a:ext>
            </a:extLst>
          </p:cNvPr>
          <p:cNvSpPr/>
          <p:nvPr userDrawn="1"/>
        </p:nvSpPr>
        <p:spPr>
          <a:xfrm>
            <a:off x="4969164" y="6580540"/>
            <a:ext cx="2253672" cy="2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Group Meeting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4C4A7D-7CF3-4FE6-80C9-FD2EB1FADE8A}"/>
              </a:ext>
            </a:extLst>
          </p:cNvPr>
          <p:cNvSpPr/>
          <p:nvPr userDrawn="1"/>
        </p:nvSpPr>
        <p:spPr>
          <a:xfrm>
            <a:off x="8074820" y="-10160"/>
            <a:ext cx="1375956" cy="656704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IV Prune &amp; Quant </a:t>
            </a:r>
            <a:endParaRPr lang="zh-CN" altLang="en-US" sz="1400" b="1">
              <a:solidFill>
                <a:schemeClr val="bg1"/>
              </a:solidFill>
              <a:latin typeface="+mj-lt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>
            <a:off x="0" y="6508682"/>
            <a:ext cx="12200256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18595" y="6602620"/>
            <a:ext cx="472255" cy="16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zh-CN" altLang="en-US" sz="1400" b="1" i="0" u="none" strike="noStrike" kern="1200" cap="none" spc="0" normalizeH="0" baseline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5DD3DB80-B894-403A-B48E-6FDC1A72010E}" type="slidenum">
              <a:rPr lang="en-US" altLang="zh-CN" smtClean="0"/>
              <a:t>‹#›</a:t>
            </a:fld>
            <a:endParaRPr lang="en-US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90826" y="658040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400" b="1" kern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B1A7DA44-FD45-4EF5-9159-0FF633DC9D10}" type="datetime1">
              <a:rPr lang="zh-CN" altLang="en-US" smtClean="0"/>
              <a:t>2024/12/3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AB4942-D628-4756-A2F7-54D057F7964E}"/>
              </a:ext>
            </a:extLst>
          </p:cNvPr>
          <p:cNvSpPr/>
          <p:nvPr userDrawn="1"/>
        </p:nvSpPr>
        <p:spPr>
          <a:xfrm>
            <a:off x="4969164" y="6580540"/>
            <a:ext cx="2253672" cy="2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Group Meeting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EEDDD3-B06F-4239-AF83-6BC5ECC0DC5C}"/>
              </a:ext>
            </a:extLst>
          </p:cNvPr>
          <p:cNvSpPr/>
          <p:nvPr userDrawn="1"/>
        </p:nvSpPr>
        <p:spPr>
          <a:xfrm>
            <a:off x="9450776" y="-23149"/>
            <a:ext cx="1375956" cy="697403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V Experiment</a:t>
            </a:r>
            <a:endParaRPr lang="zh-CN" altLang="en-US" sz="1400" b="1">
              <a:solidFill>
                <a:schemeClr val="bg1"/>
              </a:solidFill>
              <a:latin typeface="+mj-lt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>
            <a:off x="0" y="6508682"/>
            <a:ext cx="12200256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18595" y="6602620"/>
            <a:ext cx="472255" cy="16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zh-CN" altLang="en-US" sz="1400" b="1" i="0" u="none" strike="noStrike" kern="1200" cap="none" spc="0" normalizeH="0" baseline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5DD3DB80-B894-403A-B48E-6FDC1A72010E}" type="slidenum">
              <a:rPr lang="en-US" altLang="zh-CN" smtClean="0"/>
              <a:t>‹#›</a:t>
            </a:fld>
            <a:endParaRPr lang="en-US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90826" y="658040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400" b="1" kern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fld id="{B1A7DA44-FD45-4EF5-9159-0FF633DC9D10}" type="datetime1">
              <a:rPr lang="zh-CN" altLang="en-US" smtClean="0"/>
              <a:t>2024/12/3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0D6617-AB61-4D80-ADF4-9512EC7D5823}"/>
              </a:ext>
            </a:extLst>
          </p:cNvPr>
          <p:cNvSpPr/>
          <p:nvPr userDrawn="1"/>
        </p:nvSpPr>
        <p:spPr>
          <a:xfrm>
            <a:off x="4969164" y="6580540"/>
            <a:ext cx="2253672" cy="2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Group Meeting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C1900C-3304-401F-95B9-E5512CE2E6A2}"/>
              </a:ext>
            </a:extLst>
          </p:cNvPr>
          <p:cNvSpPr/>
          <p:nvPr userDrawn="1"/>
        </p:nvSpPr>
        <p:spPr>
          <a:xfrm>
            <a:off x="10826731" y="-11575"/>
            <a:ext cx="1383742" cy="648883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kern="1200">
                <a:solidFill>
                  <a:schemeClr val="bg1"/>
                </a:solidFill>
                <a:latin typeface="+mj-lt"/>
                <a:ea typeface="微软雅黑" panose="020B0503020204020204" charset="-122"/>
                <a:cs typeface="+mn-cs"/>
              </a:rPr>
              <a:t>VI Plan</a:t>
            </a:r>
            <a:endParaRPr lang="zh-CN" altLang="en-US" sz="1400" b="1" kern="1200">
              <a:solidFill>
                <a:schemeClr val="bg1"/>
              </a:solidFill>
              <a:latin typeface="+mj-lt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图片占位符 27"/>
          <p:cNvSpPr>
            <a:spLocks noGrp="1"/>
          </p:cNvSpPr>
          <p:nvPr>
            <p:ph type="pic" sz="quarter" idx="10"/>
          </p:nvPr>
        </p:nvSpPr>
        <p:spPr>
          <a:xfrm>
            <a:off x="0" y="1123950"/>
            <a:ext cx="12192000" cy="267151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924996"/>
            <a:ext cx="10850563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4126588"/>
            <a:ext cx="10850563" cy="7677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 spc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840418"/>
            <a:ext cx="12192000" cy="142302"/>
          </a:xfrm>
          <a:prstGeom prst="rect">
            <a:avLst/>
          </a:prstGeom>
          <a:solidFill>
            <a:srgbClr val="0A5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3570003"/>
            <a:ext cx="4482645" cy="9735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4821044"/>
            <a:ext cx="4482645" cy="310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5136678"/>
            <a:ext cx="4482645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cxnSp>
        <p:nvCxnSpPr>
          <p:cNvPr id="1131" name="直接连接符 1130"/>
          <p:cNvCxnSpPr/>
          <p:nvPr userDrawn="1"/>
        </p:nvCxnSpPr>
        <p:spPr>
          <a:xfrm>
            <a:off x="669925" y="5447549"/>
            <a:ext cx="38004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图片占位符 27"/>
          <p:cNvSpPr>
            <a:spLocks noGrp="1"/>
          </p:cNvSpPr>
          <p:nvPr>
            <p:ph type="pic" sz="quarter" idx="10"/>
          </p:nvPr>
        </p:nvSpPr>
        <p:spPr>
          <a:xfrm>
            <a:off x="0" y="1123950"/>
            <a:ext cx="12192000" cy="215564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3330397"/>
            <a:ext cx="12192000" cy="142302"/>
          </a:xfrm>
          <a:prstGeom prst="rect">
            <a:avLst/>
          </a:prstGeom>
          <a:solidFill>
            <a:srgbClr val="0A5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0A54D3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7FDB59-BEC4-41DA-B256-11100227328E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3065"/>
            <a:ext cx="12204000" cy="6727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-1"/>
            <a:ext cx="12192000" cy="624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 flipV="1">
            <a:off x="0" y="641749"/>
            <a:ext cx="12204000" cy="36000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72F65FF-E405-4757-B7B9-44C8F341569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103" y="27976"/>
            <a:ext cx="1774759" cy="5714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8420D17-3A68-47B9-8F80-D0B245C62DD1}"/>
              </a:ext>
            </a:extLst>
          </p:cNvPr>
          <p:cNvGrpSpPr/>
          <p:nvPr userDrawn="1"/>
        </p:nvGrpSpPr>
        <p:grpSpPr>
          <a:xfrm>
            <a:off x="3946952" y="-1984"/>
            <a:ext cx="8255736" cy="630530"/>
            <a:chOff x="3946952" y="-1984"/>
            <a:chExt cx="8255736" cy="630530"/>
          </a:xfrm>
        </p:grpSpPr>
        <p:sp>
          <p:nvSpPr>
            <p:cNvPr id="14" name="矩形 13"/>
            <p:cNvSpPr/>
            <p:nvPr userDrawn="1"/>
          </p:nvSpPr>
          <p:spPr>
            <a:xfrm>
              <a:off x="3946952" y="-1984"/>
              <a:ext cx="1375956" cy="630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bg1">
                      <a:lumMod val="65000"/>
                    </a:schemeClr>
                  </a:solidFill>
                </a:rPr>
                <a:t>I Transformer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9EFEF7-0E48-4FB8-AAEA-61AE3C85ACE3}"/>
                </a:ext>
              </a:extLst>
            </p:cNvPr>
            <p:cNvSpPr/>
            <p:nvPr userDrawn="1"/>
          </p:nvSpPr>
          <p:spPr>
            <a:xfrm>
              <a:off x="5322908" y="-1984"/>
              <a:ext cx="1375956" cy="630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bg1">
                      <a:lumMod val="65000"/>
                    </a:schemeClr>
                  </a:solidFill>
                </a:rPr>
                <a:t>II Challenge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73DD427-1B28-4559-9BD7-A3AAAA72781E}"/>
                </a:ext>
              </a:extLst>
            </p:cNvPr>
            <p:cNvSpPr/>
            <p:nvPr userDrawn="1"/>
          </p:nvSpPr>
          <p:spPr>
            <a:xfrm>
              <a:off x="6698864" y="-1984"/>
              <a:ext cx="1375956" cy="630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rPr>
                <a:t>III</a:t>
              </a:r>
              <a:r>
                <a:rPr lang="en-US" altLang="zh-CN" sz="1400" b="1">
                  <a:solidFill>
                    <a:srgbClr val="E7E6E6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400" b="1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rPr>
                <a:t>Solution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D8834FF-71CA-46E7-A9A5-ABB396D486C0}"/>
                </a:ext>
              </a:extLst>
            </p:cNvPr>
            <p:cNvSpPr/>
            <p:nvPr userDrawn="1"/>
          </p:nvSpPr>
          <p:spPr>
            <a:xfrm>
              <a:off x="8074820" y="-1984"/>
              <a:ext cx="1375956" cy="630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kern="1200">
                  <a:solidFill>
                    <a:srgbClr val="E7E6E6">
                      <a:lumMod val="75000"/>
                    </a:srgbClr>
                  </a:solidFill>
                  <a:latin typeface="+mn-lt"/>
                  <a:ea typeface="微软雅黑" panose="020B0503020204020204" charset="-122"/>
                  <a:cs typeface="+mn-cs"/>
                </a:rPr>
                <a:t>IV Prune &amp; Quant </a:t>
              </a:r>
              <a:endParaRPr lang="zh-CN" altLang="en-US" sz="1400" b="1" kern="1200">
                <a:solidFill>
                  <a:srgbClr val="E7E6E6">
                    <a:lumMod val="75000"/>
                  </a:srgbClr>
                </a:solidFill>
                <a:latin typeface="+mn-lt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218198A-A72B-4007-AF61-F8826EABDC69}"/>
                </a:ext>
              </a:extLst>
            </p:cNvPr>
            <p:cNvSpPr/>
            <p:nvPr userDrawn="1"/>
          </p:nvSpPr>
          <p:spPr>
            <a:xfrm>
              <a:off x="9450776" y="-1984"/>
              <a:ext cx="1375956" cy="630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kern="1200">
                  <a:solidFill>
                    <a:srgbClr val="E7E6E6">
                      <a:lumMod val="75000"/>
                    </a:srgbClr>
                  </a:solidFill>
                  <a:latin typeface="+mn-lt"/>
                  <a:ea typeface="微软雅黑" panose="020B0503020204020204" charset="-122"/>
                  <a:cs typeface="+mn-cs"/>
                </a:rPr>
                <a:t>V Experiment</a:t>
              </a:r>
              <a:endParaRPr lang="zh-CN" altLang="en-US" sz="1400" b="1" kern="1200">
                <a:solidFill>
                  <a:srgbClr val="E7E6E6">
                    <a:lumMod val="75000"/>
                  </a:srgbClr>
                </a:solidFill>
                <a:latin typeface="+mn-lt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F429C32-C234-439E-AAEE-F52DDA3988E3}"/>
                </a:ext>
              </a:extLst>
            </p:cNvPr>
            <p:cNvSpPr/>
            <p:nvPr userDrawn="1"/>
          </p:nvSpPr>
          <p:spPr>
            <a:xfrm>
              <a:off x="10826732" y="-1984"/>
              <a:ext cx="1375956" cy="630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rPr>
                <a:t>VI Plan</a:t>
              </a:r>
              <a:endParaRPr lang="zh-CN" altLang="en-US" sz="14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7FDB59-BEC4-41DA-B256-11100227328E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3065"/>
            <a:ext cx="12204000" cy="6727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-1"/>
            <a:ext cx="12192000" cy="624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 flipV="1">
            <a:off x="0" y="641749"/>
            <a:ext cx="12204000" cy="36000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72F65FF-E405-4757-B7B9-44C8F341569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103" y="27976"/>
            <a:ext cx="1774759" cy="5714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8420D17-3A68-47B9-8F80-D0B245C62DD1}"/>
              </a:ext>
            </a:extLst>
          </p:cNvPr>
          <p:cNvGrpSpPr/>
          <p:nvPr userDrawn="1"/>
        </p:nvGrpSpPr>
        <p:grpSpPr>
          <a:xfrm>
            <a:off x="3946952" y="-1984"/>
            <a:ext cx="8255736" cy="630530"/>
            <a:chOff x="3946952" y="-1984"/>
            <a:chExt cx="8255736" cy="630530"/>
          </a:xfrm>
        </p:grpSpPr>
        <p:sp>
          <p:nvSpPr>
            <p:cNvPr id="14" name="矩形 13"/>
            <p:cNvSpPr/>
            <p:nvPr userDrawn="1"/>
          </p:nvSpPr>
          <p:spPr>
            <a:xfrm>
              <a:off x="3946952" y="-1984"/>
              <a:ext cx="1375956" cy="630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bg1">
                      <a:lumMod val="65000"/>
                    </a:schemeClr>
                  </a:solidFill>
                </a:rPr>
                <a:t>I Challenges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9EFEF7-0E48-4FB8-AAEA-61AE3C85ACE3}"/>
                </a:ext>
              </a:extLst>
            </p:cNvPr>
            <p:cNvSpPr/>
            <p:nvPr userDrawn="1"/>
          </p:nvSpPr>
          <p:spPr>
            <a:xfrm>
              <a:off x="5322908" y="-1984"/>
              <a:ext cx="1375956" cy="630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bg1">
                      <a:lumMod val="65000"/>
                    </a:schemeClr>
                  </a:solidFill>
                </a:rPr>
                <a:t>II Related work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73DD427-1B28-4559-9BD7-A3AAAA72781E}"/>
                </a:ext>
              </a:extLst>
            </p:cNvPr>
            <p:cNvSpPr/>
            <p:nvPr userDrawn="1"/>
          </p:nvSpPr>
          <p:spPr>
            <a:xfrm>
              <a:off x="6698864" y="-1984"/>
              <a:ext cx="1375956" cy="630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rPr>
                <a:t>III</a:t>
              </a:r>
              <a:r>
                <a:rPr lang="en-US" altLang="zh-CN" sz="1400" b="1">
                  <a:solidFill>
                    <a:srgbClr val="E7E6E6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400" b="1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rPr>
                <a:t>Arch design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D8834FF-71CA-46E7-A9A5-ABB396D486C0}"/>
                </a:ext>
              </a:extLst>
            </p:cNvPr>
            <p:cNvSpPr/>
            <p:nvPr userDrawn="1"/>
          </p:nvSpPr>
          <p:spPr>
            <a:xfrm>
              <a:off x="8074820" y="-1984"/>
              <a:ext cx="1375956" cy="630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kern="1200">
                  <a:solidFill>
                    <a:srgbClr val="E7E6E6">
                      <a:lumMod val="75000"/>
                    </a:srgbClr>
                  </a:solidFill>
                  <a:latin typeface="+mn-lt"/>
                  <a:ea typeface="微软雅黑" panose="020B0503020204020204" charset="-122"/>
                  <a:cs typeface="+mn-cs"/>
                </a:rPr>
                <a:t>IV Contribution </a:t>
              </a:r>
              <a:endParaRPr lang="zh-CN" altLang="en-US" sz="1400" b="1" kern="1200">
                <a:solidFill>
                  <a:srgbClr val="E7E6E6">
                    <a:lumMod val="75000"/>
                  </a:srgbClr>
                </a:solidFill>
                <a:latin typeface="+mn-lt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218198A-A72B-4007-AF61-F8826EABDC69}"/>
                </a:ext>
              </a:extLst>
            </p:cNvPr>
            <p:cNvSpPr/>
            <p:nvPr userDrawn="1"/>
          </p:nvSpPr>
          <p:spPr>
            <a:xfrm>
              <a:off x="9450776" y="-1984"/>
              <a:ext cx="1375956" cy="630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kern="1200">
                  <a:solidFill>
                    <a:srgbClr val="E7E6E6">
                      <a:lumMod val="75000"/>
                    </a:srgbClr>
                  </a:solidFill>
                  <a:latin typeface="+mn-lt"/>
                  <a:ea typeface="微软雅黑" panose="020B0503020204020204" charset="-122"/>
                  <a:cs typeface="+mn-cs"/>
                </a:rPr>
                <a:t>V Si-Kintsugi</a:t>
              </a:r>
              <a:endParaRPr lang="zh-CN" altLang="en-US" sz="1400" b="1" kern="1200">
                <a:solidFill>
                  <a:srgbClr val="E7E6E6">
                    <a:lumMod val="75000"/>
                  </a:srgbClr>
                </a:solidFill>
                <a:latin typeface="+mn-lt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F429C32-C234-439E-AAEE-F52DDA3988E3}"/>
                </a:ext>
              </a:extLst>
            </p:cNvPr>
            <p:cNvSpPr/>
            <p:nvPr userDrawn="1"/>
          </p:nvSpPr>
          <p:spPr>
            <a:xfrm>
              <a:off x="10826732" y="-1984"/>
              <a:ext cx="1375956" cy="630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rPr>
                <a:t>VI Reference</a:t>
              </a:r>
              <a:endParaRPr lang="zh-CN" altLang="en-US" sz="14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88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5" Type="http://schemas.openxmlformats.org/officeDocument/2006/relationships/hyperlink" Target="https://github.com/scalesim-project/scale-sim-v2?tab=readme-ov-fil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1292247" y="5362488"/>
            <a:ext cx="9607497" cy="1173252"/>
          </a:xfrm>
        </p:spPr>
        <p:txBody>
          <a:bodyPr>
            <a:noAutofit/>
          </a:bodyPr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Peilin Chen, Xinyuan Fu, </a:t>
            </a:r>
            <a:r>
              <a:rPr lang="en-US" altLang="zh-CN" sz="1800" dirty="0" err="1">
                <a:latin typeface="+mj-ea"/>
                <a:ea typeface="+mj-ea"/>
              </a:rPr>
              <a:t>Hanyuan</a:t>
            </a:r>
            <a:r>
              <a:rPr lang="en-US" altLang="zh-CN" sz="1800" dirty="0">
                <a:latin typeface="+mj-ea"/>
                <a:ea typeface="+mj-ea"/>
              </a:rPr>
              <a:t> Gao, </a:t>
            </a:r>
            <a:r>
              <a:rPr lang="en-US" altLang="zh-CN" sz="1800" dirty="0" err="1">
                <a:latin typeface="+mj-ea"/>
                <a:ea typeface="+mj-ea"/>
              </a:rPr>
              <a:t>Feilian</a:t>
            </a:r>
            <a:r>
              <a:rPr lang="en-US" altLang="zh-CN" sz="1800" dirty="0">
                <a:latin typeface="+mj-ea"/>
                <a:ea typeface="+mj-ea"/>
              </a:rPr>
              <a:t> Dai</a:t>
            </a:r>
          </a:p>
          <a:p>
            <a:pPr algn="ctr"/>
            <a:r>
              <a:rPr lang="en-US" altLang="zh-CN" sz="1800" dirty="0">
                <a:latin typeface="+mj-ea"/>
                <a:ea typeface="+mj-ea"/>
              </a:rPr>
              <a:t>6501 Group6</a:t>
            </a:r>
          </a:p>
          <a:p>
            <a:pPr algn="ctr"/>
            <a:r>
              <a:rPr lang="en-US" altLang="zh-CN" sz="1800" dirty="0">
                <a:latin typeface="+mj-ea"/>
                <a:ea typeface="+mj-ea"/>
              </a:rPr>
              <a:t>2024/12/05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285690" y="4284955"/>
            <a:ext cx="11620620" cy="86417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>
                <a:latin typeface="+mj-ea"/>
              </a:rPr>
              <a:t>Design Space Exploration for Compressed Deep Convolutional Neural Network on SCALE Sim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4BA513-4AD7-4170-BECA-E67DFCBC8A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495" y="4950"/>
            <a:ext cx="2369976" cy="7631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DE2941-C48B-448C-9B15-0D7CC62AE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" y="1811000"/>
            <a:ext cx="12192000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2B471-2F7D-0029-CA09-68CC3C83C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19">
            <a:extLst>
              <a:ext uri="{FF2B5EF4-FFF2-40B4-BE49-F238E27FC236}">
                <a16:creationId xmlns:a16="http://schemas.microsoft.com/office/drawing/2014/main" id="{49FDD90F-C067-12C1-A6D5-C535C1018FFB}"/>
              </a:ext>
            </a:extLst>
          </p:cNvPr>
          <p:cNvSpPr txBox="1">
            <a:spLocks/>
          </p:cNvSpPr>
          <p:nvPr/>
        </p:nvSpPr>
        <p:spPr>
          <a:xfrm>
            <a:off x="0" y="6580188"/>
            <a:ext cx="138906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41AE5E-D246-4221-A26F-650F912BCA40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AC64279B-6E8A-9576-11EE-3244273BBC66}"/>
              </a:ext>
            </a:extLst>
          </p:cNvPr>
          <p:cNvSpPr txBox="1">
            <a:spLocks/>
          </p:cNvSpPr>
          <p:nvPr/>
        </p:nvSpPr>
        <p:spPr>
          <a:xfrm>
            <a:off x="11720513" y="6602413"/>
            <a:ext cx="471487" cy="161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6A927F9E-3A6C-6050-AB7B-C3331492D12B}"/>
              </a:ext>
            </a:extLst>
          </p:cNvPr>
          <p:cNvSpPr txBox="1"/>
          <p:nvPr/>
        </p:nvSpPr>
        <p:spPr>
          <a:xfrm>
            <a:off x="0" y="14455"/>
            <a:ext cx="2011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b="1" dirty="0">
                <a:solidFill>
                  <a:srgbClr val="0E419C"/>
                </a:solidFill>
                <a:latin typeface="微软雅黑"/>
                <a:ea typeface="微软雅黑"/>
              </a:rPr>
              <a:t>Proxy model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b="1" dirty="0">
              <a:solidFill>
                <a:srgbClr val="0E419C"/>
              </a:solidFill>
              <a:latin typeface="微软雅黑"/>
              <a:ea typeface="微软雅黑"/>
            </a:endParaRPr>
          </a:p>
        </p:txBody>
      </p:sp>
      <p:sp>
        <p:nvSpPr>
          <p:cNvPr id="4" name="TextBox 40">
            <a:extLst>
              <a:ext uri="{FF2B5EF4-FFF2-40B4-BE49-F238E27FC236}">
                <a16:creationId xmlns:a16="http://schemas.microsoft.com/office/drawing/2014/main" id="{BC1F2B2E-194F-C0F4-2593-613F4F882040}"/>
              </a:ext>
            </a:extLst>
          </p:cNvPr>
          <p:cNvSpPr txBox="1"/>
          <p:nvPr/>
        </p:nvSpPr>
        <p:spPr>
          <a:xfrm>
            <a:off x="518434" y="829529"/>
            <a:ext cx="95551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Why we need a proxy: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Motivation: SIM takes too much time,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Example: 500k design points cost 150+hours;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Why we choose MLP: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The task is a 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High-dimensional space function fitting task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rather than a classification task;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MLP is a smooth model and a good fit for later searching;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MLP has a simple structure and we need a simple structure to prevent overfitting;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Parameters: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Width(systolic array)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Hight(systolic array)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Dataflow type(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ws,os,is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Buffersize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Software(mat mal)</a:t>
            </a:r>
          </a:p>
          <a:p>
            <a:pPr marL="285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	M,N,K(matrix)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Output is a number representing cycles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1F4B85-6CF2-B902-8752-88A9B2123C8B}"/>
              </a:ext>
            </a:extLst>
          </p:cNvPr>
          <p:cNvGrpSpPr/>
          <p:nvPr/>
        </p:nvGrpSpPr>
        <p:grpSpPr>
          <a:xfrm>
            <a:off x="4653670" y="3243561"/>
            <a:ext cx="7524363" cy="3597156"/>
            <a:chOff x="4773985" y="2874595"/>
            <a:chExt cx="7524363" cy="359715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D5F3571-BC81-4AAC-ED9E-09BBAE5DE233}"/>
                </a:ext>
              </a:extLst>
            </p:cNvPr>
            <p:cNvSpPr/>
            <p:nvPr/>
          </p:nvSpPr>
          <p:spPr>
            <a:xfrm>
              <a:off x="6247711" y="3641483"/>
              <a:ext cx="401617" cy="1847656"/>
            </a:xfrm>
            <a:prstGeom prst="roundRect">
              <a:avLst/>
            </a:prstGeom>
            <a:solidFill>
              <a:srgbClr val="084596">
                <a:lumMod val="20000"/>
                <a:lumOff val="80000"/>
              </a:srgbClr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 panose="020B0604020202020204"/>
                </a:rPr>
                <a:t>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 panose="020B0604020202020204"/>
                </a:rPr>
                <a:t>.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B551286-A97C-0934-915E-D620B99EF65A}"/>
                </a:ext>
              </a:extLst>
            </p:cNvPr>
            <p:cNvSpPr/>
            <p:nvPr/>
          </p:nvSpPr>
          <p:spPr>
            <a:xfrm>
              <a:off x="7319694" y="3274322"/>
              <a:ext cx="553030" cy="2610327"/>
            </a:xfrm>
            <a:prstGeom prst="roundRect">
              <a:avLst/>
            </a:prstGeom>
            <a:solidFill>
              <a:srgbClr val="084596">
                <a:lumMod val="20000"/>
                <a:lumOff val="80000"/>
              </a:srgbClr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 panose="020B0604020202020204"/>
                </a:rPr>
                <a:t>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 panose="020B0604020202020204"/>
                </a:rPr>
                <a:t>.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8D5EDB-EC39-76F8-4D5E-43870B3964BA}"/>
                </a:ext>
              </a:extLst>
            </p:cNvPr>
            <p:cNvSpPr/>
            <p:nvPr/>
          </p:nvSpPr>
          <p:spPr>
            <a:xfrm>
              <a:off x="8543090" y="3274321"/>
              <a:ext cx="553030" cy="2610327"/>
            </a:xfrm>
            <a:prstGeom prst="roundRect">
              <a:avLst/>
            </a:prstGeom>
            <a:solidFill>
              <a:srgbClr val="084596">
                <a:lumMod val="20000"/>
                <a:lumOff val="80000"/>
              </a:srgbClr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 panose="020B0604020202020204"/>
                </a:rPr>
                <a:t>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 panose="020B0604020202020204"/>
                </a:rPr>
                <a:t>.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5E29808-65B9-0049-5EE5-6D8144FC5859}"/>
                </a:ext>
              </a:extLst>
            </p:cNvPr>
            <p:cNvSpPr/>
            <p:nvPr/>
          </p:nvSpPr>
          <p:spPr>
            <a:xfrm>
              <a:off x="9766486" y="3274321"/>
              <a:ext cx="553030" cy="2610327"/>
            </a:xfrm>
            <a:prstGeom prst="roundRect">
              <a:avLst/>
            </a:prstGeom>
            <a:solidFill>
              <a:srgbClr val="084596">
                <a:lumMod val="20000"/>
                <a:lumOff val="80000"/>
              </a:srgbClr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 panose="020B0604020202020204"/>
                </a:rPr>
                <a:t>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 panose="020B0604020202020204"/>
                </a:rPr>
                <a:t>.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94EF80B-5175-9898-AFEF-4CF923167BD6}"/>
                </a:ext>
              </a:extLst>
            </p:cNvPr>
            <p:cNvSpPr/>
            <p:nvPr/>
          </p:nvSpPr>
          <p:spPr>
            <a:xfrm>
              <a:off x="10979645" y="4167490"/>
              <a:ext cx="443541" cy="725864"/>
            </a:xfrm>
            <a:prstGeom prst="roundRect">
              <a:avLst/>
            </a:prstGeom>
            <a:solidFill>
              <a:srgbClr val="084596">
                <a:lumMod val="20000"/>
                <a:lumOff val="80000"/>
              </a:srgbClr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DC285D-C683-927A-8CD9-3057609A460E}"/>
                </a:ext>
              </a:extLst>
            </p:cNvPr>
            <p:cNvCxnSpPr>
              <a:cxnSpLocks/>
            </p:cNvCxnSpPr>
            <p:nvPr/>
          </p:nvCxnSpPr>
          <p:spPr>
            <a:xfrm>
              <a:off x="5528130" y="4556300"/>
              <a:ext cx="719581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84596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268829-E83C-73E4-8C8D-EE6D0B12746F}"/>
                </a:ext>
              </a:extLst>
            </p:cNvPr>
            <p:cNvCxnSpPr>
              <a:cxnSpLocks/>
            </p:cNvCxnSpPr>
            <p:nvPr/>
          </p:nvCxnSpPr>
          <p:spPr>
            <a:xfrm>
              <a:off x="6664020" y="4530422"/>
              <a:ext cx="65567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84596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7E0C92-4FE7-76B1-0877-B433CB2D2855}"/>
                </a:ext>
              </a:extLst>
            </p:cNvPr>
            <p:cNvCxnSpPr>
              <a:cxnSpLocks/>
            </p:cNvCxnSpPr>
            <p:nvPr/>
          </p:nvCxnSpPr>
          <p:spPr>
            <a:xfrm>
              <a:off x="7887416" y="4516374"/>
              <a:ext cx="65567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84596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906D8E-3AA1-7564-F9DC-98F85BF91361}"/>
                </a:ext>
              </a:extLst>
            </p:cNvPr>
            <p:cNvCxnSpPr>
              <a:cxnSpLocks/>
            </p:cNvCxnSpPr>
            <p:nvPr/>
          </p:nvCxnSpPr>
          <p:spPr>
            <a:xfrm>
              <a:off x="9110812" y="4492899"/>
              <a:ext cx="65567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84596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1DDD16-469D-D83E-22F6-FC211F87B385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971" y="4516374"/>
              <a:ext cx="65567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84596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D6EDE105-B643-04C5-7A3C-318FA8718692}"/>
                </a:ext>
              </a:extLst>
            </p:cNvPr>
            <p:cNvSpPr txBox="1"/>
            <p:nvPr/>
          </p:nvSpPr>
          <p:spPr>
            <a:xfrm>
              <a:off x="4773985" y="3999287"/>
              <a:ext cx="1216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rPr>
                <a:t>8 features input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D6C83EB9-8366-26BD-AA01-1E7FF0B49DE4}"/>
                </a:ext>
              </a:extLst>
            </p:cNvPr>
            <p:cNvSpPr txBox="1"/>
            <p:nvPr/>
          </p:nvSpPr>
          <p:spPr>
            <a:xfrm>
              <a:off x="5990042" y="5641539"/>
              <a:ext cx="8201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rPr>
                <a:t>Layer1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rPr>
                <a:t>8x128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358225A1-5BFB-AF3F-E40F-EB877E12C681}"/>
                </a:ext>
              </a:extLst>
            </p:cNvPr>
            <p:cNvSpPr txBox="1"/>
            <p:nvPr/>
          </p:nvSpPr>
          <p:spPr>
            <a:xfrm>
              <a:off x="7124316" y="5925056"/>
              <a:ext cx="9437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rPr>
                <a:t>Layer2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rPr>
                <a:t>128x256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DB13B2FD-A40B-DAC4-DFE6-9F5EA8726544}"/>
                </a:ext>
              </a:extLst>
            </p:cNvPr>
            <p:cNvSpPr txBox="1"/>
            <p:nvPr/>
          </p:nvSpPr>
          <p:spPr>
            <a:xfrm>
              <a:off x="8390183" y="5948531"/>
              <a:ext cx="9437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rPr>
                <a:t>Layer3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rPr>
                <a:t>256x128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B66F683D-5CFA-9E56-A9AB-A76514236991}"/>
                </a:ext>
              </a:extLst>
            </p:cNvPr>
            <p:cNvSpPr txBox="1"/>
            <p:nvPr/>
          </p:nvSpPr>
          <p:spPr>
            <a:xfrm>
              <a:off x="9571108" y="5948531"/>
              <a:ext cx="868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rPr>
                <a:t>Layer4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rPr>
                <a:t>128x64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9DBFBCD2-2F58-9973-B8D1-88E8E2D1C952}"/>
                </a:ext>
              </a:extLst>
            </p:cNvPr>
            <p:cNvSpPr txBox="1"/>
            <p:nvPr/>
          </p:nvSpPr>
          <p:spPr>
            <a:xfrm>
              <a:off x="10821933" y="5489139"/>
              <a:ext cx="868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rPr>
                <a:t>Layer5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rPr>
                <a:t>64x1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F32CFECF-1AE0-9B70-B66A-D9CE6568D765}"/>
                </a:ext>
              </a:extLst>
            </p:cNvPr>
            <p:cNvSpPr txBox="1"/>
            <p:nvPr/>
          </p:nvSpPr>
          <p:spPr>
            <a:xfrm>
              <a:off x="11082291" y="3925794"/>
              <a:ext cx="1216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rPr>
                <a:t>output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92059289-E723-AC51-AE76-D32E620046FD}"/>
                </a:ext>
              </a:extLst>
            </p:cNvPr>
            <p:cNvSpPr txBox="1"/>
            <p:nvPr/>
          </p:nvSpPr>
          <p:spPr>
            <a:xfrm>
              <a:off x="7646019" y="2874595"/>
              <a:ext cx="2673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  <a:sym typeface="Arial" panose="020B0604020202020204"/>
                </a:rPr>
                <a:t>5 FC Layers MLP Network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A2C4A351-F82A-D064-2BBA-C06A01BC39AE}"/>
                </a:ext>
              </a:extLst>
            </p:cNvPr>
            <p:cNvSpPr/>
            <p:nvPr/>
          </p:nvSpPr>
          <p:spPr>
            <a:xfrm>
              <a:off x="6326504" y="3784525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104A7A63-C60C-155E-2E35-E2E9D2C8D1D6}"/>
                </a:ext>
              </a:extLst>
            </p:cNvPr>
            <p:cNvSpPr/>
            <p:nvPr/>
          </p:nvSpPr>
          <p:spPr>
            <a:xfrm>
              <a:off x="6329218" y="4125953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333CF380-AF59-C53D-5328-023B015FA886}"/>
                </a:ext>
              </a:extLst>
            </p:cNvPr>
            <p:cNvSpPr/>
            <p:nvPr/>
          </p:nvSpPr>
          <p:spPr>
            <a:xfrm>
              <a:off x="6344197" y="4813746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23591E99-C495-361C-5A44-5D3D513F3EF4}"/>
                </a:ext>
              </a:extLst>
            </p:cNvPr>
            <p:cNvSpPr/>
            <p:nvPr/>
          </p:nvSpPr>
          <p:spPr>
            <a:xfrm>
              <a:off x="6346911" y="5155174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F8BDDAD4-F96A-5D70-DF8D-52338D8C2E92}"/>
                </a:ext>
              </a:extLst>
            </p:cNvPr>
            <p:cNvSpPr/>
            <p:nvPr/>
          </p:nvSpPr>
          <p:spPr>
            <a:xfrm>
              <a:off x="7488465" y="3479805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F8E87546-66A4-7D0B-C863-64A73AC7410E}"/>
                </a:ext>
              </a:extLst>
            </p:cNvPr>
            <p:cNvSpPr/>
            <p:nvPr/>
          </p:nvSpPr>
          <p:spPr>
            <a:xfrm>
              <a:off x="7491179" y="3821233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8D53BF3D-4F32-4684-4269-7924D05DF43B}"/>
                </a:ext>
              </a:extLst>
            </p:cNvPr>
            <p:cNvSpPr/>
            <p:nvPr/>
          </p:nvSpPr>
          <p:spPr>
            <a:xfrm>
              <a:off x="7488465" y="5140403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BFD68C2A-077B-124A-DED9-113451A37C06}"/>
                </a:ext>
              </a:extLst>
            </p:cNvPr>
            <p:cNvSpPr/>
            <p:nvPr/>
          </p:nvSpPr>
          <p:spPr>
            <a:xfrm>
              <a:off x="7491179" y="5481831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9F5AB1F7-F804-6064-1A0D-577F201EFF77}"/>
                </a:ext>
              </a:extLst>
            </p:cNvPr>
            <p:cNvSpPr/>
            <p:nvPr/>
          </p:nvSpPr>
          <p:spPr>
            <a:xfrm>
              <a:off x="7491179" y="4798057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5BA8E33D-A595-F2FB-A266-2E0185322556}"/>
                </a:ext>
              </a:extLst>
            </p:cNvPr>
            <p:cNvSpPr/>
            <p:nvPr/>
          </p:nvSpPr>
          <p:spPr>
            <a:xfrm>
              <a:off x="7484251" y="4160563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53C7C7EF-3469-8EEE-8327-81F7FA3770A0}"/>
                </a:ext>
              </a:extLst>
            </p:cNvPr>
            <p:cNvSpPr/>
            <p:nvPr/>
          </p:nvSpPr>
          <p:spPr>
            <a:xfrm>
              <a:off x="8699307" y="3479805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07709550-1E21-567A-C962-C67AD7E6FEB7}"/>
                </a:ext>
              </a:extLst>
            </p:cNvPr>
            <p:cNvSpPr/>
            <p:nvPr/>
          </p:nvSpPr>
          <p:spPr>
            <a:xfrm>
              <a:off x="8702021" y="3821233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8A47A99A-02D9-5DE8-5E45-2C7EEAA5CF0E}"/>
                </a:ext>
              </a:extLst>
            </p:cNvPr>
            <p:cNvSpPr/>
            <p:nvPr/>
          </p:nvSpPr>
          <p:spPr>
            <a:xfrm>
              <a:off x="8699307" y="5140403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7139BE7F-0FAA-34AC-D0A6-8424234B2D73}"/>
                </a:ext>
              </a:extLst>
            </p:cNvPr>
            <p:cNvSpPr/>
            <p:nvPr/>
          </p:nvSpPr>
          <p:spPr>
            <a:xfrm>
              <a:off x="8702021" y="5481831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01FE74F8-7D99-989B-4E20-15CCF68D8707}"/>
                </a:ext>
              </a:extLst>
            </p:cNvPr>
            <p:cNvSpPr/>
            <p:nvPr/>
          </p:nvSpPr>
          <p:spPr>
            <a:xfrm>
              <a:off x="8702021" y="4798057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3B83FA14-0932-C35B-7F3E-A2FEEE1790B7}"/>
                </a:ext>
              </a:extLst>
            </p:cNvPr>
            <p:cNvSpPr/>
            <p:nvPr/>
          </p:nvSpPr>
          <p:spPr>
            <a:xfrm>
              <a:off x="8695093" y="4160563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78CA28E7-E7F1-F0BD-3991-3D507C173AC6}"/>
                </a:ext>
              </a:extLst>
            </p:cNvPr>
            <p:cNvSpPr/>
            <p:nvPr/>
          </p:nvSpPr>
          <p:spPr>
            <a:xfrm>
              <a:off x="9965174" y="3479805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B9AC7620-AC9C-1E6A-C429-F3E43EA9E9F4}"/>
                </a:ext>
              </a:extLst>
            </p:cNvPr>
            <p:cNvSpPr/>
            <p:nvPr/>
          </p:nvSpPr>
          <p:spPr>
            <a:xfrm>
              <a:off x="9967888" y="3821233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EB6E142C-F996-1388-E1FB-A371B583CFB3}"/>
                </a:ext>
              </a:extLst>
            </p:cNvPr>
            <p:cNvSpPr/>
            <p:nvPr/>
          </p:nvSpPr>
          <p:spPr>
            <a:xfrm>
              <a:off x="9965174" y="5140403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B11F8051-7EDC-ECE0-386F-F0AEC0C86CB9}"/>
                </a:ext>
              </a:extLst>
            </p:cNvPr>
            <p:cNvSpPr/>
            <p:nvPr/>
          </p:nvSpPr>
          <p:spPr>
            <a:xfrm>
              <a:off x="9967888" y="5481831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137144C-C070-A79B-62A0-7783552A27FA}"/>
                </a:ext>
              </a:extLst>
            </p:cNvPr>
            <p:cNvSpPr/>
            <p:nvPr/>
          </p:nvSpPr>
          <p:spPr>
            <a:xfrm>
              <a:off x="9967888" y="4798057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8968B48D-160F-6404-DC94-82EEEDA221BF}"/>
                </a:ext>
              </a:extLst>
            </p:cNvPr>
            <p:cNvSpPr/>
            <p:nvPr/>
          </p:nvSpPr>
          <p:spPr>
            <a:xfrm>
              <a:off x="9960960" y="4160563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579F5F66-BE45-2456-AFA2-E94C5DBCB6C9}"/>
                </a:ext>
              </a:extLst>
            </p:cNvPr>
            <p:cNvSpPr/>
            <p:nvPr/>
          </p:nvSpPr>
          <p:spPr>
            <a:xfrm>
              <a:off x="11093065" y="4424082"/>
              <a:ext cx="216701" cy="214762"/>
            </a:xfrm>
            <a:prstGeom prst="flowChartConnector">
              <a:avLst/>
            </a:prstGeom>
            <a:solidFill>
              <a:srgbClr val="7030A0"/>
            </a:solidFill>
            <a:ln w="25400" cap="flat" cmpd="sng" algn="ctr">
              <a:solidFill>
                <a:srgbClr val="084596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/>
              </a:endParaRPr>
            </a:p>
          </p:txBody>
        </p:sp>
      </p:grpSp>
      <p:sp>
        <p:nvSpPr>
          <p:cNvPr id="57" name="文本框 7">
            <a:extLst>
              <a:ext uri="{FF2B5EF4-FFF2-40B4-BE49-F238E27FC236}">
                <a16:creationId xmlns:a16="http://schemas.microsoft.com/office/drawing/2014/main" id="{8D96F68D-4331-2FAA-5AEC-F60F110801D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060" y="393409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MLP Network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36BB9-AE91-A4DF-86F4-6B17B8686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19">
            <a:extLst>
              <a:ext uri="{FF2B5EF4-FFF2-40B4-BE49-F238E27FC236}">
                <a16:creationId xmlns:a16="http://schemas.microsoft.com/office/drawing/2014/main" id="{B58367A7-4475-D4E2-C469-D7A24DC7C978}"/>
              </a:ext>
            </a:extLst>
          </p:cNvPr>
          <p:cNvSpPr txBox="1">
            <a:spLocks/>
          </p:cNvSpPr>
          <p:nvPr/>
        </p:nvSpPr>
        <p:spPr>
          <a:xfrm>
            <a:off x="0" y="6580188"/>
            <a:ext cx="138906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41AE5E-D246-4221-A26F-650F912BCA40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8256BD39-091B-AD62-3E6A-331A59CD7010}"/>
              </a:ext>
            </a:extLst>
          </p:cNvPr>
          <p:cNvSpPr txBox="1">
            <a:spLocks/>
          </p:cNvSpPr>
          <p:nvPr/>
        </p:nvSpPr>
        <p:spPr>
          <a:xfrm>
            <a:off x="11720513" y="6602413"/>
            <a:ext cx="471487" cy="161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B18D0011-1100-FB96-DBD3-52A38C7491F2}"/>
              </a:ext>
            </a:extLst>
          </p:cNvPr>
          <p:cNvSpPr txBox="1"/>
          <p:nvPr/>
        </p:nvSpPr>
        <p:spPr>
          <a:xfrm>
            <a:off x="0" y="14455"/>
            <a:ext cx="2739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b="1" dirty="0">
                <a:solidFill>
                  <a:srgbClr val="0E419C"/>
                </a:solidFill>
                <a:latin typeface="微软雅黑"/>
                <a:ea typeface="微软雅黑"/>
              </a:rPr>
              <a:t>Proxy model result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b="1" dirty="0">
              <a:solidFill>
                <a:srgbClr val="0E419C"/>
              </a:solidFill>
              <a:latin typeface="微软雅黑"/>
              <a:ea typeface="微软雅黑"/>
            </a:endParaRPr>
          </a:p>
        </p:txBody>
      </p:sp>
      <p:sp>
        <p:nvSpPr>
          <p:cNvPr id="57" name="文本框 7">
            <a:extLst>
              <a:ext uri="{FF2B5EF4-FFF2-40B4-BE49-F238E27FC236}">
                <a16:creationId xmlns:a16="http://schemas.microsoft.com/office/drawing/2014/main" id="{442BC87D-D042-E592-D622-13A681A577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060" y="393409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MLP Network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" name="TextBox 40">
            <a:extLst>
              <a:ext uri="{FF2B5EF4-FFF2-40B4-BE49-F238E27FC236}">
                <a16:creationId xmlns:a16="http://schemas.microsoft.com/office/drawing/2014/main" id="{0DCEB024-0767-EF5F-F414-8A7D4FC0ABE9}"/>
              </a:ext>
            </a:extLst>
          </p:cNvPr>
          <p:cNvSpPr txBox="1"/>
          <p:nvPr/>
        </p:nvSpPr>
        <p:spPr>
          <a:xfrm>
            <a:off x="3261634" y="806244"/>
            <a:ext cx="566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Our results: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Make batch size 1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Relative error within 1%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A51DC0-A4DC-E083-2C85-0520673F4DD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6631" y="2626122"/>
            <a:ext cx="6096000" cy="3251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A691AA-96A8-4B27-4772-AA112C7C81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68" y="2626122"/>
            <a:ext cx="6017263" cy="3251200"/>
          </a:xfrm>
          <a:prstGeom prst="rect">
            <a:avLst/>
          </a:prstGeom>
        </p:spPr>
      </p:pic>
      <p:sp>
        <p:nvSpPr>
          <p:cNvPr id="27" name="TextBox 25">
            <a:extLst>
              <a:ext uri="{FF2B5EF4-FFF2-40B4-BE49-F238E27FC236}">
                <a16:creationId xmlns:a16="http://schemas.microsoft.com/office/drawing/2014/main" id="{F3BEB273-4070-9002-A7EF-532215479AC9}"/>
              </a:ext>
            </a:extLst>
          </p:cNvPr>
          <p:cNvSpPr txBox="1"/>
          <p:nvPr/>
        </p:nvSpPr>
        <p:spPr>
          <a:xfrm>
            <a:off x="1909961" y="5964506"/>
            <a:ext cx="2532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Prediction loss (MSE)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A9D1CE02-A196-CCF4-E700-E9EF8290C206}"/>
              </a:ext>
            </a:extLst>
          </p:cNvPr>
          <p:cNvSpPr txBox="1"/>
          <p:nvPr/>
        </p:nvSpPr>
        <p:spPr>
          <a:xfrm>
            <a:off x="7699875" y="5964505"/>
            <a:ext cx="336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Relative prediction 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27">
                <a:extLst>
                  <a:ext uri="{FF2B5EF4-FFF2-40B4-BE49-F238E27FC236}">
                    <a16:creationId xmlns:a16="http://schemas.microsoft.com/office/drawing/2014/main" id="{464B81F4-D6E8-4DCA-54EC-A3622EC94E6A}"/>
                  </a:ext>
                </a:extLst>
              </p:cNvPr>
              <p:cNvSpPr txBox="1"/>
              <p:nvPr/>
            </p:nvSpPr>
            <p:spPr>
              <a:xfrm>
                <a:off x="895986" y="2044664"/>
                <a:ext cx="4857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𝑃𝑟𝑒𝑑𝑖𝑐𝑡𝑖𝑜𝑛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TextBox 27">
                <a:extLst>
                  <a:ext uri="{FF2B5EF4-FFF2-40B4-BE49-F238E27FC236}">
                    <a16:creationId xmlns:a16="http://schemas.microsoft.com/office/drawing/2014/main" id="{464B81F4-D6E8-4DCA-54EC-A3622EC94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86" y="2044664"/>
                <a:ext cx="4857750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28">
                <a:extLst>
                  <a:ext uri="{FF2B5EF4-FFF2-40B4-BE49-F238E27FC236}">
                    <a16:creationId xmlns:a16="http://schemas.microsoft.com/office/drawing/2014/main" id="{58F064A2-A1BC-E876-1157-F4FA89F81169}"/>
                  </a:ext>
                </a:extLst>
              </p:cNvPr>
              <p:cNvSpPr txBox="1"/>
              <p:nvPr/>
            </p:nvSpPr>
            <p:spPr>
              <a:xfrm>
                <a:off x="6675756" y="2028450"/>
                <a:ext cx="4857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𝑅𝑒𝑙𝑎𝑡𝑖𝑣𝑒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TextBox 28">
                <a:extLst>
                  <a:ext uri="{FF2B5EF4-FFF2-40B4-BE49-F238E27FC236}">
                    <a16:creationId xmlns:a16="http://schemas.microsoft.com/office/drawing/2014/main" id="{58F064A2-A1BC-E876-1157-F4FA89F8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756" y="2028450"/>
                <a:ext cx="4857750" cy="30777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64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906" y="4369713"/>
            <a:ext cx="3040503" cy="973538"/>
          </a:xfrm>
        </p:spPr>
        <p:txBody>
          <a:bodyPr>
            <a:normAutofit/>
          </a:bodyPr>
          <a:lstStyle/>
          <a:p>
            <a:r>
              <a:rPr lang="en-US" altLang="zh-CN" sz="6000"/>
              <a:t>Thanks</a:t>
            </a:r>
            <a:endParaRPr lang="zh-CN" altLang="en-US" sz="6000" b="0"/>
          </a:p>
        </p:txBody>
      </p:sp>
      <p:sp>
        <p:nvSpPr>
          <p:cNvPr id="18" name="文本框 17"/>
          <p:cNvSpPr txBox="1"/>
          <p:nvPr/>
        </p:nvSpPr>
        <p:spPr>
          <a:xfrm>
            <a:off x="8915401" y="3654148"/>
            <a:ext cx="2613497" cy="56647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b="1">
                <a:solidFill>
                  <a:schemeClr val="bg1"/>
                </a:solidFill>
              </a:rPr>
              <a:t>THANKS</a:t>
            </a:r>
            <a:endParaRPr lang="zh-CN" altLang="en-US" sz="9600" b="1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12B370-8478-4857-B91A-5F6E8716A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" y="1301119"/>
            <a:ext cx="12192000" cy="203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B0696D-1538-4941-B058-3B4710C35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495" y="4950"/>
            <a:ext cx="2369976" cy="7631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19">
            <a:extLst>
              <a:ext uri="{FF2B5EF4-FFF2-40B4-BE49-F238E27FC236}">
                <a16:creationId xmlns:a16="http://schemas.microsoft.com/office/drawing/2014/main" id="{2B3F264E-1D13-4BEF-B44B-A16A333B9A39}"/>
              </a:ext>
            </a:extLst>
          </p:cNvPr>
          <p:cNvSpPr txBox="1">
            <a:spLocks/>
          </p:cNvSpPr>
          <p:nvPr/>
        </p:nvSpPr>
        <p:spPr>
          <a:xfrm>
            <a:off x="0" y="6580188"/>
            <a:ext cx="138906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41AE5E-D246-4221-A26F-650F912BCA40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F6F0DF3C-04E5-4485-985B-71DB6F57A286}"/>
              </a:ext>
            </a:extLst>
          </p:cNvPr>
          <p:cNvSpPr txBox="1">
            <a:spLocks/>
          </p:cNvSpPr>
          <p:nvPr/>
        </p:nvSpPr>
        <p:spPr>
          <a:xfrm>
            <a:off x="11720513" y="6602413"/>
            <a:ext cx="471487" cy="161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00E92C8F-6154-4DEC-8CD6-9655A480E468}"/>
              </a:ext>
            </a:extLst>
          </p:cNvPr>
          <p:cNvSpPr txBox="1"/>
          <p:nvPr/>
        </p:nvSpPr>
        <p:spPr>
          <a:xfrm>
            <a:off x="0" y="14455"/>
            <a:ext cx="402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E419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The hardware platform we use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E419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556E40BD-5893-0447-832C-C417F775190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060" y="393409"/>
            <a:ext cx="533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Systolic CNN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AcceLErator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Simulator (SCALE Sim)</a:t>
            </a:r>
          </a:p>
        </p:txBody>
      </p:sp>
      <p:pic>
        <p:nvPicPr>
          <p:cNvPr id="6" name="Picture 5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984A3FAC-5ABF-B5CE-AB88-D92E15E3CF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80" y="742510"/>
            <a:ext cx="8179645" cy="3383926"/>
          </a:xfrm>
          <a:prstGeom prst="rect">
            <a:avLst/>
          </a:prstGeom>
        </p:spPr>
      </p:pic>
      <p:sp>
        <p:nvSpPr>
          <p:cNvPr id="7" name="文本框 13">
            <a:extLst>
              <a:ext uri="{FF2B5EF4-FFF2-40B4-BE49-F238E27FC236}">
                <a16:creationId xmlns:a16="http://schemas.microsoft.com/office/drawing/2014/main" id="{A80CDCC0-D35F-F21D-C5BA-13F09CD43C9A}"/>
              </a:ext>
            </a:extLst>
          </p:cNvPr>
          <p:cNvSpPr txBox="1"/>
          <p:nvPr/>
        </p:nvSpPr>
        <p:spPr>
          <a:xfrm>
            <a:off x="2948504" y="4114733"/>
            <a:ext cx="6294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Fig. Overview of SCALE Sim</a:t>
            </a:r>
          </a:p>
        </p:txBody>
      </p:sp>
      <p:sp>
        <p:nvSpPr>
          <p:cNvPr id="8" name="文本框 16">
            <a:extLst>
              <a:ext uri="{FF2B5EF4-FFF2-40B4-BE49-F238E27FC236}">
                <a16:creationId xmlns:a16="http://schemas.microsoft.com/office/drawing/2014/main" id="{4715ABD0-6998-0A86-C3E6-3D30A4126625}"/>
              </a:ext>
            </a:extLst>
          </p:cNvPr>
          <p:cNvSpPr txBox="1"/>
          <p:nvPr/>
        </p:nvSpPr>
        <p:spPr>
          <a:xfrm>
            <a:off x="262036" y="6191579"/>
            <a:ext cx="1166792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  <a:hlinkClick r:id="rId5"/>
              </a:rPr>
              <a:t>https://github.com/scalesim-project/scale-sim-v2?tab=readme-ov-file</a:t>
            </a:r>
            <a:endParaRPr lang="en-US" altLang="zh-CN" sz="1100" i="1" dirty="0">
              <a:solidFill>
                <a:srgbClr val="000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Samajdar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, Ananda, et al. "A systematic methodology for characterizing scalability of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dnn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 accelerators using scale-sim." 2020 IEEE International Symposium on Performance Analysis of Systems and Software (ISPASS). IEEE, 2020.</a:t>
            </a:r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4F65B75D-941D-03FF-3B02-42926343EE5C}"/>
              </a:ext>
            </a:extLst>
          </p:cNvPr>
          <p:cNvSpPr txBox="1"/>
          <p:nvPr/>
        </p:nvSpPr>
        <p:spPr>
          <a:xfrm>
            <a:off x="1540258" y="4510503"/>
            <a:ext cx="911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SCALE Sim takes two files as input from the 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: one is the hardware configuration, the other is the neural network topology (workload). 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SCALE Sim generates two types of outputs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: one is the cycle accurate traces for SRAM and DRAM, the other is the metrics like cycle counts, utilization, bandwidth requirements, total data movement, etc.</a:t>
            </a:r>
          </a:p>
        </p:txBody>
      </p:sp>
    </p:spTree>
    <p:extLst>
      <p:ext uri="{BB962C8B-B14F-4D97-AF65-F5344CB8AC3E}">
        <p14:creationId xmlns:p14="http://schemas.microsoft.com/office/powerpoint/2010/main" val="318781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C9C5A-AA0C-76E9-9C50-3C4E56D7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19">
            <a:extLst>
              <a:ext uri="{FF2B5EF4-FFF2-40B4-BE49-F238E27FC236}">
                <a16:creationId xmlns:a16="http://schemas.microsoft.com/office/drawing/2014/main" id="{48EF9395-6D9D-C224-52F0-364341FEEE1B}"/>
              </a:ext>
            </a:extLst>
          </p:cNvPr>
          <p:cNvSpPr txBox="1">
            <a:spLocks/>
          </p:cNvSpPr>
          <p:nvPr/>
        </p:nvSpPr>
        <p:spPr>
          <a:xfrm>
            <a:off x="0" y="6580188"/>
            <a:ext cx="138906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41AE5E-D246-4221-A26F-650F912BCA40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83166EFC-FF5E-F755-1D9E-BB1CE6C89DE8}"/>
              </a:ext>
            </a:extLst>
          </p:cNvPr>
          <p:cNvSpPr txBox="1">
            <a:spLocks/>
          </p:cNvSpPr>
          <p:nvPr/>
        </p:nvSpPr>
        <p:spPr>
          <a:xfrm>
            <a:off x="11720513" y="6602413"/>
            <a:ext cx="471487" cy="161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AC5C445D-9006-2C09-74EA-8FDBD699A68D}"/>
              </a:ext>
            </a:extLst>
          </p:cNvPr>
          <p:cNvSpPr txBox="1"/>
          <p:nvPr/>
        </p:nvSpPr>
        <p:spPr>
          <a:xfrm>
            <a:off x="0" y="14455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b="1" dirty="0">
                <a:solidFill>
                  <a:srgbClr val="0E419C"/>
                </a:solidFill>
                <a:latin typeface="微软雅黑"/>
                <a:ea typeface="微软雅黑"/>
              </a:rPr>
              <a:t>NN Quantization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E419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B5D6A611-10FE-267E-880E-97069767B32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060" y="393409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LeNet-5 &lt;-&gt; Hand-written Digit Recognition</a:t>
            </a:r>
          </a:p>
        </p:txBody>
      </p:sp>
      <p:pic>
        <p:nvPicPr>
          <p:cNvPr id="15" name="Picture 14" descr="A diagram of a graph&#10;&#10;Description automatically generated">
            <a:extLst>
              <a:ext uri="{FF2B5EF4-FFF2-40B4-BE49-F238E27FC236}">
                <a16:creationId xmlns:a16="http://schemas.microsoft.com/office/drawing/2014/main" id="{07B07285-D01F-3A86-CE7A-424B4A2A14D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66" y="1104542"/>
            <a:ext cx="9863667" cy="2802127"/>
          </a:xfrm>
          <a:prstGeom prst="rect">
            <a:avLst/>
          </a:prstGeom>
        </p:spPr>
      </p:pic>
      <p:sp>
        <p:nvSpPr>
          <p:cNvPr id="16" name="文本框 13">
            <a:extLst>
              <a:ext uri="{FF2B5EF4-FFF2-40B4-BE49-F238E27FC236}">
                <a16:creationId xmlns:a16="http://schemas.microsoft.com/office/drawing/2014/main" id="{536F9C77-C788-021D-45B9-7B84C2FFBE4A}"/>
              </a:ext>
            </a:extLst>
          </p:cNvPr>
          <p:cNvSpPr txBox="1"/>
          <p:nvPr/>
        </p:nvSpPr>
        <p:spPr>
          <a:xfrm>
            <a:off x="2948504" y="3979267"/>
            <a:ext cx="6294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Fig. LeNet-5 Structure.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76A180-7951-139D-8769-D8F605C636EB}"/>
              </a:ext>
            </a:extLst>
          </p:cNvPr>
          <p:cNvSpPr txBox="1"/>
          <p:nvPr/>
        </p:nvSpPr>
        <p:spPr>
          <a:xfrm>
            <a:off x="1430228" y="6560088"/>
            <a:ext cx="93315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LeCun, Yann, et al. "Gradient-based learning applied to document recognition." Proceedings of the IEEE 86.11 (1998): 2278-2324.</a:t>
            </a:r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2E47E3A3-3B56-729F-3C64-FD11CFCBC1CF}"/>
              </a:ext>
            </a:extLst>
          </p:cNvPr>
          <p:cNvSpPr txBox="1"/>
          <p:nvPr/>
        </p:nvSpPr>
        <p:spPr>
          <a:xfrm>
            <a:off x="966645" y="4719734"/>
            <a:ext cx="102587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LeNet-5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: 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three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Conv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olutional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layers, two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Pooling layers, two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Fully-connected layers.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Parameter size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: C1(1×5×5×6+6) + C3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(6×5×5×16+16)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C5(5×5×16×120+120) + F6(120×84)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+ OUTPUT(84×10) =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61,686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3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3475F-6A26-C222-3968-55B1E212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19">
            <a:extLst>
              <a:ext uri="{FF2B5EF4-FFF2-40B4-BE49-F238E27FC236}">
                <a16:creationId xmlns:a16="http://schemas.microsoft.com/office/drawing/2014/main" id="{E8539A30-D9E6-A4A9-BDE5-CDC896E56E1E}"/>
              </a:ext>
            </a:extLst>
          </p:cNvPr>
          <p:cNvSpPr txBox="1">
            <a:spLocks/>
          </p:cNvSpPr>
          <p:nvPr/>
        </p:nvSpPr>
        <p:spPr>
          <a:xfrm>
            <a:off x="0" y="6580188"/>
            <a:ext cx="138906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41AE5E-D246-4221-A26F-650F912BCA40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5EE4DCE5-576D-3662-1260-D630F6F6AC9C}"/>
              </a:ext>
            </a:extLst>
          </p:cNvPr>
          <p:cNvSpPr txBox="1">
            <a:spLocks/>
          </p:cNvSpPr>
          <p:nvPr/>
        </p:nvSpPr>
        <p:spPr>
          <a:xfrm>
            <a:off x="11720513" y="6602413"/>
            <a:ext cx="471487" cy="161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7EB9BDC0-BB9B-B296-89FD-CBC475A195FE}"/>
              </a:ext>
            </a:extLst>
          </p:cNvPr>
          <p:cNvSpPr txBox="1"/>
          <p:nvPr/>
        </p:nvSpPr>
        <p:spPr>
          <a:xfrm>
            <a:off x="0" y="14455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b="1" dirty="0">
                <a:solidFill>
                  <a:srgbClr val="0E419C"/>
                </a:solidFill>
                <a:latin typeface="微软雅黑"/>
                <a:ea typeface="微软雅黑"/>
              </a:rPr>
              <a:t>NN Quantization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E419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27D4D5E0-EBC0-56C8-DFCE-E3FA2D4B9AD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060" y="39340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Model definition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FDEAF7-E434-8C62-6B38-5D97B9265A59}"/>
              </a:ext>
            </a:extLst>
          </p:cNvPr>
          <p:cNvSpPr txBox="1"/>
          <p:nvPr/>
        </p:nvSpPr>
        <p:spPr>
          <a:xfrm>
            <a:off x="1430228" y="6560088"/>
            <a:ext cx="93315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LeCun, Yann, et al. "Gradient-based learning applied to document recognition." Proceedings of the IEEE 86.11 (1998): 2278-2324.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9ADB746-B973-8920-3463-59BD8F089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96" y="862201"/>
            <a:ext cx="5136004" cy="5434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09C92-02D3-02FD-AC97-B085B5FB4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19">
            <a:extLst>
              <a:ext uri="{FF2B5EF4-FFF2-40B4-BE49-F238E27FC236}">
                <a16:creationId xmlns:a16="http://schemas.microsoft.com/office/drawing/2014/main" id="{DD69730C-BEF6-F61E-F803-D4A1A3310393}"/>
              </a:ext>
            </a:extLst>
          </p:cNvPr>
          <p:cNvSpPr txBox="1">
            <a:spLocks/>
          </p:cNvSpPr>
          <p:nvPr/>
        </p:nvSpPr>
        <p:spPr>
          <a:xfrm>
            <a:off x="0" y="6580188"/>
            <a:ext cx="138906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41AE5E-D246-4221-A26F-650F912BCA40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26500E00-853A-13BF-093E-3FC80C9A42A7}"/>
              </a:ext>
            </a:extLst>
          </p:cNvPr>
          <p:cNvSpPr txBox="1">
            <a:spLocks/>
          </p:cNvSpPr>
          <p:nvPr/>
        </p:nvSpPr>
        <p:spPr>
          <a:xfrm>
            <a:off x="11720513" y="6602413"/>
            <a:ext cx="471487" cy="161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8EDA8818-AFB9-AEE2-06D9-C26A7947C0A0}"/>
              </a:ext>
            </a:extLst>
          </p:cNvPr>
          <p:cNvSpPr txBox="1"/>
          <p:nvPr/>
        </p:nvSpPr>
        <p:spPr>
          <a:xfrm>
            <a:off x="0" y="14455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b="1" dirty="0">
                <a:solidFill>
                  <a:srgbClr val="0E419C"/>
                </a:solidFill>
                <a:latin typeface="微软雅黑"/>
                <a:ea typeface="微软雅黑"/>
              </a:rPr>
              <a:t>NN Quantization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E419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4125ECCA-258A-C8BE-A215-72389BDDEC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060" y="393409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L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inear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asymmetric quantization</a:t>
            </a:r>
          </a:p>
        </p:txBody>
      </p:sp>
      <p:sp>
        <p:nvSpPr>
          <p:cNvPr id="2" name="文本框 13">
            <a:extLst>
              <a:ext uri="{FF2B5EF4-FFF2-40B4-BE49-F238E27FC236}">
                <a16:creationId xmlns:a16="http://schemas.microsoft.com/office/drawing/2014/main" id="{592A51AA-0546-93E9-3E10-38469532E46E}"/>
              </a:ext>
            </a:extLst>
          </p:cNvPr>
          <p:cNvSpPr txBox="1"/>
          <p:nvPr/>
        </p:nvSpPr>
        <p:spPr>
          <a:xfrm>
            <a:off x="1981251" y="881805"/>
            <a:ext cx="82294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Linear quantization method:</a:t>
            </a:r>
          </a:p>
          <a:p>
            <a:pPr marL="342900" indent="-342900" algn="ctr">
              <a:buAutoNum type="arabicPeriod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Symmetric Quantization</a:t>
            </a:r>
          </a:p>
          <a:p>
            <a:pPr marL="342900" indent="-342900" algn="ctr">
              <a:buAutoNum type="arabicPeriod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Asymmetric Quantization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2E125-FCCD-FAA6-8092-2B65E5BC9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50" y="1954957"/>
            <a:ext cx="8229499" cy="2104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16">
            <a:extLst>
              <a:ext uri="{FF2B5EF4-FFF2-40B4-BE49-F238E27FC236}">
                <a16:creationId xmlns:a16="http://schemas.microsoft.com/office/drawing/2014/main" id="{A0A4D760-84D0-E4A8-403B-AA73F37B8AAF}"/>
              </a:ext>
            </a:extLst>
          </p:cNvPr>
          <p:cNvSpPr txBox="1"/>
          <p:nvPr/>
        </p:nvSpPr>
        <p:spPr>
          <a:xfrm>
            <a:off x="1859280" y="4044438"/>
            <a:ext cx="3627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https://hanlab.mit.edu/courses/2023-fall-65940.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58DF0F-E939-9990-4D12-253691A82789}"/>
              </a:ext>
            </a:extLst>
          </p:cNvPr>
          <p:cNvGrpSpPr/>
          <p:nvPr/>
        </p:nvGrpSpPr>
        <p:grpSpPr>
          <a:xfrm>
            <a:off x="7550479" y="4743365"/>
            <a:ext cx="3332480" cy="1608325"/>
            <a:chOff x="6756400" y="4298465"/>
            <a:chExt cx="3332480" cy="16083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485BB9-6DC1-1376-53C1-6C1024ED8AC8}"/>
                </a:ext>
              </a:extLst>
            </p:cNvPr>
            <p:cNvSpPr/>
            <p:nvPr/>
          </p:nvSpPr>
          <p:spPr>
            <a:xfrm>
              <a:off x="7630160" y="4298465"/>
              <a:ext cx="2092958" cy="27353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00C1D1-86FC-5F3E-FC65-368ECE014E55}"/>
                </a:ext>
              </a:extLst>
            </p:cNvPr>
            <p:cNvCxnSpPr/>
            <p:nvPr/>
          </p:nvCxnSpPr>
          <p:spPr>
            <a:xfrm>
              <a:off x="6756400" y="4439920"/>
              <a:ext cx="333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88C042-906C-64AE-750B-24874A6EADEA}"/>
                </a:ext>
              </a:extLst>
            </p:cNvPr>
            <p:cNvCxnSpPr/>
            <p:nvPr/>
          </p:nvCxnSpPr>
          <p:spPr>
            <a:xfrm>
              <a:off x="6756400" y="5435600"/>
              <a:ext cx="333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11E817-966A-728D-A8B3-B14B7BA78E41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4298465"/>
              <a:ext cx="0" cy="2735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B47CA8-4615-19D5-BB34-C91CCC2B8A51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5298832"/>
              <a:ext cx="0" cy="2735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6F1019-420C-84DE-E476-B235DC1CA2E1}"/>
                </a:ext>
              </a:extLst>
            </p:cNvPr>
            <p:cNvCxnSpPr/>
            <p:nvPr/>
          </p:nvCxnSpPr>
          <p:spPr>
            <a:xfrm flipH="1">
              <a:off x="9194800" y="4572001"/>
              <a:ext cx="528318" cy="863599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457FE2-D061-C163-9C63-6FC3B47C72AE}"/>
                </a:ext>
              </a:extLst>
            </p:cNvPr>
            <p:cNvCxnSpPr>
              <a:cxnSpLocks/>
            </p:cNvCxnSpPr>
            <p:nvPr/>
          </p:nvCxnSpPr>
          <p:spPr>
            <a:xfrm>
              <a:off x="7033067" y="4435233"/>
              <a:ext cx="536446" cy="100036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4A9B7F-6322-B4AF-817D-C1BEBAF68D6C}"/>
                </a:ext>
              </a:extLst>
            </p:cNvPr>
            <p:cNvCxnSpPr>
              <a:cxnSpLocks/>
            </p:cNvCxnSpPr>
            <p:nvPr/>
          </p:nvCxnSpPr>
          <p:spPr>
            <a:xfrm>
              <a:off x="7618283" y="4569657"/>
              <a:ext cx="465171" cy="86594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E0D10B2-4F39-65C5-AA75-456A18152089}"/>
                </a:ext>
              </a:extLst>
            </p:cNvPr>
            <p:cNvSpPr/>
            <p:nvPr/>
          </p:nvSpPr>
          <p:spPr>
            <a:xfrm rot="16200000">
              <a:off x="7748760" y="5275577"/>
              <a:ext cx="155448" cy="513941"/>
            </a:xfrm>
            <a:prstGeom prst="leftBrac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3">
              <a:extLst>
                <a:ext uri="{FF2B5EF4-FFF2-40B4-BE49-F238E27FC236}">
                  <a16:creationId xmlns:a16="http://schemas.microsoft.com/office/drawing/2014/main" id="{796ED6E2-DA56-C904-A665-72F0B2432984}"/>
                </a:ext>
              </a:extLst>
            </p:cNvPr>
            <p:cNvSpPr txBox="1"/>
            <p:nvPr/>
          </p:nvSpPr>
          <p:spPr>
            <a:xfrm>
              <a:off x="6966089" y="5599014"/>
              <a:ext cx="1769558" cy="307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part is useless.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003CA4-F860-1975-A137-861873A71012}"/>
              </a:ext>
            </a:extLst>
          </p:cNvPr>
          <p:cNvCxnSpPr/>
          <p:nvPr/>
        </p:nvCxnSpPr>
        <p:spPr>
          <a:xfrm>
            <a:off x="9196399" y="4198326"/>
            <a:ext cx="0" cy="462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3">
            <a:extLst>
              <a:ext uri="{FF2B5EF4-FFF2-40B4-BE49-F238E27FC236}">
                <a16:creationId xmlns:a16="http://schemas.microsoft.com/office/drawing/2014/main" id="{F76511A2-716C-9FD0-2594-ED4C6B679E15}"/>
              </a:ext>
            </a:extLst>
          </p:cNvPr>
          <p:cNvSpPr txBox="1"/>
          <p:nvPr/>
        </p:nvSpPr>
        <p:spPr>
          <a:xfrm>
            <a:off x="8870420" y="4264504"/>
            <a:ext cx="1769558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Shortcoming</a:t>
            </a: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0A826279-8665-D9B6-2F21-9FCB81AE451E}"/>
              </a:ext>
            </a:extLst>
          </p:cNvPr>
          <p:cNvSpPr txBox="1"/>
          <p:nvPr/>
        </p:nvSpPr>
        <p:spPr>
          <a:xfrm>
            <a:off x="777937" y="4779475"/>
            <a:ext cx="62222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Quantization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Better than symmetric quantization because … But more complex.</a:t>
            </a: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Quantization: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easy to be implemented in hardware design. But it has a shortcoming. </a:t>
            </a:r>
          </a:p>
        </p:txBody>
      </p:sp>
    </p:spTree>
    <p:extLst>
      <p:ext uri="{BB962C8B-B14F-4D97-AF65-F5344CB8AC3E}">
        <p14:creationId xmlns:p14="http://schemas.microsoft.com/office/powerpoint/2010/main" val="383123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57FC4-C525-33DD-ED54-00DB34301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19">
            <a:extLst>
              <a:ext uri="{FF2B5EF4-FFF2-40B4-BE49-F238E27FC236}">
                <a16:creationId xmlns:a16="http://schemas.microsoft.com/office/drawing/2014/main" id="{59776182-2684-B30B-1A51-7DD0933BE14A}"/>
              </a:ext>
            </a:extLst>
          </p:cNvPr>
          <p:cNvSpPr txBox="1">
            <a:spLocks/>
          </p:cNvSpPr>
          <p:nvPr/>
        </p:nvSpPr>
        <p:spPr>
          <a:xfrm>
            <a:off x="0" y="6580188"/>
            <a:ext cx="138906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41AE5E-D246-4221-A26F-650F912BCA40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28E4A345-1120-2C07-AE0B-B0AB44D52041}"/>
              </a:ext>
            </a:extLst>
          </p:cNvPr>
          <p:cNvSpPr txBox="1">
            <a:spLocks/>
          </p:cNvSpPr>
          <p:nvPr/>
        </p:nvSpPr>
        <p:spPr>
          <a:xfrm>
            <a:off x="11720513" y="6602413"/>
            <a:ext cx="471487" cy="161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D4834733-5F87-574D-7C33-1B78DCE58724}"/>
              </a:ext>
            </a:extLst>
          </p:cNvPr>
          <p:cNvSpPr txBox="1"/>
          <p:nvPr/>
        </p:nvSpPr>
        <p:spPr>
          <a:xfrm>
            <a:off x="0" y="14455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b="1" dirty="0">
                <a:solidFill>
                  <a:srgbClr val="0E419C"/>
                </a:solidFill>
                <a:latin typeface="微软雅黑"/>
                <a:ea typeface="微软雅黑"/>
              </a:rPr>
              <a:t>NN Quantization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E419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3B24D80D-F5C4-2E02-D415-66B57A4A6D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060" y="393409"/>
            <a:ext cx="356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Training and Quantization results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pic>
        <p:nvPicPr>
          <p:cNvPr id="17" name="Picture 16" descr="A graph of a train loss&#10;&#10;Description automatically generated">
            <a:extLst>
              <a:ext uri="{FF2B5EF4-FFF2-40B4-BE49-F238E27FC236}">
                <a16:creationId xmlns:a16="http://schemas.microsoft.com/office/drawing/2014/main" id="{9E2D0535-3686-0833-0D91-552AE5D754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" y="1291392"/>
            <a:ext cx="4287683" cy="3441032"/>
          </a:xfrm>
          <a:prstGeom prst="rect">
            <a:avLst/>
          </a:prstGeom>
        </p:spPr>
      </p:pic>
      <p:pic>
        <p:nvPicPr>
          <p:cNvPr id="26" name="Picture 2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CEA7CC-5DF8-AFFA-5484-3C692612B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52" y="2316874"/>
            <a:ext cx="2989383" cy="1390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文本框 13">
            <a:extLst>
              <a:ext uri="{FF2B5EF4-FFF2-40B4-BE49-F238E27FC236}">
                <a16:creationId xmlns:a16="http://schemas.microsoft.com/office/drawing/2014/main" id="{07366E47-F7B6-2FFC-B688-AE4F279B531D}"/>
              </a:ext>
            </a:extLst>
          </p:cNvPr>
          <p:cNvSpPr txBox="1"/>
          <p:nvPr/>
        </p:nvSpPr>
        <p:spPr>
          <a:xfrm>
            <a:off x="694531" y="4636993"/>
            <a:ext cx="3322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Fig. 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train_loss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&amp; 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val_loss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文本框 13">
            <a:extLst>
              <a:ext uri="{FF2B5EF4-FFF2-40B4-BE49-F238E27FC236}">
                <a16:creationId xmlns:a16="http://schemas.microsoft.com/office/drawing/2014/main" id="{D5255497-6B29-873C-6351-966BB2188A5F}"/>
              </a:ext>
            </a:extLst>
          </p:cNvPr>
          <p:cNvSpPr txBox="1"/>
          <p:nvPr/>
        </p:nvSpPr>
        <p:spPr>
          <a:xfrm>
            <a:off x="5226426" y="4636992"/>
            <a:ext cx="3322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Fig. 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train_acc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&amp; 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val_acc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1" name="Picture 30" descr="A graph of a train and a train&#10;&#10;Description automatically generated with medium confidence">
            <a:extLst>
              <a:ext uri="{FF2B5EF4-FFF2-40B4-BE49-F238E27FC236}">
                <a16:creationId xmlns:a16="http://schemas.microsoft.com/office/drawing/2014/main" id="{2008F396-3778-4CD5-90DD-EF66DA8861B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08" y="1291391"/>
            <a:ext cx="4287683" cy="3447079"/>
          </a:xfrm>
          <a:prstGeom prst="rect">
            <a:avLst/>
          </a:prstGeom>
        </p:spPr>
      </p:pic>
      <p:sp>
        <p:nvSpPr>
          <p:cNvPr id="33" name="文本框 13">
            <a:extLst>
              <a:ext uri="{FF2B5EF4-FFF2-40B4-BE49-F238E27FC236}">
                <a16:creationId xmlns:a16="http://schemas.microsoft.com/office/drawing/2014/main" id="{D50C594C-3CD9-A71C-BBF6-B5542B666AE4}"/>
              </a:ext>
            </a:extLst>
          </p:cNvPr>
          <p:cNvSpPr txBox="1"/>
          <p:nvPr/>
        </p:nvSpPr>
        <p:spPr>
          <a:xfrm>
            <a:off x="966647" y="5165193"/>
            <a:ext cx="10258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The training and test batch size are 32 and 1000, respectively.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The learning rate and momentum are 0.001 and 0.9, respectively.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Compared to the original LeNet-5 model, the quantized int8 LeNet-5 model achieves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no accuracy loss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DC670F66-6B36-CAD0-0EE4-F2D88DB11572}"/>
              </a:ext>
            </a:extLst>
          </p:cNvPr>
          <p:cNvSpPr txBox="1"/>
          <p:nvPr/>
        </p:nvSpPr>
        <p:spPr>
          <a:xfrm>
            <a:off x="8768734" y="3834907"/>
            <a:ext cx="3322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Fig. Original model vs. Quantized model.</a:t>
            </a:r>
          </a:p>
        </p:txBody>
      </p:sp>
    </p:spTree>
    <p:extLst>
      <p:ext uri="{BB962C8B-B14F-4D97-AF65-F5344CB8AC3E}">
        <p14:creationId xmlns:p14="http://schemas.microsoft.com/office/powerpoint/2010/main" val="427075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6399C-B855-2204-AA8E-62D6C6FDE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19">
            <a:extLst>
              <a:ext uri="{FF2B5EF4-FFF2-40B4-BE49-F238E27FC236}">
                <a16:creationId xmlns:a16="http://schemas.microsoft.com/office/drawing/2014/main" id="{203EACEE-B88B-3056-3313-82D76A13403F}"/>
              </a:ext>
            </a:extLst>
          </p:cNvPr>
          <p:cNvSpPr txBox="1">
            <a:spLocks/>
          </p:cNvSpPr>
          <p:nvPr/>
        </p:nvSpPr>
        <p:spPr>
          <a:xfrm>
            <a:off x="0" y="6580188"/>
            <a:ext cx="138906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41AE5E-D246-4221-A26F-650F912BCA40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EF9B979A-7164-252F-2F10-CB48C71F000E}"/>
              </a:ext>
            </a:extLst>
          </p:cNvPr>
          <p:cNvSpPr txBox="1">
            <a:spLocks/>
          </p:cNvSpPr>
          <p:nvPr/>
        </p:nvSpPr>
        <p:spPr>
          <a:xfrm>
            <a:off x="11720513" y="6602413"/>
            <a:ext cx="471487" cy="161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E738B1A7-7885-BD9C-43A5-6D304AEED43C}"/>
              </a:ext>
            </a:extLst>
          </p:cNvPr>
          <p:cNvSpPr txBox="1"/>
          <p:nvPr/>
        </p:nvSpPr>
        <p:spPr>
          <a:xfrm>
            <a:off x="0" y="14455"/>
            <a:ext cx="34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b="1" dirty="0">
                <a:solidFill>
                  <a:srgbClr val="0E419C"/>
                </a:solidFill>
                <a:latin typeface="微软雅黑"/>
                <a:ea typeface="微软雅黑"/>
              </a:rPr>
              <a:t>Design Space Exploration</a:t>
            </a: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A3136BE5-E5C4-3168-7C8A-1A913CBD2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060" y="393409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Design Space Exploration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B8C3D-0131-7490-C248-33557841540A}"/>
              </a:ext>
            </a:extLst>
          </p:cNvPr>
          <p:cNvSpPr txBox="1">
            <a:spLocks/>
          </p:cNvSpPr>
          <p:nvPr/>
        </p:nvSpPr>
        <p:spPr>
          <a:xfrm>
            <a:off x="838200" y="779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Design Space Exploration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C35988-3DEF-7B5D-A711-E50DE4BDA648}"/>
              </a:ext>
            </a:extLst>
          </p:cNvPr>
          <p:cNvSpPr txBox="1">
            <a:spLocks/>
          </p:cNvSpPr>
          <p:nvPr/>
        </p:nvSpPr>
        <p:spPr>
          <a:xfrm>
            <a:off x="116812" y="2107926"/>
            <a:ext cx="6041421" cy="302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Definition: Given a network, optimize the hardware (Systolic Array) configuration (array size, dataflow)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Object: Performance (Cycles, the sim only provides the perf result)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Variable/Design Space: [Array Height, Array Width, Dataflow Type]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A1FAA9-19E8-C9A0-03F3-B58E2648F37C}"/>
                  </a:ext>
                </a:extLst>
              </p:cNvPr>
              <p:cNvSpPr txBox="1"/>
              <p:nvPr/>
            </p:nvSpPr>
            <p:spPr>
              <a:xfrm>
                <a:off x="2694331" y="5208173"/>
                <a:ext cx="6641113" cy="1415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en-US" sz="3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fName>
                        <m:e>
                          <m:r>
                            <a:rPr lang="en-US" sz="3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𝑷𝒆𝒓𝒇</m:t>
                          </m:r>
                          <m:r>
                            <a:rPr lang="en-US" sz="3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𝑯𝑾</m:t>
                          </m:r>
                          <m:r>
                            <a:rPr lang="en-US" sz="3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𝑺𝑾</m:t>
                          </m:r>
                          <m:r>
                            <a:rPr lang="en-US" sz="3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𝐻𝑊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𝑊𝑖𝑑𝑡h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𝐵𝑢𝑓𝑠𝑖𝑧𝑒</m:t>
                          </m:r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𝐷𝑎𝑡𝑎𝑓𝑙𝑜𝑤</m:t>
                          </m:r>
                        </m:e>
                      </m:d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𝑆𝑊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𝑙𝑎𝑦𝑒𝑟𝑠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𝑊𝑖𝑑𝑡h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𝐵𝑢𝑓𝑠𝑖𝑧𝑒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𝐷𝑎𝑡𝑎𝑓𝑙𝑜𝑤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′}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𝑆𝑖𝑚𝑢𝑙𝑎𝑡𝑜𝑟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A1FAA9-19E8-C9A0-03F3-B58E2648F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31" y="5208173"/>
                <a:ext cx="6641113" cy="1415772"/>
              </a:xfrm>
              <a:prstGeom prst="rect">
                <a:avLst/>
              </a:prstGeom>
              <a:blipFill>
                <a:blip r:embed="rId4"/>
                <a:stretch>
                  <a:fillRect l="-459" r="-184" b="-6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F0A85BA-91C9-FE46-9567-849C8EE89BC2}"/>
              </a:ext>
            </a:extLst>
          </p:cNvPr>
          <p:cNvGrpSpPr/>
          <p:nvPr/>
        </p:nvGrpSpPr>
        <p:grpSpPr>
          <a:xfrm>
            <a:off x="6477115" y="2267828"/>
            <a:ext cx="5525740" cy="2329973"/>
            <a:chOff x="5987834" y="2267828"/>
            <a:chExt cx="5525740" cy="23299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D5CF0B-CB7B-1581-3DFE-1F3F111BF238}"/>
                </a:ext>
              </a:extLst>
            </p:cNvPr>
            <p:cNvSpPr/>
            <p:nvPr/>
          </p:nvSpPr>
          <p:spPr>
            <a:xfrm>
              <a:off x="8131267" y="3366988"/>
              <a:ext cx="1907457" cy="110157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Scale-Sim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BB67DE-21E7-B394-C571-A79F549FB054}"/>
                </a:ext>
              </a:extLst>
            </p:cNvPr>
            <p:cNvSpPr/>
            <p:nvPr/>
          </p:nvSpPr>
          <p:spPr>
            <a:xfrm>
              <a:off x="10432026" y="3618765"/>
              <a:ext cx="1081548" cy="598023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E9713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Perf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DD7486-BD0E-361D-A879-B3F371CE413B}"/>
                </a:ext>
              </a:extLst>
            </p:cNvPr>
            <p:cNvSpPr/>
            <p:nvPr/>
          </p:nvSpPr>
          <p:spPr>
            <a:xfrm>
              <a:off x="6986475" y="2267828"/>
              <a:ext cx="3732325" cy="790792"/>
            </a:xfrm>
            <a:prstGeom prst="ellipse">
              <a:avLst/>
            </a:prstGeom>
            <a:solidFill>
              <a:srgbClr val="E9713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Space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Arraysize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Bufsize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, Dataflow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）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86ECC77-1886-A30F-47E0-D958D97F787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0800000" flipV="1">
              <a:off x="6622681" y="2663223"/>
              <a:ext cx="363794" cy="59840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85FFF08-9F96-F8E7-C621-FDD2E559B6C3}"/>
                </a:ext>
              </a:extLst>
            </p:cNvPr>
            <p:cNvCxnSpPr>
              <a:cxnSpLocks/>
              <a:stCxn id="8" idx="0"/>
              <a:endCxn id="9" idx="6"/>
            </p:cNvCxnSpPr>
            <p:nvPr/>
          </p:nvCxnSpPr>
          <p:spPr>
            <a:xfrm rot="16200000" flipV="1">
              <a:off x="10368030" y="3013995"/>
              <a:ext cx="955541" cy="25400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E7DECF3-7C08-630F-6BB3-DB797E5F24BD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10038724" y="3917777"/>
              <a:ext cx="39330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89796C-C147-AA47-79CC-A8F146CC5109}"/>
                </a:ext>
              </a:extLst>
            </p:cNvPr>
            <p:cNvGrpSpPr/>
            <p:nvPr/>
          </p:nvGrpSpPr>
          <p:grpSpPr>
            <a:xfrm>
              <a:off x="5987834" y="3195609"/>
              <a:ext cx="1887793" cy="646331"/>
              <a:chOff x="8406581" y="792000"/>
              <a:chExt cx="1887793" cy="646331"/>
            </a:xfrm>
          </p:grpSpPr>
          <p:sp>
            <p:nvSpPr>
              <p:cNvPr id="14" name="Rectangle: Folded Corner 13">
                <a:extLst>
                  <a:ext uri="{FF2B5EF4-FFF2-40B4-BE49-F238E27FC236}">
                    <a16:creationId xmlns:a16="http://schemas.microsoft.com/office/drawing/2014/main" id="{DAFF5D3F-29B8-A496-7E7C-69CB91546E4C}"/>
                  </a:ext>
                </a:extLst>
              </p:cNvPr>
              <p:cNvSpPr/>
              <p:nvPr/>
            </p:nvSpPr>
            <p:spPr>
              <a:xfrm rot="10800000">
                <a:off x="8406581" y="845574"/>
                <a:ext cx="1887793" cy="567350"/>
              </a:xfrm>
              <a:prstGeom prst="foldedCorner">
                <a:avLst>
                  <a:gd name="adj" fmla="val 32264"/>
                </a:avLst>
              </a:prstGeom>
              <a:solidFill>
                <a:sysClr val="window" lastClr="FFFFFF"/>
              </a:solidFill>
              <a:ln w="19050" cap="flat" cmpd="sng" algn="ctr">
                <a:solidFill>
                  <a:srgbClr val="E9713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595667-2E67-D203-CF76-0F912323DC2E}"/>
                  </a:ext>
                </a:extLst>
              </p:cNvPr>
              <p:cNvSpPr txBox="1"/>
              <p:nvPr/>
            </p:nvSpPr>
            <p:spPr>
              <a:xfrm>
                <a:off x="8544232" y="792000"/>
                <a:ext cx="1612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Hardware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Configuration</a:t>
                </a:r>
              </a:p>
            </p:txBody>
          </p: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15893F5-39B8-607D-ABE1-28B6EA29621A}"/>
                </a:ext>
              </a:extLst>
            </p:cNvPr>
            <p:cNvSpPr/>
            <p:nvPr/>
          </p:nvSpPr>
          <p:spPr>
            <a:xfrm>
              <a:off x="7855950" y="3366988"/>
              <a:ext cx="324477" cy="415598"/>
            </a:xfrm>
            <a:prstGeom prst="rightArrow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>
                  <a:shade val="1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A1AF4A-4895-06D6-94BA-EF0E0D257F2B}"/>
                </a:ext>
              </a:extLst>
            </p:cNvPr>
            <p:cNvGrpSpPr/>
            <p:nvPr/>
          </p:nvGrpSpPr>
          <p:grpSpPr>
            <a:xfrm>
              <a:off x="5987834" y="3951470"/>
              <a:ext cx="1887793" cy="646331"/>
              <a:chOff x="8406581" y="792000"/>
              <a:chExt cx="1887793" cy="6463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16440524-C91F-E004-25D1-671778ECE8CF}"/>
                  </a:ext>
                </a:extLst>
              </p:cNvPr>
              <p:cNvSpPr/>
              <p:nvPr/>
            </p:nvSpPr>
            <p:spPr>
              <a:xfrm rot="10800000">
                <a:off x="8406581" y="845574"/>
                <a:ext cx="1887793" cy="567350"/>
              </a:xfrm>
              <a:prstGeom prst="foldedCorner">
                <a:avLst>
                  <a:gd name="adj" fmla="val 32264"/>
                </a:avLst>
              </a:prstGeom>
              <a:solidFill>
                <a:sysClr val="window" lastClr="FFFFFF"/>
              </a:solidFill>
              <a:ln w="19050" cap="flat" cmpd="sng" algn="ctr">
                <a:solidFill>
                  <a:srgbClr val="E9713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3DD7F6-EB7C-ED8A-A8A2-F0AB3B29D00C}"/>
                  </a:ext>
                </a:extLst>
              </p:cNvPr>
              <p:cNvSpPr txBox="1"/>
              <p:nvPr/>
            </p:nvSpPr>
            <p:spPr>
              <a:xfrm>
                <a:off x="8544232" y="792000"/>
                <a:ext cx="1612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Configuration</a:t>
                </a:r>
              </a:p>
            </p:txBody>
          </p:sp>
        </p:grp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7EC29AE-7242-594F-F465-EF8CFF26A57B}"/>
                </a:ext>
              </a:extLst>
            </p:cNvPr>
            <p:cNvSpPr/>
            <p:nvPr/>
          </p:nvSpPr>
          <p:spPr>
            <a:xfrm>
              <a:off x="7836292" y="4184975"/>
              <a:ext cx="344135" cy="138847"/>
            </a:xfrm>
            <a:prstGeom prst="rightArrow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>
                  <a:shade val="1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47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ECFE5-53D2-60CC-A6FD-8D22E305B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19">
            <a:extLst>
              <a:ext uri="{FF2B5EF4-FFF2-40B4-BE49-F238E27FC236}">
                <a16:creationId xmlns:a16="http://schemas.microsoft.com/office/drawing/2014/main" id="{0777AB11-7DB0-56AE-A11A-F036CF7215F7}"/>
              </a:ext>
            </a:extLst>
          </p:cNvPr>
          <p:cNvSpPr txBox="1">
            <a:spLocks/>
          </p:cNvSpPr>
          <p:nvPr/>
        </p:nvSpPr>
        <p:spPr>
          <a:xfrm>
            <a:off x="0" y="6580188"/>
            <a:ext cx="138906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41AE5E-D246-4221-A26F-650F912BCA40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D0AF5AA8-1AD8-7053-84DB-4B0693F4B735}"/>
              </a:ext>
            </a:extLst>
          </p:cNvPr>
          <p:cNvSpPr txBox="1">
            <a:spLocks/>
          </p:cNvSpPr>
          <p:nvPr/>
        </p:nvSpPr>
        <p:spPr>
          <a:xfrm>
            <a:off x="11720513" y="6602413"/>
            <a:ext cx="471487" cy="161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EB1FA8D3-E962-2978-13CD-132426D3C82D}"/>
              </a:ext>
            </a:extLst>
          </p:cNvPr>
          <p:cNvSpPr txBox="1"/>
          <p:nvPr/>
        </p:nvSpPr>
        <p:spPr>
          <a:xfrm>
            <a:off x="0" y="14455"/>
            <a:ext cx="34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b="1" dirty="0">
                <a:solidFill>
                  <a:srgbClr val="0E419C"/>
                </a:solidFill>
                <a:latin typeface="微软雅黑"/>
                <a:ea typeface="微软雅黑"/>
              </a:rPr>
              <a:t>Design Space Exploration</a:t>
            </a: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DED889F9-B3BD-3E6E-A809-AEDEBB59B67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060" y="393409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Design Space Exploration</a:t>
            </a: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4ADF4836-7FB1-CB0F-2068-A15CDC94CB12}"/>
              </a:ext>
            </a:extLst>
          </p:cNvPr>
          <p:cNvSpPr/>
          <p:nvPr/>
        </p:nvSpPr>
        <p:spPr>
          <a:xfrm>
            <a:off x="9164548" y="4935739"/>
            <a:ext cx="1163026" cy="467537"/>
          </a:xfrm>
          <a:prstGeom prst="snip1Rect">
            <a:avLst/>
          </a:prstGeom>
          <a:solidFill>
            <a:sysClr val="window" lastClr="FFFFFF"/>
          </a:solidFill>
          <a:ln w="19050" cap="flat" cmpd="sng" algn="ctr">
            <a:solidFill>
              <a:srgbClr val="4EA7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MLP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A6B387-C448-08DD-E746-BEB63297B5D7}"/>
              </a:ext>
            </a:extLst>
          </p:cNvPr>
          <p:cNvSpPr/>
          <p:nvPr/>
        </p:nvSpPr>
        <p:spPr>
          <a:xfrm>
            <a:off x="8498765" y="2786603"/>
            <a:ext cx="1553502" cy="708074"/>
          </a:xfrm>
          <a:prstGeom prst="rect">
            <a:avLst/>
          </a:prstGeom>
          <a:solidFill>
            <a:sysClr val="window" lastClr="FFFFFF"/>
          </a:solidFill>
          <a:ln w="41275" cap="flat" cmpd="sng" algn="ctr">
            <a:solidFill>
              <a:srgbClr val="4EA7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Scale-Sim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913E2-071B-B1D7-A939-BF5FF0EAF8AB}"/>
              </a:ext>
            </a:extLst>
          </p:cNvPr>
          <p:cNvSpPr/>
          <p:nvPr/>
        </p:nvSpPr>
        <p:spPr>
          <a:xfrm>
            <a:off x="10706116" y="2841628"/>
            <a:ext cx="1081548" cy="5980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E9713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0C78DA-9D6F-3431-755A-E9EB04FD9875}"/>
              </a:ext>
            </a:extLst>
          </p:cNvPr>
          <p:cNvSpPr/>
          <p:nvPr/>
        </p:nvSpPr>
        <p:spPr>
          <a:xfrm>
            <a:off x="8282448" y="1475950"/>
            <a:ext cx="2058151" cy="830600"/>
          </a:xfrm>
          <a:prstGeom prst="ellipse">
            <a:avLst/>
          </a:prstGeom>
          <a:solidFill>
            <a:srgbClr val="E9713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Design Space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786A3BB-713C-0168-D91A-1DC927D08B76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 rot="10800000" flipV="1">
            <a:off x="7279558" y="1891250"/>
            <a:ext cx="1002891" cy="209478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7FA4B0A-7C7D-CAB8-FB8A-3DAE5963797F}"/>
              </a:ext>
            </a:extLst>
          </p:cNvPr>
          <p:cNvCxnSpPr>
            <a:cxnSpLocks/>
            <a:stCxn id="24" idx="0"/>
            <a:endCxn id="25" idx="6"/>
          </p:cNvCxnSpPr>
          <p:nvPr/>
        </p:nvCxnSpPr>
        <p:spPr>
          <a:xfrm rot="16200000" flipV="1">
            <a:off x="10318556" y="1913293"/>
            <a:ext cx="950378" cy="90629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F52000-0099-5D0D-6851-704672C9930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10052267" y="3140640"/>
            <a:ext cx="65384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DFA5BF4F-0F1B-4F9D-F344-26A5ED32398D}"/>
              </a:ext>
            </a:extLst>
          </p:cNvPr>
          <p:cNvSpPr/>
          <p:nvPr/>
        </p:nvSpPr>
        <p:spPr>
          <a:xfrm rot="10800000">
            <a:off x="6261924" y="2472046"/>
            <a:ext cx="1887793" cy="567350"/>
          </a:xfrm>
          <a:prstGeom prst="foldedCorner">
            <a:avLst>
              <a:gd name="adj" fmla="val 32264"/>
            </a:avLst>
          </a:prstGeom>
          <a:solidFill>
            <a:sysClr val="window" lastClr="FFFFFF">
              <a:alpha val="25000"/>
            </a:sysClr>
          </a:solidFill>
          <a:ln w="19050" cap="flat" cmpd="sng" algn="ctr">
            <a:solidFill>
              <a:srgbClr val="E97132">
                <a:alpha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FE262D-86B5-1414-E78B-0A0D10AC4D7E}"/>
              </a:ext>
            </a:extLst>
          </p:cNvPr>
          <p:cNvSpPr txBox="1"/>
          <p:nvPr/>
        </p:nvSpPr>
        <p:spPr>
          <a:xfrm>
            <a:off x="6399575" y="2448904"/>
            <a:ext cx="1612490" cy="646331"/>
          </a:xfrm>
          <a:prstGeom prst="rect">
            <a:avLst/>
          </a:prstGeom>
          <a:solidFill>
            <a:sysClr val="window" lastClr="FFFFFF">
              <a:alpha val="25000"/>
            </a:sys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426A9EC-0D03-360C-9A12-34070E2419C0}"/>
              </a:ext>
            </a:extLst>
          </p:cNvPr>
          <p:cNvSpPr/>
          <p:nvPr/>
        </p:nvSpPr>
        <p:spPr>
          <a:xfrm>
            <a:off x="8120210" y="2619150"/>
            <a:ext cx="324477" cy="415598"/>
          </a:xfrm>
          <a:prstGeom prst="rightArrow">
            <a:avLst/>
          </a:prstGeom>
          <a:solidFill>
            <a:sysClr val="windowText" lastClr="000000">
              <a:alpha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9D42FA61-312E-7241-8580-43A9252B0DB1}"/>
              </a:ext>
            </a:extLst>
          </p:cNvPr>
          <p:cNvSpPr/>
          <p:nvPr/>
        </p:nvSpPr>
        <p:spPr>
          <a:xfrm rot="10800000">
            <a:off x="6261924" y="3227907"/>
            <a:ext cx="1887793" cy="567350"/>
          </a:xfrm>
          <a:prstGeom prst="foldedCorner">
            <a:avLst>
              <a:gd name="adj" fmla="val 32264"/>
            </a:avLst>
          </a:prstGeom>
          <a:solidFill>
            <a:sysClr val="window" lastClr="FFFFFF">
              <a:alpha val="25000"/>
            </a:sysClr>
          </a:solidFill>
          <a:ln w="19050" cap="flat" cmpd="sng" algn="ctr">
            <a:solidFill>
              <a:srgbClr val="E97132">
                <a:alpha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2B1804-5A22-D7CE-27BD-F336CF2B8F78}"/>
              </a:ext>
            </a:extLst>
          </p:cNvPr>
          <p:cNvSpPr txBox="1"/>
          <p:nvPr/>
        </p:nvSpPr>
        <p:spPr>
          <a:xfrm>
            <a:off x="6399575" y="3174333"/>
            <a:ext cx="1612490" cy="646331"/>
          </a:xfrm>
          <a:prstGeom prst="rect">
            <a:avLst/>
          </a:prstGeom>
          <a:solidFill>
            <a:sysClr val="window" lastClr="FFFFFF">
              <a:alpha val="25000"/>
            </a:sys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alpha val="25000"/>
                  </a:schemeClr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24BC9C8-3D65-6F6F-7471-B08A19577879}"/>
              </a:ext>
            </a:extLst>
          </p:cNvPr>
          <p:cNvSpPr/>
          <p:nvPr/>
        </p:nvSpPr>
        <p:spPr>
          <a:xfrm>
            <a:off x="8110382" y="3407838"/>
            <a:ext cx="344135" cy="138847"/>
          </a:xfrm>
          <a:prstGeom prst="rightArrow">
            <a:avLst/>
          </a:prstGeom>
          <a:solidFill>
            <a:sysClr val="windowText" lastClr="000000">
              <a:alpha val="25000"/>
            </a:sysClr>
          </a:solidFill>
          <a:ln w="19050" cap="flat" cmpd="sng" algn="ctr">
            <a:solidFill>
              <a:sysClr val="windowText" lastClr="000000">
                <a:shade val="15000"/>
                <a:alpha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660EAA-EA44-E897-1EFF-163886DC808A}"/>
              </a:ext>
            </a:extLst>
          </p:cNvPr>
          <p:cNvSpPr/>
          <p:nvPr/>
        </p:nvSpPr>
        <p:spPr>
          <a:xfrm>
            <a:off x="8675742" y="3726503"/>
            <a:ext cx="1199548" cy="389707"/>
          </a:xfrm>
          <a:prstGeom prst="rect">
            <a:avLst/>
          </a:prstGeom>
          <a:solidFill>
            <a:srgbClr val="156082"/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729499-0917-5B20-7A90-4CE5FB983EB6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>
            <a:off x="9275516" y="3494677"/>
            <a:ext cx="0" cy="231826"/>
          </a:xfrm>
          <a:prstGeom prst="straightConnector1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C87CC96-B609-0D56-9EA6-71455C781573}"/>
              </a:ext>
            </a:extLst>
          </p:cNvPr>
          <p:cNvSpPr/>
          <p:nvPr/>
        </p:nvSpPr>
        <p:spPr>
          <a:xfrm>
            <a:off x="8498765" y="4341165"/>
            <a:ext cx="1553502" cy="70807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Proxy Model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522F59-D036-2509-1DA3-9627D1E5E3A7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9275516" y="4116210"/>
            <a:ext cx="0" cy="224955"/>
          </a:xfrm>
          <a:prstGeom prst="straightConnector1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39D8C6CB-B91B-3854-F032-CFB5691BC9AE}"/>
              </a:ext>
            </a:extLst>
          </p:cNvPr>
          <p:cNvSpPr/>
          <p:nvPr/>
        </p:nvSpPr>
        <p:spPr>
          <a:xfrm rot="10800000">
            <a:off x="6335661" y="4009174"/>
            <a:ext cx="1887793" cy="567350"/>
          </a:xfrm>
          <a:prstGeom prst="foldedCorner">
            <a:avLst>
              <a:gd name="adj" fmla="val 32264"/>
            </a:avLst>
          </a:prstGeom>
          <a:solidFill>
            <a:sysClr val="window" lastClr="FFFFFF">
              <a:alpha val="25000"/>
            </a:sysClr>
          </a:solidFill>
          <a:ln w="19050" cap="flat" cmpd="sng" algn="ctr">
            <a:solidFill>
              <a:srgbClr val="E9713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AF609A-B55E-0FC5-1CF0-B551B9A6F170}"/>
              </a:ext>
            </a:extLst>
          </p:cNvPr>
          <p:cNvSpPr txBox="1"/>
          <p:nvPr/>
        </p:nvSpPr>
        <p:spPr>
          <a:xfrm>
            <a:off x="6473312" y="3986032"/>
            <a:ext cx="16124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4243975-95D2-C994-0223-EB782410C011}"/>
              </a:ext>
            </a:extLst>
          </p:cNvPr>
          <p:cNvSpPr/>
          <p:nvPr/>
        </p:nvSpPr>
        <p:spPr>
          <a:xfrm>
            <a:off x="8193947" y="4156278"/>
            <a:ext cx="324477" cy="415598"/>
          </a:xfrm>
          <a:prstGeom prst="rightArrow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D525DAFD-13B0-E1AC-DC56-3DB0B764E281}"/>
              </a:ext>
            </a:extLst>
          </p:cNvPr>
          <p:cNvSpPr/>
          <p:nvPr/>
        </p:nvSpPr>
        <p:spPr>
          <a:xfrm rot="10800000">
            <a:off x="6335661" y="4765035"/>
            <a:ext cx="1887793" cy="567350"/>
          </a:xfrm>
          <a:prstGeom prst="foldedCorner">
            <a:avLst>
              <a:gd name="adj" fmla="val 32264"/>
            </a:avLst>
          </a:prstGeom>
          <a:solidFill>
            <a:sysClr val="window" lastClr="FFFFFF">
              <a:alpha val="25000"/>
            </a:sysClr>
          </a:solidFill>
          <a:ln w="19050" cap="flat" cmpd="sng" algn="ctr">
            <a:solidFill>
              <a:srgbClr val="E9713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C4CA5F-D256-D3F2-F772-4B412B50F80B}"/>
              </a:ext>
            </a:extLst>
          </p:cNvPr>
          <p:cNvSpPr txBox="1"/>
          <p:nvPr/>
        </p:nvSpPr>
        <p:spPr>
          <a:xfrm>
            <a:off x="6473312" y="4711461"/>
            <a:ext cx="16124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/>
            </a:lvl1pPr>
          </a:lstStyle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CB3B4AD-42E4-958D-A84E-CF8F8EDCA843}"/>
              </a:ext>
            </a:extLst>
          </p:cNvPr>
          <p:cNvSpPr/>
          <p:nvPr/>
        </p:nvSpPr>
        <p:spPr>
          <a:xfrm>
            <a:off x="8184119" y="4909863"/>
            <a:ext cx="344135" cy="138847"/>
          </a:xfrm>
          <a:prstGeom prst="rightArrow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  <a:alpha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4925819-9B06-0401-6E6C-392D943333E8}"/>
              </a:ext>
            </a:extLst>
          </p:cNvPr>
          <p:cNvCxnSpPr>
            <a:cxnSpLocks/>
            <a:stCxn id="39" idx="3"/>
            <a:endCxn id="24" idx="2"/>
          </p:cNvCxnSpPr>
          <p:nvPr/>
        </p:nvCxnSpPr>
        <p:spPr>
          <a:xfrm flipV="1">
            <a:off x="10052267" y="3439651"/>
            <a:ext cx="1194623" cy="125555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DC33CE3-014A-599A-936E-F0B67904A90F}"/>
              </a:ext>
            </a:extLst>
          </p:cNvPr>
          <p:cNvSpPr txBox="1"/>
          <p:nvPr/>
        </p:nvSpPr>
        <p:spPr>
          <a:xfrm>
            <a:off x="4974772" y="5940057"/>
            <a:ext cx="3037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FOR AI HW!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FF3700-50BC-623F-D97B-E9A5C283126A}"/>
              </a:ext>
            </a:extLst>
          </p:cNvPr>
          <p:cNvSpPr txBox="1"/>
          <p:nvPr/>
        </p:nvSpPr>
        <p:spPr>
          <a:xfrm>
            <a:off x="888618" y="1586516"/>
            <a:ext cx="50414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small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large design space,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exploration time is huge (hours)</a:t>
            </a:r>
          </a:p>
          <a:p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make it fast?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fast (Genetic, Simulated annealing …).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fast (A proxy estimator)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Machine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Model (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Timeloop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Maestro)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6E7F57-83F1-1FF4-281C-6FAC08537908}"/>
              </a:ext>
            </a:extLst>
          </p:cNvPr>
          <p:cNvSpPr txBox="1"/>
          <p:nvPr/>
        </p:nvSpPr>
        <p:spPr>
          <a:xfrm>
            <a:off x="3409348" y="1825715"/>
            <a:ext cx="539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4EA72E"/>
                </a:solidFill>
                <a:latin typeface="Aptos" panose="02110004020202020204"/>
                <a:ea typeface="等线" panose="02010600030101010101" pitchFamily="2" charset="-122"/>
              </a:rPr>
              <a:t>√</a:t>
            </a:r>
            <a:endParaRPr lang="en-US" sz="3600" b="1" dirty="0">
              <a:solidFill>
                <a:srgbClr val="4EA72E"/>
              </a:solidFill>
              <a:latin typeface="Aptos" panose="0211000402020202020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1DC2F-B394-E1A6-A8E0-3C7A46F09A25}"/>
              </a:ext>
            </a:extLst>
          </p:cNvPr>
          <p:cNvSpPr txBox="1"/>
          <p:nvPr/>
        </p:nvSpPr>
        <p:spPr>
          <a:xfrm>
            <a:off x="3772680" y="4845626"/>
            <a:ext cx="539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4EA72E"/>
                </a:solidFill>
                <a:latin typeface="Aptos" panose="02110004020202020204"/>
                <a:ea typeface="等线" panose="02010600030101010101" pitchFamily="2" charset="-122"/>
              </a:rPr>
              <a:t>√</a:t>
            </a:r>
            <a:endParaRPr lang="en-US" sz="3600" b="1" dirty="0">
              <a:solidFill>
                <a:srgbClr val="4EA72E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819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D49C3-55F0-D256-9901-D5FEEE7D7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19">
            <a:extLst>
              <a:ext uri="{FF2B5EF4-FFF2-40B4-BE49-F238E27FC236}">
                <a16:creationId xmlns:a16="http://schemas.microsoft.com/office/drawing/2014/main" id="{1E665151-C6ED-E6BC-E556-DC781D9C87BB}"/>
              </a:ext>
            </a:extLst>
          </p:cNvPr>
          <p:cNvSpPr txBox="1">
            <a:spLocks/>
          </p:cNvSpPr>
          <p:nvPr/>
        </p:nvSpPr>
        <p:spPr>
          <a:xfrm>
            <a:off x="0" y="6580188"/>
            <a:ext cx="138906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41AE5E-D246-4221-A26F-650F912BCA40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17DEDC00-99AA-4CD8-FECB-B0E6E88EB534}"/>
              </a:ext>
            </a:extLst>
          </p:cNvPr>
          <p:cNvSpPr txBox="1">
            <a:spLocks/>
          </p:cNvSpPr>
          <p:nvPr/>
        </p:nvSpPr>
        <p:spPr>
          <a:xfrm>
            <a:off x="11720513" y="6602413"/>
            <a:ext cx="471487" cy="161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2EB594F7-836F-E04B-2030-E16F78D24E79}"/>
              </a:ext>
            </a:extLst>
          </p:cNvPr>
          <p:cNvSpPr txBox="1"/>
          <p:nvPr/>
        </p:nvSpPr>
        <p:spPr>
          <a:xfrm>
            <a:off x="0" y="14455"/>
            <a:ext cx="421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b="1" dirty="0">
                <a:solidFill>
                  <a:srgbClr val="0E419C"/>
                </a:solidFill>
                <a:latin typeface="微软雅黑"/>
                <a:ea typeface="微软雅黑"/>
              </a:rPr>
              <a:t>Design Space Exploration Result</a:t>
            </a: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09EB911F-3691-4A2A-DCF5-914AB1BC3D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060" y="393409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Design Space Exploration Result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0165B9-D187-41FB-52EB-669A2D65435C}"/>
              </a:ext>
            </a:extLst>
          </p:cNvPr>
          <p:cNvSpPr txBox="1">
            <a:spLocks/>
          </p:cNvSpPr>
          <p:nvPr/>
        </p:nvSpPr>
        <p:spPr>
          <a:xfrm>
            <a:off x="838200" y="13684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accuracy is shown later.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Search (Single Layer Conv, PEs=64) Result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Time Cost Result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Mins to &lt; 1sec.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omputer screen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0E5C5BC4-41AF-11C6-48B8-6742D1BEA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9" y="2341579"/>
            <a:ext cx="10150981" cy="21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22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bd76228-41b5-41ba-8bfe-ba9f2ae50f61"/>
  <p:tag name="COMMONDATA" val="eyJoZGlkIjoiZGRjOTkyZmVmOTBkYzVhYWI3ODVjMTZjYzVkMzM3YT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843</Words>
  <Application>Microsoft Office PowerPoint</Application>
  <PresentationFormat>Widescreen</PresentationFormat>
  <Paragraphs>191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等线</vt:lpstr>
      <vt:lpstr>微软雅黑</vt:lpstr>
      <vt:lpstr>Aptos</vt:lpstr>
      <vt:lpstr>Arial</vt:lpstr>
      <vt:lpstr>Cambria Math</vt:lpstr>
      <vt:lpstr>Century Gothic</vt:lpstr>
      <vt:lpstr>Times New Roman</vt:lpstr>
      <vt:lpstr>Wingdings</vt:lpstr>
      <vt:lpstr>主题5</vt:lpstr>
      <vt:lpstr>1_主题5</vt:lpstr>
      <vt:lpstr>Design Space Exploration for Compressed Deep Convolutional Neural Network on SCALE Sim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</dc:creator>
  <cp:lastModifiedBy>Chen, Peilin (cts3td)</cp:lastModifiedBy>
  <cp:revision>6</cp:revision>
  <dcterms:created xsi:type="dcterms:W3CDTF">2022-11-04T02:57:00Z</dcterms:created>
  <dcterms:modified xsi:type="dcterms:W3CDTF">2024-12-03T23:00:48Z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A994E075BC874708977E4C7E6DE6EAB5_12</vt:lpwstr>
  </property>
  <property fmtid="{D5CDD505-2E9C-101B-9397-08002B2CF9AE}" pid="3" name="KSOProductBuildVer">
    <vt:lpwstr>2052-11.1.0.14309</vt:lpwstr>
  </property>
</Properties>
</file>