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507" r:id="rId2"/>
    <p:sldId id="508" r:id="rId3"/>
  </p:sldIdLst>
  <p:sldSz cx="12192000" cy="6858000"/>
  <p:notesSz cx="6858000" cy="9144000"/>
  <p:custDataLst>
    <p:tags r:id="rId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94" userDrawn="1">
          <p15:clr>
            <a:srgbClr val="A4A3A4"/>
          </p15:clr>
        </p15:guide>
        <p15:guide id="2" orient="horz" pos="2547" userDrawn="1">
          <p15:clr>
            <a:srgbClr val="A4A3A4"/>
          </p15:clr>
        </p15:guide>
        <p15:guide id="3" pos="374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A64643-D134-E69C-6E3E-A5EC1B41C535}" name="Fu, Xinyuan (rdj4nv)" initials="XF" userId="S::rdj4nv@virginia.edu::209eecc1-5a55-47da-9008-71473fe32d1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71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A8E"/>
    <a:srgbClr val="1D5A98"/>
    <a:srgbClr val="CE8B2C"/>
    <a:srgbClr val="E5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E637F-321B-4FE3-BC5B-3B872D9A8F80}" v="123" dt="2024-12-03T22:29:42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2645" autoAdjust="0"/>
  </p:normalViewPr>
  <p:slideViewPr>
    <p:cSldViewPr snapToGrid="0" showGuides="1">
      <p:cViewPr>
        <p:scale>
          <a:sx n="150" d="100"/>
          <a:sy n="150" d="100"/>
        </p:scale>
        <p:origin x="3666" y="48"/>
      </p:cViewPr>
      <p:guideLst>
        <p:guide orient="horz" pos="1694"/>
        <p:guide orient="horz" pos="2547"/>
        <p:guide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Xinyuan (rdj4nv)" userId="209eecc1-5a55-47da-9008-71473fe32d19" providerId="ADAL" clId="{F79E637F-321B-4FE3-BC5B-3B872D9A8F80}"/>
    <pc:docChg chg="undo custSel addSld delSld modSld">
      <pc:chgData name="Fu, Xinyuan (rdj4nv)" userId="209eecc1-5a55-47da-9008-71473fe32d19" providerId="ADAL" clId="{F79E637F-321B-4FE3-BC5B-3B872D9A8F80}" dt="2024-12-03T22:29:51.648" v="1164" actId="1076"/>
      <pc:docMkLst>
        <pc:docMk/>
      </pc:docMkLst>
      <pc:sldChg chg="del">
        <pc:chgData name="Fu, Xinyuan (rdj4nv)" userId="209eecc1-5a55-47da-9008-71473fe32d19" providerId="ADAL" clId="{F79E637F-321B-4FE3-BC5B-3B872D9A8F80}" dt="2024-12-03T22:21:10.353" v="959" actId="47"/>
        <pc:sldMkLst>
          <pc:docMk/>
          <pc:sldMk cId="0" sldId="335"/>
        </pc:sldMkLst>
      </pc:sldChg>
      <pc:sldChg chg="del">
        <pc:chgData name="Fu, Xinyuan (rdj4nv)" userId="209eecc1-5a55-47da-9008-71473fe32d19" providerId="ADAL" clId="{F79E637F-321B-4FE3-BC5B-3B872D9A8F80}" dt="2024-12-03T21:31:09.740" v="96" actId="47"/>
        <pc:sldMkLst>
          <pc:docMk/>
          <pc:sldMk cId="2635523519" sldId="493"/>
        </pc:sldMkLst>
      </pc:sldChg>
      <pc:sldChg chg="del">
        <pc:chgData name="Fu, Xinyuan (rdj4nv)" userId="209eecc1-5a55-47da-9008-71473fe32d19" providerId="ADAL" clId="{F79E637F-321B-4FE3-BC5B-3B872D9A8F80}" dt="2024-12-03T21:31:10.137" v="97" actId="47"/>
        <pc:sldMkLst>
          <pc:docMk/>
          <pc:sldMk cId="236840896" sldId="494"/>
        </pc:sldMkLst>
      </pc:sldChg>
      <pc:sldChg chg="del">
        <pc:chgData name="Fu, Xinyuan (rdj4nv)" userId="209eecc1-5a55-47da-9008-71473fe32d19" providerId="ADAL" clId="{F79E637F-321B-4FE3-BC5B-3B872D9A8F80}" dt="2024-12-03T21:31:10.552" v="98" actId="47"/>
        <pc:sldMkLst>
          <pc:docMk/>
          <pc:sldMk cId="2373211592" sldId="496"/>
        </pc:sldMkLst>
      </pc:sldChg>
      <pc:sldChg chg="del">
        <pc:chgData name="Fu, Xinyuan (rdj4nv)" userId="209eecc1-5a55-47da-9008-71473fe32d19" providerId="ADAL" clId="{F79E637F-321B-4FE3-BC5B-3B872D9A8F80}" dt="2024-12-03T21:31:11.263" v="99" actId="47"/>
        <pc:sldMkLst>
          <pc:docMk/>
          <pc:sldMk cId="751751986" sldId="497"/>
        </pc:sldMkLst>
      </pc:sldChg>
      <pc:sldChg chg="del">
        <pc:chgData name="Fu, Xinyuan (rdj4nv)" userId="209eecc1-5a55-47da-9008-71473fe32d19" providerId="ADAL" clId="{F79E637F-321B-4FE3-BC5B-3B872D9A8F80}" dt="2024-12-03T21:31:04.335" v="90" actId="47"/>
        <pc:sldMkLst>
          <pc:docMk/>
          <pc:sldMk cId="3639051322" sldId="498"/>
        </pc:sldMkLst>
      </pc:sldChg>
      <pc:sldChg chg="del">
        <pc:chgData name="Fu, Xinyuan (rdj4nv)" userId="209eecc1-5a55-47da-9008-71473fe32d19" providerId="ADAL" clId="{F79E637F-321B-4FE3-BC5B-3B872D9A8F80}" dt="2024-12-03T21:31:04.792" v="91" actId="47"/>
        <pc:sldMkLst>
          <pc:docMk/>
          <pc:sldMk cId="453831982" sldId="499"/>
        </pc:sldMkLst>
      </pc:sldChg>
      <pc:sldChg chg="del">
        <pc:chgData name="Fu, Xinyuan (rdj4nv)" userId="209eecc1-5a55-47da-9008-71473fe32d19" providerId="ADAL" clId="{F79E637F-321B-4FE3-BC5B-3B872D9A8F80}" dt="2024-12-03T21:31:06.574" v="92" actId="47"/>
        <pc:sldMkLst>
          <pc:docMk/>
          <pc:sldMk cId="2059549234" sldId="500"/>
        </pc:sldMkLst>
      </pc:sldChg>
      <pc:sldChg chg="del">
        <pc:chgData name="Fu, Xinyuan (rdj4nv)" userId="209eecc1-5a55-47da-9008-71473fe32d19" providerId="ADAL" clId="{F79E637F-321B-4FE3-BC5B-3B872D9A8F80}" dt="2024-12-03T21:31:06.775" v="93" actId="47"/>
        <pc:sldMkLst>
          <pc:docMk/>
          <pc:sldMk cId="2345520604" sldId="501"/>
        </pc:sldMkLst>
      </pc:sldChg>
      <pc:sldChg chg="del">
        <pc:chgData name="Fu, Xinyuan (rdj4nv)" userId="209eecc1-5a55-47da-9008-71473fe32d19" providerId="ADAL" clId="{F79E637F-321B-4FE3-BC5B-3B872D9A8F80}" dt="2024-12-03T21:31:07.454" v="94" actId="47"/>
        <pc:sldMkLst>
          <pc:docMk/>
          <pc:sldMk cId="1462079798" sldId="503"/>
        </pc:sldMkLst>
      </pc:sldChg>
      <pc:sldChg chg="del">
        <pc:chgData name="Fu, Xinyuan (rdj4nv)" userId="209eecc1-5a55-47da-9008-71473fe32d19" providerId="ADAL" clId="{F79E637F-321B-4FE3-BC5B-3B872D9A8F80}" dt="2024-12-03T21:31:03.933" v="89" actId="47"/>
        <pc:sldMkLst>
          <pc:docMk/>
          <pc:sldMk cId="1594606690" sldId="504"/>
        </pc:sldMkLst>
      </pc:sldChg>
      <pc:sldChg chg="del">
        <pc:chgData name="Fu, Xinyuan (rdj4nv)" userId="209eecc1-5a55-47da-9008-71473fe32d19" providerId="ADAL" clId="{F79E637F-321B-4FE3-BC5B-3B872D9A8F80}" dt="2024-12-03T21:31:02.141" v="88" actId="47"/>
        <pc:sldMkLst>
          <pc:docMk/>
          <pc:sldMk cId="3132931158" sldId="505"/>
        </pc:sldMkLst>
      </pc:sldChg>
      <pc:sldChg chg="del">
        <pc:chgData name="Fu, Xinyuan (rdj4nv)" userId="209eecc1-5a55-47da-9008-71473fe32d19" providerId="ADAL" clId="{F79E637F-321B-4FE3-BC5B-3B872D9A8F80}" dt="2024-12-03T21:31:08.205" v="95" actId="47"/>
        <pc:sldMkLst>
          <pc:docMk/>
          <pc:sldMk cId="1861244221" sldId="506"/>
        </pc:sldMkLst>
      </pc:sldChg>
      <pc:sldChg chg="addSp delSp modSp add mod">
        <pc:chgData name="Fu, Xinyuan (rdj4nv)" userId="209eecc1-5a55-47da-9008-71473fe32d19" providerId="ADAL" clId="{F79E637F-321B-4FE3-BC5B-3B872D9A8F80}" dt="2024-12-03T22:24:47.217" v="1083" actId="5793"/>
        <pc:sldMkLst>
          <pc:docMk/>
          <pc:sldMk cId="3245885993" sldId="507"/>
        </pc:sldMkLst>
        <pc:spChg chg="add del mod">
          <ac:chgData name="Fu, Xinyuan (rdj4nv)" userId="209eecc1-5a55-47da-9008-71473fe32d19" providerId="ADAL" clId="{F79E637F-321B-4FE3-BC5B-3B872D9A8F80}" dt="2024-12-03T21:34:03.780" v="138" actId="478"/>
          <ac:spMkLst>
            <pc:docMk/>
            <pc:sldMk cId="3245885993" sldId="507"/>
            <ac:spMk id="2" creationId="{BE0F7CC5-8205-F92E-ABA3-F5C585DC26F3}"/>
          </ac:spMkLst>
        </pc:spChg>
        <pc:spChg chg="add mod">
          <ac:chgData name="Fu, Xinyuan (rdj4nv)" userId="209eecc1-5a55-47da-9008-71473fe32d19" providerId="ADAL" clId="{F79E637F-321B-4FE3-BC5B-3B872D9A8F80}" dt="2024-12-03T22:10:18.088" v="930" actId="207"/>
          <ac:spMkLst>
            <pc:docMk/>
            <pc:sldMk cId="3245885993" sldId="507"/>
            <ac:spMk id="4" creationId="{9D5F3571-BC81-4AAC-ED9E-09BBAE5DE233}"/>
          </ac:spMkLst>
        </pc:spChg>
        <pc:spChg chg="add mod">
          <ac:chgData name="Fu, Xinyuan (rdj4nv)" userId="209eecc1-5a55-47da-9008-71473fe32d19" providerId="ADAL" clId="{F79E637F-321B-4FE3-BC5B-3B872D9A8F80}" dt="2024-12-03T22:11:42.159" v="950" actId="1076"/>
          <ac:spMkLst>
            <pc:docMk/>
            <pc:sldMk cId="3245885993" sldId="507"/>
            <ac:spMk id="5" creationId="{7B551286-A97C-0934-915E-D620B99EF65A}"/>
          </ac:spMkLst>
        </pc:spChg>
        <pc:spChg chg="add mod">
          <ac:chgData name="Fu, Xinyuan (rdj4nv)" userId="209eecc1-5a55-47da-9008-71473fe32d19" providerId="ADAL" clId="{F79E637F-321B-4FE3-BC5B-3B872D9A8F80}" dt="2024-12-03T22:11:53.726" v="954" actId="20577"/>
          <ac:spMkLst>
            <pc:docMk/>
            <pc:sldMk cId="3245885993" sldId="507"/>
            <ac:spMk id="6" creationId="{9D8D5EDB-EC39-76F8-4D5E-43870B3964BA}"/>
          </ac:spMkLst>
        </pc:spChg>
        <pc:spChg chg="add mod">
          <ac:chgData name="Fu, Xinyuan (rdj4nv)" userId="209eecc1-5a55-47da-9008-71473fe32d19" providerId="ADAL" clId="{F79E637F-321B-4FE3-BC5B-3B872D9A8F80}" dt="2024-12-03T22:11:51.313" v="953" actId="20577"/>
          <ac:spMkLst>
            <pc:docMk/>
            <pc:sldMk cId="3245885993" sldId="507"/>
            <ac:spMk id="7" creationId="{65E29808-65B9-0049-5EE5-6D8144FC5859}"/>
          </ac:spMkLst>
        </pc:spChg>
        <pc:spChg chg="add mod">
          <ac:chgData name="Fu, Xinyuan (rdj4nv)" userId="209eecc1-5a55-47da-9008-71473fe32d19" providerId="ADAL" clId="{F79E637F-321B-4FE3-BC5B-3B872D9A8F80}" dt="2024-12-03T22:09:07.047" v="917" actId="207"/>
          <ac:spMkLst>
            <pc:docMk/>
            <pc:sldMk cId="3245885993" sldId="507"/>
            <ac:spMk id="8" creationId="{694EF80B-5175-9898-AFEF-4CF923167BD6}"/>
          </ac:spMkLst>
        </pc:spChg>
        <pc:spChg chg="add mod">
          <ac:chgData name="Fu, Xinyuan (rdj4nv)" userId="209eecc1-5a55-47da-9008-71473fe32d19" providerId="ADAL" clId="{F79E637F-321B-4FE3-BC5B-3B872D9A8F80}" dt="2024-12-03T21:54:52.657" v="892" actId="1076"/>
          <ac:spMkLst>
            <pc:docMk/>
            <pc:sldMk cId="3245885993" sldId="507"/>
            <ac:spMk id="18" creationId="{D6EDE105-B643-04C5-7A3C-318FA8718692}"/>
          </ac:spMkLst>
        </pc:spChg>
        <pc:spChg chg="add mod">
          <ac:chgData name="Fu, Xinyuan (rdj4nv)" userId="209eecc1-5a55-47da-9008-71473fe32d19" providerId="ADAL" clId="{F79E637F-321B-4FE3-BC5B-3B872D9A8F80}" dt="2024-12-03T22:11:18.512" v="944" actId="1076"/>
          <ac:spMkLst>
            <pc:docMk/>
            <pc:sldMk cId="3245885993" sldId="507"/>
            <ac:spMk id="19" creationId="{D6C83EB9-8366-26BD-AA01-1E7FF0B49DE4}"/>
          </ac:spMkLst>
        </pc:spChg>
        <pc:spChg chg="add mod">
          <ac:chgData name="Fu, Xinyuan (rdj4nv)" userId="209eecc1-5a55-47da-9008-71473fe32d19" providerId="ADAL" clId="{F79E637F-321B-4FE3-BC5B-3B872D9A8F80}" dt="2024-12-03T21:54:52.657" v="892" actId="1076"/>
          <ac:spMkLst>
            <pc:docMk/>
            <pc:sldMk cId="3245885993" sldId="507"/>
            <ac:spMk id="20" creationId="{358225A1-5BFB-AF3F-E40F-EB877E12C681}"/>
          </ac:spMkLst>
        </pc:spChg>
        <pc:spChg chg="add mod">
          <ac:chgData name="Fu, Xinyuan (rdj4nv)" userId="209eecc1-5a55-47da-9008-71473fe32d19" providerId="ADAL" clId="{F79E637F-321B-4FE3-BC5B-3B872D9A8F80}" dt="2024-12-03T21:54:52.657" v="892" actId="1076"/>
          <ac:spMkLst>
            <pc:docMk/>
            <pc:sldMk cId="3245885993" sldId="507"/>
            <ac:spMk id="21" creationId="{DB13B2FD-A40B-DAC4-DFE6-9F5EA8726544}"/>
          </ac:spMkLst>
        </pc:spChg>
        <pc:spChg chg="add mod">
          <ac:chgData name="Fu, Xinyuan (rdj4nv)" userId="209eecc1-5a55-47da-9008-71473fe32d19" providerId="ADAL" clId="{F79E637F-321B-4FE3-BC5B-3B872D9A8F80}" dt="2024-12-03T21:54:52.657" v="892" actId="1076"/>
          <ac:spMkLst>
            <pc:docMk/>
            <pc:sldMk cId="3245885993" sldId="507"/>
            <ac:spMk id="22" creationId="{B66F683D-5CFA-9E56-A9AB-A76514236991}"/>
          </ac:spMkLst>
        </pc:spChg>
        <pc:spChg chg="add mod">
          <ac:chgData name="Fu, Xinyuan (rdj4nv)" userId="209eecc1-5a55-47da-9008-71473fe32d19" providerId="ADAL" clId="{F79E637F-321B-4FE3-BC5B-3B872D9A8F80}" dt="2024-12-03T21:54:52.657" v="892" actId="1076"/>
          <ac:spMkLst>
            <pc:docMk/>
            <pc:sldMk cId="3245885993" sldId="507"/>
            <ac:spMk id="23" creationId="{9DBFBCD2-2F58-9973-B8D1-88E8E2D1C952}"/>
          </ac:spMkLst>
        </pc:spChg>
        <pc:spChg chg="add mod">
          <ac:chgData name="Fu, Xinyuan (rdj4nv)" userId="209eecc1-5a55-47da-9008-71473fe32d19" providerId="ADAL" clId="{F79E637F-321B-4FE3-BC5B-3B872D9A8F80}" dt="2024-12-03T21:54:52.657" v="892" actId="1076"/>
          <ac:spMkLst>
            <pc:docMk/>
            <pc:sldMk cId="3245885993" sldId="507"/>
            <ac:spMk id="24" creationId="{F32CFECF-1AE0-9B70-B66A-D9CE6568D765}"/>
          </ac:spMkLst>
        </pc:spChg>
        <pc:spChg chg="add mod">
          <ac:chgData name="Fu, Xinyuan (rdj4nv)" userId="209eecc1-5a55-47da-9008-71473fe32d19" providerId="ADAL" clId="{F79E637F-321B-4FE3-BC5B-3B872D9A8F80}" dt="2024-12-03T21:54:52.657" v="892" actId="1076"/>
          <ac:spMkLst>
            <pc:docMk/>
            <pc:sldMk cId="3245885993" sldId="507"/>
            <ac:spMk id="25" creationId="{92059289-E723-AC51-AE76-D32E620046FD}"/>
          </ac:spMkLst>
        </pc:spChg>
        <pc:spChg chg="add">
          <ac:chgData name="Fu, Xinyuan (rdj4nv)" userId="209eecc1-5a55-47da-9008-71473fe32d19" providerId="ADAL" clId="{F79E637F-321B-4FE3-BC5B-3B872D9A8F80}" dt="2024-12-03T21:44:17.976" v="626"/>
          <ac:spMkLst>
            <pc:docMk/>
            <pc:sldMk cId="3245885993" sldId="507"/>
            <ac:spMk id="26" creationId="{25AD6C55-6299-E95A-F532-9E0397C7C64B}"/>
          </ac:spMkLst>
        </pc:spChg>
        <pc:spChg chg="add del mod">
          <ac:chgData name="Fu, Xinyuan (rdj4nv)" userId="209eecc1-5a55-47da-9008-71473fe32d19" providerId="ADAL" clId="{F79E637F-321B-4FE3-BC5B-3B872D9A8F80}" dt="2024-12-03T21:50:38.289" v="760" actId="478"/>
          <ac:spMkLst>
            <pc:docMk/>
            <pc:sldMk cId="3245885993" sldId="507"/>
            <ac:spMk id="27" creationId="{2707755D-9A8B-046A-CF51-E1171289BE60}"/>
          </ac:spMkLst>
        </pc:spChg>
        <pc:spChg chg="add mod">
          <ac:chgData name="Fu, Xinyuan (rdj4nv)" userId="209eecc1-5a55-47da-9008-71473fe32d19" providerId="ADAL" clId="{F79E637F-321B-4FE3-BC5B-3B872D9A8F80}" dt="2024-12-03T22:09:24.676" v="919" actId="1076"/>
          <ac:spMkLst>
            <pc:docMk/>
            <pc:sldMk cId="3245885993" sldId="507"/>
            <ac:spMk id="28" creationId="{A2C4A351-F82A-D064-2BBA-C06A01BC39AE}"/>
          </ac:spMkLst>
        </pc:spChg>
        <pc:spChg chg="add mod">
          <ac:chgData name="Fu, Xinyuan (rdj4nv)" userId="209eecc1-5a55-47da-9008-71473fe32d19" providerId="ADAL" clId="{F79E637F-321B-4FE3-BC5B-3B872D9A8F80}" dt="2024-12-03T22:09:38.504" v="923" actId="1076"/>
          <ac:spMkLst>
            <pc:docMk/>
            <pc:sldMk cId="3245885993" sldId="507"/>
            <ac:spMk id="29" creationId="{104A7A63-C60C-155E-2E35-E2E9D2C8D1D6}"/>
          </ac:spMkLst>
        </pc:spChg>
        <pc:spChg chg="add mod">
          <ac:chgData name="Fu, Xinyuan (rdj4nv)" userId="209eecc1-5a55-47da-9008-71473fe32d19" providerId="ADAL" clId="{F79E637F-321B-4FE3-BC5B-3B872D9A8F80}" dt="2024-12-03T22:09:28.975" v="922"/>
          <ac:spMkLst>
            <pc:docMk/>
            <pc:sldMk cId="3245885993" sldId="507"/>
            <ac:spMk id="30" creationId="{06A0BB94-55ED-67A0-8E28-733C2962A100}"/>
          </ac:spMkLst>
        </pc:spChg>
        <pc:spChg chg="add mod">
          <ac:chgData name="Fu, Xinyuan (rdj4nv)" userId="209eecc1-5a55-47da-9008-71473fe32d19" providerId="ADAL" clId="{F79E637F-321B-4FE3-BC5B-3B872D9A8F80}" dt="2024-12-03T22:10:24.249" v="931" actId="1076"/>
          <ac:spMkLst>
            <pc:docMk/>
            <pc:sldMk cId="3245885993" sldId="507"/>
            <ac:spMk id="31" creationId="{333CF380-AF59-C53D-5328-023B015FA886}"/>
          </ac:spMkLst>
        </pc:spChg>
        <pc:spChg chg="add mod">
          <ac:chgData name="Fu, Xinyuan (rdj4nv)" userId="209eecc1-5a55-47da-9008-71473fe32d19" providerId="ADAL" clId="{F79E637F-321B-4FE3-BC5B-3B872D9A8F80}" dt="2024-12-03T22:10:24.249" v="931" actId="1076"/>
          <ac:spMkLst>
            <pc:docMk/>
            <pc:sldMk cId="3245885993" sldId="507"/>
            <ac:spMk id="32" creationId="{23591E99-C495-361C-5A44-5D3D513F3EF4}"/>
          </ac:spMkLst>
        </pc:spChg>
        <pc:spChg chg="add mod">
          <ac:chgData name="Fu, Xinyuan (rdj4nv)" userId="209eecc1-5a55-47da-9008-71473fe32d19" providerId="ADAL" clId="{F79E637F-321B-4FE3-BC5B-3B872D9A8F80}" dt="2024-12-03T22:18:30.270" v="957" actId="207"/>
          <ac:spMkLst>
            <pc:docMk/>
            <pc:sldMk cId="3245885993" sldId="507"/>
            <ac:spMk id="33" creationId="{F8BDDAD4-F96A-5D70-DF8D-52338D8C2E92}"/>
          </ac:spMkLst>
        </pc:spChg>
        <pc:spChg chg="add mod">
          <ac:chgData name="Fu, Xinyuan (rdj4nv)" userId="209eecc1-5a55-47da-9008-71473fe32d19" providerId="ADAL" clId="{F79E637F-321B-4FE3-BC5B-3B872D9A8F80}" dt="2024-12-03T22:18:30.270" v="957" actId="207"/>
          <ac:spMkLst>
            <pc:docMk/>
            <pc:sldMk cId="3245885993" sldId="507"/>
            <ac:spMk id="34" creationId="{F8E87546-66A4-7D0B-C863-64A73AC7410E}"/>
          </ac:spMkLst>
        </pc:spChg>
        <pc:spChg chg="add mod">
          <ac:chgData name="Fu, Xinyuan (rdj4nv)" userId="209eecc1-5a55-47da-9008-71473fe32d19" providerId="ADAL" clId="{F79E637F-321B-4FE3-BC5B-3B872D9A8F80}" dt="2024-12-03T22:18:30.270" v="957" actId="207"/>
          <ac:spMkLst>
            <pc:docMk/>
            <pc:sldMk cId="3245885993" sldId="507"/>
            <ac:spMk id="35" creationId="{8D53BF3D-4F32-4684-4269-7924D05DF43B}"/>
          </ac:spMkLst>
        </pc:spChg>
        <pc:spChg chg="add mod">
          <ac:chgData name="Fu, Xinyuan (rdj4nv)" userId="209eecc1-5a55-47da-9008-71473fe32d19" providerId="ADAL" clId="{F79E637F-321B-4FE3-BC5B-3B872D9A8F80}" dt="2024-12-03T22:18:30.270" v="957" actId="207"/>
          <ac:spMkLst>
            <pc:docMk/>
            <pc:sldMk cId="3245885993" sldId="507"/>
            <ac:spMk id="36" creationId="{BFD68C2A-077B-124A-DED9-113451A37C06}"/>
          </ac:spMkLst>
        </pc:spChg>
        <pc:spChg chg="add mod">
          <ac:chgData name="Fu, Xinyuan (rdj4nv)" userId="209eecc1-5a55-47da-9008-71473fe32d19" providerId="ADAL" clId="{F79E637F-321B-4FE3-BC5B-3B872D9A8F80}" dt="2024-12-03T22:18:30.270" v="957" actId="207"/>
          <ac:spMkLst>
            <pc:docMk/>
            <pc:sldMk cId="3245885993" sldId="507"/>
            <ac:spMk id="37" creationId="{9F5AB1F7-F804-6064-1A0D-577F201EFF77}"/>
          </ac:spMkLst>
        </pc:spChg>
        <pc:spChg chg="add mod">
          <ac:chgData name="Fu, Xinyuan (rdj4nv)" userId="209eecc1-5a55-47da-9008-71473fe32d19" providerId="ADAL" clId="{F79E637F-321B-4FE3-BC5B-3B872D9A8F80}" dt="2024-12-03T22:18:30.270" v="957" actId="207"/>
          <ac:spMkLst>
            <pc:docMk/>
            <pc:sldMk cId="3245885993" sldId="507"/>
            <ac:spMk id="38" creationId="{5BA8E33D-A595-F2FB-A266-2E0185322556}"/>
          </ac:spMkLst>
        </pc:spChg>
        <pc:spChg chg="add mod">
          <ac:chgData name="Fu, Xinyuan (rdj4nv)" userId="209eecc1-5a55-47da-9008-71473fe32d19" providerId="ADAL" clId="{F79E637F-321B-4FE3-BC5B-3B872D9A8F80}" dt="2024-12-03T22:11:31.360" v="946" actId="1076"/>
          <ac:spMkLst>
            <pc:docMk/>
            <pc:sldMk cId="3245885993" sldId="507"/>
            <ac:spMk id="39" creationId="{53C7C7EF-3469-8EEE-8327-81F7FA3770A0}"/>
          </ac:spMkLst>
        </pc:spChg>
        <pc:spChg chg="add mod">
          <ac:chgData name="Fu, Xinyuan (rdj4nv)" userId="209eecc1-5a55-47da-9008-71473fe32d19" providerId="ADAL" clId="{F79E637F-321B-4FE3-BC5B-3B872D9A8F80}" dt="2024-12-03T22:11:31.360" v="946" actId="1076"/>
          <ac:spMkLst>
            <pc:docMk/>
            <pc:sldMk cId="3245885993" sldId="507"/>
            <ac:spMk id="40" creationId="{07709550-1E21-567A-C962-C67AD7E6FEB7}"/>
          </ac:spMkLst>
        </pc:spChg>
        <pc:spChg chg="mod">
          <ac:chgData name="Fu, Xinyuan (rdj4nv)" userId="209eecc1-5a55-47da-9008-71473fe32d19" providerId="ADAL" clId="{F79E637F-321B-4FE3-BC5B-3B872D9A8F80}" dt="2024-12-03T22:24:47.217" v="1083" actId="5793"/>
          <ac:spMkLst>
            <pc:docMk/>
            <pc:sldMk cId="3245885993" sldId="507"/>
            <ac:spMk id="41" creationId="{BC1F2B2E-194F-C0F4-2593-613F4F882040}"/>
          </ac:spMkLst>
        </pc:spChg>
        <pc:spChg chg="add mod">
          <ac:chgData name="Fu, Xinyuan (rdj4nv)" userId="209eecc1-5a55-47da-9008-71473fe32d19" providerId="ADAL" clId="{F79E637F-321B-4FE3-BC5B-3B872D9A8F80}" dt="2024-12-03T22:11:31.360" v="946" actId="1076"/>
          <ac:spMkLst>
            <pc:docMk/>
            <pc:sldMk cId="3245885993" sldId="507"/>
            <ac:spMk id="42" creationId="{8A47A99A-02D9-5DE8-5E45-2C7EEAA5CF0E}"/>
          </ac:spMkLst>
        </pc:spChg>
        <pc:spChg chg="add mod">
          <ac:chgData name="Fu, Xinyuan (rdj4nv)" userId="209eecc1-5a55-47da-9008-71473fe32d19" providerId="ADAL" clId="{F79E637F-321B-4FE3-BC5B-3B872D9A8F80}" dt="2024-12-03T22:11:31.360" v="946" actId="1076"/>
          <ac:spMkLst>
            <pc:docMk/>
            <pc:sldMk cId="3245885993" sldId="507"/>
            <ac:spMk id="43" creationId="{7139BE7F-0FAA-34AC-D0A6-8424234B2D73}"/>
          </ac:spMkLst>
        </pc:spChg>
        <pc:spChg chg="add mod">
          <ac:chgData name="Fu, Xinyuan (rdj4nv)" userId="209eecc1-5a55-47da-9008-71473fe32d19" providerId="ADAL" clId="{F79E637F-321B-4FE3-BC5B-3B872D9A8F80}" dt="2024-12-03T22:11:31.360" v="946" actId="1076"/>
          <ac:spMkLst>
            <pc:docMk/>
            <pc:sldMk cId="3245885993" sldId="507"/>
            <ac:spMk id="44" creationId="{01FE74F8-7D99-989B-4E20-15CCF68D8707}"/>
          </ac:spMkLst>
        </pc:spChg>
        <pc:spChg chg="add mod">
          <ac:chgData name="Fu, Xinyuan (rdj4nv)" userId="209eecc1-5a55-47da-9008-71473fe32d19" providerId="ADAL" clId="{F79E637F-321B-4FE3-BC5B-3B872D9A8F80}" dt="2024-12-03T22:11:31.360" v="946" actId="1076"/>
          <ac:spMkLst>
            <pc:docMk/>
            <pc:sldMk cId="3245885993" sldId="507"/>
            <ac:spMk id="45" creationId="{3B83FA14-0932-C35B-7F3E-A2FEEE1790B7}"/>
          </ac:spMkLst>
        </pc:spChg>
        <pc:spChg chg="add mod">
          <ac:chgData name="Fu, Xinyuan (rdj4nv)" userId="209eecc1-5a55-47da-9008-71473fe32d19" providerId="ADAL" clId="{F79E637F-321B-4FE3-BC5B-3B872D9A8F80}" dt="2024-12-03T22:11:35.612" v="948" actId="1076"/>
          <ac:spMkLst>
            <pc:docMk/>
            <pc:sldMk cId="3245885993" sldId="507"/>
            <ac:spMk id="46" creationId="{78CA28E7-E7F1-F0BD-3991-3D507C173AC6}"/>
          </ac:spMkLst>
        </pc:spChg>
        <pc:spChg chg="add mod">
          <ac:chgData name="Fu, Xinyuan (rdj4nv)" userId="209eecc1-5a55-47da-9008-71473fe32d19" providerId="ADAL" clId="{F79E637F-321B-4FE3-BC5B-3B872D9A8F80}" dt="2024-12-03T22:11:35.612" v="948" actId="1076"/>
          <ac:spMkLst>
            <pc:docMk/>
            <pc:sldMk cId="3245885993" sldId="507"/>
            <ac:spMk id="47" creationId="{B9AC7620-AC9C-1E6A-C429-F3E43EA9E9F4}"/>
          </ac:spMkLst>
        </pc:spChg>
        <pc:spChg chg="add mod">
          <ac:chgData name="Fu, Xinyuan (rdj4nv)" userId="209eecc1-5a55-47da-9008-71473fe32d19" providerId="ADAL" clId="{F79E637F-321B-4FE3-BC5B-3B872D9A8F80}" dt="2024-12-03T22:11:35.612" v="948" actId="1076"/>
          <ac:spMkLst>
            <pc:docMk/>
            <pc:sldMk cId="3245885993" sldId="507"/>
            <ac:spMk id="48" creationId="{EB6E142C-F996-1388-E1FB-A371B583CFB3}"/>
          </ac:spMkLst>
        </pc:spChg>
        <pc:spChg chg="add mod">
          <ac:chgData name="Fu, Xinyuan (rdj4nv)" userId="209eecc1-5a55-47da-9008-71473fe32d19" providerId="ADAL" clId="{F79E637F-321B-4FE3-BC5B-3B872D9A8F80}" dt="2024-12-03T22:11:35.612" v="948" actId="1076"/>
          <ac:spMkLst>
            <pc:docMk/>
            <pc:sldMk cId="3245885993" sldId="507"/>
            <ac:spMk id="49" creationId="{B11F8051-7EDC-ECE0-386F-F0AEC0C86CB9}"/>
          </ac:spMkLst>
        </pc:spChg>
        <pc:spChg chg="add mod">
          <ac:chgData name="Fu, Xinyuan (rdj4nv)" userId="209eecc1-5a55-47da-9008-71473fe32d19" providerId="ADAL" clId="{F79E637F-321B-4FE3-BC5B-3B872D9A8F80}" dt="2024-12-03T22:11:35.612" v="948" actId="1076"/>
          <ac:spMkLst>
            <pc:docMk/>
            <pc:sldMk cId="3245885993" sldId="507"/>
            <ac:spMk id="50" creationId="{3137144C-C070-A79B-62A0-7783552A27FA}"/>
          </ac:spMkLst>
        </pc:spChg>
        <pc:spChg chg="add mod">
          <ac:chgData name="Fu, Xinyuan (rdj4nv)" userId="209eecc1-5a55-47da-9008-71473fe32d19" providerId="ADAL" clId="{F79E637F-321B-4FE3-BC5B-3B872D9A8F80}" dt="2024-12-03T22:11:35.612" v="948" actId="1076"/>
          <ac:spMkLst>
            <pc:docMk/>
            <pc:sldMk cId="3245885993" sldId="507"/>
            <ac:spMk id="51" creationId="{8968B48D-160F-6404-DC94-82EEEDA221BF}"/>
          </ac:spMkLst>
        </pc:spChg>
        <pc:spChg chg="add mod">
          <ac:chgData name="Fu, Xinyuan (rdj4nv)" userId="209eecc1-5a55-47da-9008-71473fe32d19" providerId="ADAL" clId="{F79E637F-321B-4FE3-BC5B-3B872D9A8F80}" dt="2024-12-03T22:12:12.813" v="956" actId="1076"/>
          <ac:spMkLst>
            <pc:docMk/>
            <pc:sldMk cId="3245885993" sldId="507"/>
            <ac:spMk id="52" creationId="{579F5F66-BE45-2456-AFA2-E94C5DBCB6C9}"/>
          </ac:spMkLst>
        </pc:spChg>
        <pc:spChg chg="mod">
          <ac:chgData name="Fu, Xinyuan (rdj4nv)" userId="209eecc1-5a55-47da-9008-71473fe32d19" providerId="ADAL" clId="{F79E637F-321B-4FE3-BC5B-3B872D9A8F80}" dt="2024-12-03T22:07:27.974" v="915" actId="20577"/>
          <ac:spMkLst>
            <pc:docMk/>
            <pc:sldMk cId="3245885993" sldId="507"/>
            <ac:spMk id="73" creationId="{DCF154A1-8B70-36D5-CB4B-CA443D50EA5B}"/>
          </ac:spMkLst>
        </pc:spChg>
        <pc:cxnChg chg="add mod">
          <ac:chgData name="Fu, Xinyuan (rdj4nv)" userId="209eecc1-5a55-47da-9008-71473fe32d19" providerId="ADAL" clId="{F79E637F-321B-4FE3-BC5B-3B872D9A8F80}" dt="2024-12-03T21:54:52.657" v="892" actId="1076"/>
          <ac:cxnSpMkLst>
            <pc:docMk/>
            <pc:sldMk cId="3245885993" sldId="507"/>
            <ac:cxnSpMk id="11" creationId="{85DC285D-C683-927A-8CD9-3057609A460E}"/>
          </ac:cxnSpMkLst>
        </pc:cxnChg>
        <pc:cxnChg chg="add mod">
          <ac:chgData name="Fu, Xinyuan (rdj4nv)" userId="209eecc1-5a55-47da-9008-71473fe32d19" providerId="ADAL" clId="{F79E637F-321B-4FE3-BC5B-3B872D9A8F80}" dt="2024-12-03T21:54:52.657" v="892" actId="1076"/>
          <ac:cxnSpMkLst>
            <pc:docMk/>
            <pc:sldMk cId="3245885993" sldId="507"/>
            <ac:cxnSpMk id="12" creationId="{85268829-E83C-73E4-8C8D-EE6D0B12746F}"/>
          </ac:cxnSpMkLst>
        </pc:cxnChg>
        <pc:cxnChg chg="add mod">
          <ac:chgData name="Fu, Xinyuan (rdj4nv)" userId="209eecc1-5a55-47da-9008-71473fe32d19" providerId="ADAL" clId="{F79E637F-321B-4FE3-BC5B-3B872D9A8F80}" dt="2024-12-03T21:54:52.657" v="892" actId="1076"/>
          <ac:cxnSpMkLst>
            <pc:docMk/>
            <pc:sldMk cId="3245885993" sldId="507"/>
            <ac:cxnSpMk id="14" creationId="{ED7E0C92-4FE7-76B1-0877-B433CB2D2855}"/>
          </ac:cxnSpMkLst>
        </pc:cxnChg>
        <pc:cxnChg chg="add mod">
          <ac:chgData name="Fu, Xinyuan (rdj4nv)" userId="209eecc1-5a55-47da-9008-71473fe32d19" providerId="ADAL" clId="{F79E637F-321B-4FE3-BC5B-3B872D9A8F80}" dt="2024-12-03T21:54:52.657" v="892" actId="1076"/>
          <ac:cxnSpMkLst>
            <pc:docMk/>
            <pc:sldMk cId="3245885993" sldId="507"/>
            <ac:cxnSpMk id="15" creationId="{A9906D8E-3AA1-7564-F9DC-98F85BF91361}"/>
          </ac:cxnSpMkLst>
        </pc:cxnChg>
        <pc:cxnChg chg="add mod">
          <ac:chgData name="Fu, Xinyuan (rdj4nv)" userId="209eecc1-5a55-47da-9008-71473fe32d19" providerId="ADAL" clId="{F79E637F-321B-4FE3-BC5B-3B872D9A8F80}" dt="2024-12-03T21:54:52.657" v="892" actId="1076"/>
          <ac:cxnSpMkLst>
            <pc:docMk/>
            <pc:sldMk cId="3245885993" sldId="507"/>
            <ac:cxnSpMk id="16" creationId="{7C1DDD16-469D-D83E-22F6-FC211F87B385}"/>
          </ac:cxnSpMkLst>
        </pc:cxnChg>
      </pc:sldChg>
      <pc:sldChg chg="addSp delSp modSp add mod">
        <pc:chgData name="Fu, Xinyuan (rdj4nv)" userId="209eecc1-5a55-47da-9008-71473fe32d19" providerId="ADAL" clId="{F79E637F-321B-4FE3-BC5B-3B872D9A8F80}" dt="2024-12-03T22:29:51.648" v="1164" actId="1076"/>
        <pc:sldMkLst>
          <pc:docMk/>
          <pc:sldMk cId="1791745688" sldId="508"/>
        </pc:sldMkLst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4" creationId="{1333508E-177C-A11B-2A65-2478330395B7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5" creationId="{D0FE2330-72F0-042F-DBC4-CB8810B4539D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6" creationId="{9157422F-F672-6629-8A91-4E25AE4A7F25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7" creationId="{59602568-E9BD-B4F3-8D5D-AC62BF801D16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8" creationId="{A1BF0CB8-18A9-B329-3E9C-533785005864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18" creationId="{12B9E646-36BE-936F-2162-165E49DEA059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19" creationId="{B9CF1576-15AE-BF66-C618-C79B4488C04F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20" creationId="{28E5E4F0-3B9C-5AEB-82AA-F44A5F1FE3B7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21" creationId="{F918219A-A658-9180-2D68-19466C8A3E2E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22" creationId="{EEAFDB3F-C4F6-93E7-CA3A-4FD1B8EA030C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23" creationId="{F02F00FE-D3D4-1FBA-D3EC-2134131F20AC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24" creationId="{57FFFB0C-3B9A-CAAF-7235-43C03AAD8B11}"/>
          </ac:spMkLst>
        </pc:spChg>
        <pc:spChg chg="del">
          <ac:chgData name="Fu, Xinyuan (rdj4nv)" userId="209eecc1-5a55-47da-9008-71473fe32d19" providerId="ADAL" clId="{F79E637F-321B-4FE3-BC5B-3B872D9A8F80}" dt="2024-12-03T21:40:45.208" v="474" actId="478"/>
          <ac:spMkLst>
            <pc:docMk/>
            <pc:sldMk cId="1791745688" sldId="508"/>
            <ac:spMk id="25" creationId="{3824D20A-281C-3E65-89DE-861E0E57CF5E}"/>
          </ac:spMkLst>
        </pc:spChg>
        <pc:spChg chg="add mod">
          <ac:chgData name="Fu, Xinyuan (rdj4nv)" userId="209eecc1-5a55-47da-9008-71473fe32d19" providerId="ADAL" clId="{F79E637F-321B-4FE3-BC5B-3B872D9A8F80}" dt="2024-12-03T21:45:31.599" v="693" actId="20577"/>
          <ac:spMkLst>
            <pc:docMk/>
            <pc:sldMk cId="1791745688" sldId="508"/>
            <ac:spMk id="26" creationId="{F3BEB273-4070-9002-A7EF-532215479AC9}"/>
          </ac:spMkLst>
        </pc:spChg>
        <pc:spChg chg="add mod">
          <ac:chgData name="Fu, Xinyuan (rdj4nv)" userId="209eecc1-5a55-47da-9008-71473fe32d19" providerId="ADAL" clId="{F79E637F-321B-4FE3-BC5B-3B872D9A8F80}" dt="2024-12-03T22:29:51.648" v="1164" actId="1076"/>
          <ac:spMkLst>
            <pc:docMk/>
            <pc:sldMk cId="1791745688" sldId="508"/>
            <ac:spMk id="27" creationId="{A9D1CE02-A196-CCF4-E700-E9EF8290C206}"/>
          </ac:spMkLst>
        </pc:spChg>
        <pc:spChg chg="add mod">
          <ac:chgData name="Fu, Xinyuan (rdj4nv)" userId="209eecc1-5a55-47da-9008-71473fe32d19" providerId="ADAL" clId="{F79E637F-321B-4FE3-BC5B-3B872D9A8F80}" dt="2024-12-03T22:29:39.267" v="1162" actId="20577"/>
          <ac:spMkLst>
            <pc:docMk/>
            <pc:sldMk cId="1791745688" sldId="508"/>
            <ac:spMk id="28" creationId="{464B81F4-D6E8-4DCA-54EC-A3622EC94E6A}"/>
          </ac:spMkLst>
        </pc:spChg>
        <pc:spChg chg="add mod">
          <ac:chgData name="Fu, Xinyuan (rdj4nv)" userId="209eecc1-5a55-47da-9008-71473fe32d19" providerId="ADAL" clId="{F79E637F-321B-4FE3-BC5B-3B872D9A8F80}" dt="2024-12-03T22:29:42.404" v="1163" actId="20577"/>
          <ac:spMkLst>
            <pc:docMk/>
            <pc:sldMk cId="1791745688" sldId="508"/>
            <ac:spMk id="29" creationId="{58F064A2-A1BC-E876-1157-F4FA89F81169}"/>
          </ac:spMkLst>
        </pc:spChg>
        <pc:spChg chg="mod">
          <ac:chgData name="Fu, Xinyuan (rdj4nv)" userId="209eecc1-5a55-47da-9008-71473fe32d19" providerId="ADAL" clId="{F79E637F-321B-4FE3-BC5B-3B872D9A8F80}" dt="2024-12-03T22:25:06.919" v="1085" actId="1076"/>
          <ac:spMkLst>
            <pc:docMk/>
            <pc:sldMk cId="1791745688" sldId="508"/>
            <ac:spMk id="41" creationId="{0DCEB024-0767-EF5F-F414-8A7D4FC0ABE9}"/>
          </ac:spMkLst>
        </pc:spChg>
        <pc:spChg chg="mod">
          <ac:chgData name="Fu, Xinyuan (rdj4nv)" userId="209eecc1-5a55-47da-9008-71473fe32d19" providerId="ADAL" clId="{F79E637F-321B-4FE3-BC5B-3B872D9A8F80}" dt="2024-12-03T22:07:24.464" v="909" actId="20577"/>
          <ac:spMkLst>
            <pc:docMk/>
            <pc:sldMk cId="1791745688" sldId="508"/>
            <ac:spMk id="73" creationId="{C8BE17A2-4E9B-0442-D718-B10B36F3BEB3}"/>
          </ac:spMkLst>
        </pc:spChg>
        <pc:picChg chg="add mod">
          <ac:chgData name="Fu, Xinyuan (rdj4nv)" userId="209eecc1-5a55-47da-9008-71473fe32d19" providerId="ADAL" clId="{F79E637F-321B-4FE3-BC5B-3B872D9A8F80}" dt="2024-12-03T21:41:36.176" v="485" actId="1076"/>
          <ac:picMkLst>
            <pc:docMk/>
            <pc:sldMk cId="1791745688" sldId="508"/>
            <ac:picMk id="10" creationId="{15A51DC0-A4DC-E083-2C85-0520673F4DD1}"/>
          </ac:picMkLst>
        </pc:picChg>
        <pc:picChg chg="add mod">
          <ac:chgData name="Fu, Xinyuan (rdj4nv)" userId="209eecc1-5a55-47da-9008-71473fe32d19" providerId="ADAL" clId="{F79E637F-321B-4FE3-BC5B-3B872D9A8F80}" dt="2024-12-03T21:41:33.876" v="484" actId="1076"/>
          <ac:picMkLst>
            <pc:docMk/>
            <pc:sldMk cId="1791745688" sldId="508"/>
            <ac:picMk id="17" creationId="{14A691AA-96A8-4B27-4772-AA112C7C81E4}"/>
          </ac:picMkLst>
        </pc:picChg>
        <pc:cxnChg chg="del">
          <ac:chgData name="Fu, Xinyuan (rdj4nv)" userId="209eecc1-5a55-47da-9008-71473fe32d19" providerId="ADAL" clId="{F79E637F-321B-4FE3-BC5B-3B872D9A8F80}" dt="2024-12-03T21:40:45.208" v="474" actId="478"/>
          <ac:cxnSpMkLst>
            <pc:docMk/>
            <pc:sldMk cId="1791745688" sldId="508"/>
            <ac:cxnSpMk id="11" creationId="{3033BA6B-7478-7030-77E3-6D832B1254F8}"/>
          </ac:cxnSpMkLst>
        </pc:cxnChg>
        <pc:cxnChg chg="del">
          <ac:chgData name="Fu, Xinyuan (rdj4nv)" userId="209eecc1-5a55-47da-9008-71473fe32d19" providerId="ADAL" clId="{F79E637F-321B-4FE3-BC5B-3B872D9A8F80}" dt="2024-12-03T21:40:45.208" v="474" actId="478"/>
          <ac:cxnSpMkLst>
            <pc:docMk/>
            <pc:sldMk cId="1791745688" sldId="508"/>
            <ac:cxnSpMk id="12" creationId="{075A7CD0-5373-4B9B-AA66-9B18699B1BA8}"/>
          </ac:cxnSpMkLst>
        </pc:cxnChg>
        <pc:cxnChg chg="del">
          <ac:chgData name="Fu, Xinyuan (rdj4nv)" userId="209eecc1-5a55-47da-9008-71473fe32d19" providerId="ADAL" clId="{F79E637F-321B-4FE3-BC5B-3B872D9A8F80}" dt="2024-12-03T21:40:45.208" v="474" actId="478"/>
          <ac:cxnSpMkLst>
            <pc:docMk/>
            <pc:sldMk cId="1791745688" sldId="508"/>
            <ac:cxnSpMk id="14" creationId="{6BC57765-CB9B-5D6E-8270-3BE3303ED339}"/>
          </ac:cxnSpMkLst>
        </pc:cxnChg>
        <pc:cxnChg chg="del">
          <ac:chgData name="Fu, Xinyuan (rdj4nv)" userId="209eecc1-5a55-47da-9008-71473fe32d19" providerId="ADAL" clId="{F79E637F-321B-4FE3-BC5B-3B872D9A8F80}" dt="2024-12-03T21:40:45.208" v="474" actId="478"/>
          <ac:cxnSpMkLst>
            <pc:docMk/>
            <pc:sldMk cId="1791745688" sldId="508"/>
            <ac:cxnSpMk id="15" creationId="{8B89A973-7372-7537-5A7B-266139435635}"/>
          </ac:cxnSpMkLst>
        </pc:cxnChg>
        <pc:cxnChg chg="del">
          <ac:chgData name="Fu, Xinyuan (rdj4nv)" userId="209eecc1-5a55-47da-9008-71473fe32d19" providerId="ADAL" clId="{F79E637F-321B-4FE3-BC5B-3B872D9A8F80}" dt="2024-12-03T21:40:45.208" v="474" actId="478"/>
          <ac:cxnSpMkLst>
            <pc:docMk/>
            <pc:sldMk cId="1791745688" sldId="508"/>
            <ac:cxnSpMk id="16" creationId="{7C343460-98E5-6508-C338-A7D901C9B82D}"/>
          </ac:cxnSpMkLst>
        </pc:cxnChg>
      </pc:sldChg>
      <pc:sldMasterChg chg="delSldLayout">
        <pc:chgData name="Fu, Xinyuan (rdj4nv)" userId="209eecc1-5a55-47da-9008-71473fe32d19" providerId="ADAL" clId="{F79E637F-321B-4FE3-BC5B-3B872D9A8F80}" dt="2024-12-03T22:21:10.353" v="959" actId="47"/>
        <pc:sldMasterMkLst>
          <pc:docMk/>
          <pc:sldMasterMk cId="0" sldId="2147483648"/>
        </pc:sldMasterMkLst>
        <pc:sldLayoutChg chg="del">
          <pc:chgData name="Fu, Xinyuan (rdj4nv)" userId="209eecc1-5a55-47da-9008-71473fe32d19" providerId="ADAL" clId="{F79E637F-321B-4FE3-BC5B-3B872D9A8F80}" dt="2024-12-03T22:21:10.353" v="959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Fu, Xinyuan (rdj4nv)" userId="209eecc1-5a55-47da-9008-71473fe32d19" providerId="ADAL" clId="{F79E637F-321B-4FE3-BC5B-3B872D9A8F80}" dt="2024-12-03T22:07:12.413" v="893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Fu, Xinyuan (rdj4nv)" userId="209eecc1-5a55-47da-9008-71473fe32d19" providerId="ADAL" clId="{477B5224-AE00-4509-BB28-00C58196C2CC}"/>
    <pc:docChg chg="undo custSel addSld delSld modSld sldOrd">
      <pc:chgData name="Fu, Xinyuan (rdj4nv)" userId="209eecc1-5a55-47da-9008-71473fe32d19" providerId="ADAL" clId="{477B5224-AE00-4509-BB28-00C58196C2CC}" dt="2024-11-18T15:12:58.956" v="5255"/>
      <pc:docMkLst>
        <pc:docMk/>
      </pc:docMkLst>
      <pc:sldChg chg="del">
        <pc:chgData name="Fu, Xinyuan (rdj4nv)" userId="209eecc1-5a55-47da-9008-71473fe32d19" providerId="ADAL" clId="{477B5224-AE00-4509-BB28-00C58196C2CC}" dt="2024-11-18T03:29:25.032" v="2047" actId="47"/>
        <pc:sldMkLst>
          <pc:docMk/>
          <pc:sldMk cId="2088839046" sldId="460"/>
        </pc:sldMkLst>
      </pc:sldChg>
      <pc:sldChg chg="del">
        <pc:chgData name="Fu, Xinyuan (rdj4nv)" userId="209eecc1-5a55-47da-9008-71473fe32d19" providerId="ADAL" clId="{477B5224-AE00-4509-BB28-00C58196C2CC}" dt="2024-11-18T03:29:25.735" v="2048" actId="47"/>
        <pc:sldMkLst>
          <pc:docMk/>
          <pc:sldMk cId="2630440817" sldId="462"/>
        </pc:sldMkLst>
      </pc:sldChg>
      <pc:sldChg chg="del">
        <pc:chgData name="Fu, Xinyuan (rdj4nv)" userId="209eecc1-5a55-47da-9008-71473fe32d19" providerId="ADAL" clId="{477B5224-AE00-4509-BB28-00C58196C2CC}" dt="2024-11-18T03:29:27.524" v="2050" actId="47"/>
        <pc:sldMkLst>
          <pc:docMk/>
          <pc:sldMk cId="1071918167" sldId="463"/>
        </pc:sldMkLst>
      </pc:sldChg>
      <pc:sldChg chg="del">
        <pc:chgData name="Fu, Xinyuan (rdj4nv)" userId="209eecc1-5a55-47da-9008-71473fe32d19" providerId="ADAL" clId="{477B5224-AE00-4509-BB28-00C58196C2CC}" dt="2024-11-18T03:29:26.898" v="2049" actId="47"/>
        <pc:sldMkLst>
          <pc:docMk/>
          <pc:sldMk cId="470663427" sldId="464"/>
        </pc:sldMkLst>
      </pc:sldChg>
      <pc:sldChg chg="del">
        <pc:chgData name="Fu, Xinyuan (rdj4nv)" userId="209eecc1-5a55-47da-9008-71473fe32d19" providerId="ADAL" clId="{477B5224-AE00-4509-BB28-00C58196C2CC}" dt="2024-11-18T03:29:28.345" v="2051" actId="47"/>
        <pc:sldMkLst>
          <pc:docMk/>
          <pc:sldMk cId="3906349897" sldId="465"/>
        </pc:sldMkLst>
      </pc:sldChg>
      <pc:sldChg chg="del">
        <pc:chgData name="Fu, Xinyuan (rdj4nv)" userId="209eecc1-5a55-47da-9008-71473fe32d19" providerId="ADAL" clId="{477B5224-AE00-4509-BB28-00C58196C2CC}" dt="2024-11-18T03:29:29.060" v="2052" actId="47"/>
        <pc:sldMkLst>
          <pc:docMk/>
          <pc:sldMk cId="1682898059" sldId="466"/>
        </pc:sldMkLst>
      </pc:sldChg>
      <pc:sldChg chg="modSp del mod">
        <pc:chgData name="Fu, Xinyuan (rdj4nv)" userId="209eecc1-5a55-47da-9008-71473fe32d19" providerId="ADAL" clId="{477B5224-AE00-4509-BB28-00C58196C2CC}" dt="2024-11-18T05:24:45.539" v="4757" actId="47"/>
        <pc:sldMkLst>
          <pc:docMk/>
          <pc:sldMk cId="1566504627" sldId="467"/>
        </pc:sldMkLst>
        <pc:spChg chg="mod">
          <ac:chgData name="Fu, Xinyuan (rdj4nv)" userId="209eecc1-5a55-47da-9008-71473fe32d19" providerId="ADAL" clId="{477B5224-AE00-4509-BB28-00C58196C2CC}" dt="2024-11-18T01:42:54.886" v="112" actId="20577"/>
          <ac:spMkLst>
            <pc:docMk/>
            <pc:sldMk cId="1566504627" sldId="467"/>
            <ac:spMk id="73" creationId="{78EBA5B4-AF76-05FB-4EBF-727A1975091B}"/>
          </ac:spMkLst>
        </pc:spChg>
      </pc:sldChg>
      <pc:sldChg chg="new del">
        <pc:chgData name="Fu, Xinyuan (rdj4nv)" userId="209eecc1-5a55-47da-9008-71473fe32d19" providerId="ADAL" clId="{477B5224-AE00-4509-BB28-00C58196C2CC}" dt="2024-11-18T03:29:29.974" v="2053" actId="47"/>
        <pc:sldMkLst>
          <pc:docMk/>
          <pc:sldMk cId="653229313" sldId="468"/>
        </pc:sldMkLst>
      </pc:sldChg>
      <pc:sldChg chg="addSp delSp modSp add mod">
        <pc:chgData name="Fu, Xinyuan (rdj4nv)" userId="209eecc1-5a55-47da-9008-71473fe32d19" providerId="ADAL" clId="{477B5224-AE00-4509-BB28-00C58196C2CC}" dt="2024-11-18T03:26:22.981" v="1859" actId="14100"/>
        <pc:sldMkLst>
          <pc:docMk/>
          <pc:sldMk cId="1902846577" sldId="469"/>
        </pc:sldMkLst>
        <pc:spChg chg="del mod">
          <ac:chgData name="Fu, Xinyuan (rdj4nv)" userId="209eecc1-5a55-47da-9008-71473fe32d19" providerId="ADAL" clId="{477B5224-AE00-4509-BB28-00C58196C2CC}" dt="2024-11-18T03:00:33.975" v="1105" actId="478"/>
          <ac:spMkLst>
            <pc:docMk/>
            <pc:sldMk cId="1902846577" sldId="469"/>
            <ac:spMk id="2" creationId="{4BDC1A6A-2EB5-F72C-5BCC-5FEE56B5973B}"/>
          </ac:spMkLst>
        </pc:spChg>
        <pc:spChg chg="mod">
          <ac:chgData name="Fu, Xinyuan (rdj4nv)" userId="209eecc1-5a55-47da-9008-71473fe32d19" providerId="ADAL" clId="{477B5224-AE00-4509-BB28-00C58196C2CC}" dt="2024-11-18T03:22:36.786" v="1455" actId="1076"/>
          <ac:spMkLst>
            <pc:docMk/>
            <pc:sldMk cId="1902846577" sldId="469"/>
            <ac:spMk id="6" creationId="{B06AD0A8-EADE-710A-4C9E-D1D3FDFA8385}"/>
          </ac:spMkLst>
        </pc:spChg>
        <pc:spChg chg="add mod">
          <ac:chgData name="Fu, Xinyuan (rdj4nv)" userId="209eecc1-5a55-47da-9008-71473fe32d19" providerId="ADAL" clId="{477B5224-AE00-4509-BB28-00C58196C2CC}" dt="2024-11-18T03:22:29.928" v="1454" actId="1076"/>
          <ac:spMkLst>
            <pc:docMk/>
            <pc:sldMk cId="1902846577" sldId="469"/>
            <ac:spMk id="11" creationId="{FBCFE21F-56C3-F5D1-BB23-6FD0D33BB16B}"/>
          </ac:spMkLst>
        </pc:spChg>
        <pc:spChg chg="add mod">
          <ac:chgData name="Fu, Xinyuan (rdj4nv)" userId="209eecc1-5a55-47da-9008-71473fe32d19" providerId="ADAL" clId="{477B5224-AE00-4509-BB28-00C58196C2CC}" dt="2024-11-18T03:22:29.928" v="1454" actId="1076"/>
          <ac:spMkLst>
            <pc:docMk/>
            <pc:sldMk cId="1902846577" sldId="469"/>
            <ac:spMk id="14" creationId="{9DE29930-5374-B70C-D825-1A4B7273ADFC}"/>
          </ac:spMkLst>
        </pc:spChg>
        <pc:spChg chg="add mod">
          <ac:chgData name="Fu, Xinyuan (rdj4nv)" userId="209eecc1-5a55-47da-9008-71473fe32d19" providerId="ADAL" clId="{477B5224-AE00-4509-BB28-00C58196C2CC}" dt="2024-11-18T03:10:45.317" v="1238" actId="14100"/>
          <ac:spMkLst>
            <pc:docMk/>
            <pc:sldMk cId="1902846577" sldId="469"/>
            <ac:spMk id="15" creationId="{4EAF150E-F495-2FC8-3A67-E6509792D277}"/>
          </ac:spMkLst>
        </pc:spChg>
        <pc:spChg chg="add del mod">
          <ac:chgData name="Fu, Xinyuan (rdj4nv)" userId="209eecc1-5a55-47da-9008-71473fe32d19" providerId="ADAL" clId="{477B5224-AE00-4509-BB28-00C58196C2CC}" dt="2024-11-18T03:21:29.800" v="1377"/>
          <ac:spMkLst>
            <pc:docMk/>
            <pc:sldMk cId="1902846577" sldId="469"/>
            <ac:spMk id="16" creationId="{165FE063-44FF-BD5C-DCB5-5E97F9B5F6AA}"/>
          </ac:spMkLst>
        </pc:spChg>
        <pc:spChg chg="add mod">
          <ac:chgData name="Fu, Xinyuan (rdj4nv)" userId="209eecc1-5a55-47da-9008-71473fe32d19" providerId="ADAL" clId="{477B5224-AE00-4509-BB28-00C58196C2CC}" dt="2024-11-18T03:26:22.981" v="1859" actId="14100"/>
          <ac:spMkLst>
            <pc:docMk/>
            <pc:sldMk cId="1902846577" sldId="469"/>
            <ac:spMk id="17" creationId="{0DB8D5E9-7ABC-F507-2D65-CB80E078CE7D}"/>
          </ac:spMkLst>
        </pc:spChg>
        <pc:spChg chg="mod">
          <ac:chgData name="Fu, Xinyuan (rdj4nv)" userId="209eecc1-5a55-47da-9008-71473fe32d19" providerId="ADAL" clId="{477B5224-AE00-4509-BB28-00C58196C2CC}" dt="2024-11-18T02:59:52.486" v="1103" actId="20577"/>
          <ac:spMkLst>
            <pc:docMk/>
            <pc:sldMk cId="1902846577" sldId="469"/>
            <ac:spMk id="73" creationId="{9308A288-5897-83D7-FC6D-83A4DC31E789}"/>
          </ac:spMkLst>
        </pc:spChg>
        <pc:picChg chg="del">
          <ac:chgData name="Fu, Xinyuan (rdj4nv)" userId="209eecc1-5a55-47da-9008-71473fe32d19" providerId="ADAL" clId="{477B5224-AE00-4509-BB28-00C58196C2CC}" dt="2024-11-18T01:50:50.149" v="114" actId="478"/>
          <ac:picMkLst>
            <pc:docMk/>
            <pc:sldMk cId="1902846577" sldId="469"/>
            <ac:picMk id="5" creationId="{6D35FF4B-B017-0202-5764-C5BCC88F5147}"/>
          </ac:picMkLst>
        </pc:picChg>
        <pc:picChg chg="add mod">
          <ac:chgData name="Fu, Xinyuan (rdj4nv)" userId="209eecc1-5a55-47da-9008-71473fe32d19" providerId="ADAL" clId="{477B5224-AE00-4509-BB28-00C58196C2CC}" dt="2024-11-18T03:22:36.786" v="1455" actId="1076"/>
          <ac:picMkLst>
            <pc:docMk/>
            <pc:sldMk cId="1902846577" sldId="469"/>
            <ac:picMk id="7" creationId="{D6F4FF51-2594-DE5A-327F-513B20D70C33}"/>
          </ac:picMkLst>
        </pc:picChg>
        <pc:picChg chg="add mod">
          <ac:chgData name="Fu, Xinyuan (rdj4nv)" userId="209eecc1-5a55-47da-9008-71473fe32d19" providerId="ADAL" clId="{477B5224-AE00-4509-BB28-00C58196C2CC}" dt="2024-11-18T03:22:29.928" v="1454" actId="1076"/>
          <ac:picMkLst>
            <pc:docMk/>
            <pc:sldMk cId="1902846577" sldId="469"/>
            <ac:picMk id="10" creationId="{63EEE70A-64AE-88AC-0881-B320E27756B4}"/>
          </ac:picMkLst>
        </pc:picChg>
        <pc:picChg chg="add mod">
          <ac:chgData name="Fu, Xinyuan (rdj4nv)" userId="209eecc1-5a55-47da-9008-71473fe32d19" providerId="ADAL" clId="{477B5224-AE00-4509-BB28-00C58196C2CC}" dt="2024-11-18T03:22:29.928" v="1454" actId="1076"/>
          <ac:picMkLst>
            <pc:docMk/>
            <pc:sldMk cId="1902846577" sldId="469"/>
            <ac:picMk id="13" creationId="{78DE1F18-3C0F-5820-1F93-94DF97A367A5}"/>
          </ac:picMkLst>
        </pc:picChg>
      </pc:sldChg>
      <pc:sldChg chg="addSp delSp modSp add mod">
        <pc:chgData name="Fu, Xinyuan (rdj4nv)" userId="209eecc1-5a55-47da-9008-71473fe32d19" providerId="ADAL" clId="{477B5224-AE00-4509-BB28-00C58196C2CC}" dt="2024-11-18T02:49:31.257" v="1065" actId="1076"/>
        <pc:sldMkLst>
          <pc:docMk/>
          <pc:sldMk cId="3027926579" sldId="470"/>
        </pc:sldMkLst>
        <pc:spChg chg="del mod">
          <ac:chgData name="Fu, Xinyuan (rdj4nv)" userId="209eecc1-5a55-47da-9008-71473fe32d19" providerId="ADAL" clId="{477B5224-AE00-4509-BB28-00C58196C2CC}" dt="2024-11-18T02:36:08.920" v="771" actId="478"/>
          <ac:spMkLst>
            <pc:docMk/>
            <pc:sldMk cId="3027926579" sldId="470"/>
            <ac:spMk id="2" creationId="{7A26E4BC-5450-EA50-1432-4A0B68EB5047}"/>
          </ac:spMkLst>
        </pc:spChg>
        <pc:spChg chg="mod">
          <ac:chgData name="Fu, Xinyuan (rdj4nv)" userId="209eecc1-5a55-47da-9008-71473fe32d19" providerId="ADAL" clId="{477B5224-AE00-4509-BB28-00C58196C2CC}" dt="2024-11-18T02:44:45.911" v="993" actId="1076"/>
          <ac:spMkLst>
            <pc:docMk/>
            <pc:sldMk cId="3027926579" sldId="470"/>
            <ac:spMk id="6" creationId="{B9141A3B-ED3B-FA66-77A6-02AA4EB97CD3}"/>
          </ac:spMkLst>
        </pc:spChg>
        <pc:spChg chg="add mod">
          <ac:chgData name="Fu, Xinyuan (rdj4nv)" userId="209eecc1-5a55-47da-9008-71473fe32d19" providerId="ADAL" clId="{477B5224-AE00-4509-BB28-00C58196C2CC}" dt="2024-11-18T02:48:16.022" v="1039" actId="20577"/>
          <ac:spMkLst>
            <pc:docMk/>
            <pc:sldMk cId="3027926579" sldId="470"/>
            <ac:spMk id="8" creationId="{E67C282B-7C65-195A-24C9-4C045EF477B4}"/>
          </ac:spMkLst>
        </pc:spChg>
        <pc:spChg chg="add mod">
          <ac:chgData name="Fu, Xinyuan (rdj4nv)" userId="209eecc1-5a55-47da-9008-71473fe32d19" providerId="ADAL" clId="{477B5224-AE00-4509-BB28-00C58196C2CC}" dt="2024-11-18T02:49:31.257" v="1065" actId="1076"/>
          <ac:spMkLst>
            <pc:docMk/>
            <pc:sldMk cId="3027926579" sldId="470"/>
            <ac:spMk id="12" creationId="{98825391-A4C3-B666-B0B2-F83A28EBCA81}"/>
          </ac:spMkLst>
        </pc:spChg>
        <pc:spChg chg="add mod">
          <ac:chgData name="Fu, Xinyuan (rdj4nv)" userId="209eecc1-5a55-47da-9008-71473fe32d19" providerId="ADAL" clId="{477B5224-AE00-4509-BB28-00C58196C2CC}" dt="2024-11-18T02:49:11.977" v="1040" actId="1076"/>
          <ac:spMkLst>
            <pc:docMk/>
            <pc:sldMk cId="3027926579" sldId="470"/>
            <ac:spMk id="13" creationId="{1115557C-FF89-1C73-F26C-2A084D85AE8E}"/>
          </ac:spMkLst>
        </pc:spChg>
        <pc:spChg chg="mod">
          <ac:chgData name="Fu, Xinyuan (rdj4nv)" userId="209eecc1-5a55-47da-9008-71473fe32d19" providerId="ADAL" clId="{477B5224-AE00-4509-BB28-00C58196C2CC}" dt="2024-11-18T01:53:22.925" v="275" actId="20577"/>
          <ac:spMkLst>
            <pc:docMk/>
            <pc:sldMk cId="3027926579" sldId="470"/>
            <ac:spMk id="73" creationId="{90248273-0C4C-12BF-2BEA-9E3617627C9E}"/>
          </ac:spMkLst>
        </pc:spChg>
        <pc:picChg chg="add mod">
          <ac:chgData name="Fu, Xinyuan (rdj4nv)" userId="209eecc1-5a55-47da-9008-71473fe32d19" providerId="ADAL" clId="{477B5224-AE00-4509-BB28-00C58196C2CC}" dt="2024-11-18T02:44:45.911" v="993" actId="1076"/>
          <ac:picMkLst>
            <pc:docMk/>
            <pc:sldMk cId="3027926579" sldId="470"/>
            <ac:picMk id="5" creationId="{74ACDC11-45D1-4137-8F5C-4632476CB320}"/>
          </ac:picMkLst>
        </pc:picChg>
        <pc:picChg chg="add mod">
          <ac:chgData name="Fu, Xinyuan (rdj4nv)" userId="209eecc1-5a55-47da-9008-71473fe32d19" providerId="ADAL" clId="{477B5224-AE00-4509-BB28-00C58196C2CC}" dt="2024-11-18T02:49:11.977" v="1040" actId="1076"/>
          <ac:picMkLst>
            <pc:docMk/>
            <pc:sldMk cId="3027926579" sldId="470"/>
            <ac:picMk id="11" creationId="{CD841686-E2A7-EC5D-1229-966451F5D22A}"/>
          </ac:picMkLst>
        </pc:picChg>
      </pc:sldChg>
      <pc:sldChg chg="addSp delSp modSp add mod">
        <pc:chgData name="Fu, Xinyuan (rdj4nv)" userId="209eecc1-5a55-47da-9008-71473fe32d19" providerId="ADAL" clId="{477B5224-AE00-4509-BB28-00C58196C2CC}" dt="2024-11-18T14:21:48.145" v="5252" actId="1076"/>
        <pc:sldMkLst>
          <pc:docMk/>
          <pc:sldMk cId="1360371221" sldId="471"/>
        </pc:sldMkLst>
        <pc:spChg chg="mod">
          <ac:chgData name="Fu, Xinyuan (rdj4nv)" userId="209eecc1-5a55-47da-9008-71473fe32d19" providerId="ADAL" clId="{477B5224-AE00-4509-BB28-00C58196C2CC}" dt="2024-11-18T04:05:43.885" v="2294" actId="20577"/>
          <ac:spMkLst>
            <pc:docMk/>
            <pc:sldMk cId="1360371221" sldId="471"/>
            <ac:spMk id="2" creationId="{1EB86A4A-E34E-54B7-4BBF-90A8B468AE64}"/>
          </ac:spMkLst>
        </pc:spChg>
        <pc:spChg chg="add mod">
          <ac:chgData name="Fu, Xinyuan (rdj4nv)" userId="209eecc1-5a55-47da-9008-71473fe32d19" providerId="ADAL" clId="{477B5224-AE00-4509-BB28-00C58196C2CC}" dt="2024-11-18T14:21:48.145" v="5252" actId="1076"/>
          <ac:spMkLst>
            <pc:docMk/>
            <pc:sldMk cId="1360371221" sldId="471"/>
            <ac:spMk id="4" creationId="{E4904F6F-CB48-F338-0C77-D5687EE955E9}"/>
          </ac:spMkLst>
        </pc:spChg>
        <pc:spChg chg="del">
          <ac:chgData name="Fu, Xinyuan (rdj4nv)" userId="209eecc1-5a55-47da-9008-71473fe32d19" providerId="ADAL" clId="{477B5224-AE00-4509-BB28-00C58196C2CC}" dt="2024-11-18T05:24:55.011" v="4758" actId="478"/>
          <ac:spMkLst>
            <pc:docMk/>
            <pc:sldMk cId="1360371221" sldId="471"/>
            <ac:spMk id="6" creationId="{3C2CE1A2-C9DB-00F5-2FAD-FBB8BC653519}"/>
          </ac:spMkLst>
        </pc:spChg>
        <pc:spChg chg="mod">
          <ac:chgData name="Fu, Xinyuan (rdj4nv)" userId="209eecc1-5a55-47da-9008-71473fe32d19" providerId="ADAL" clId="{477B5224-AE00-4509-BB28-00C58196C2CC}" dt="2024-11-18T03:20:35.857" v="1361" actId="20577"/>
          <ac:spMkLst>
            <pc:docMk/>
            <pc:sldMk cId="1360371221" sldId="471"/>
            <ac:spMk id="73" creationId="{18B159FA-EB47-068B-9ED1-C1FADCE254E9}"/>
          </ac:spMkLst>
        </pc:spChg>
        <pc:picChg chg="del">
          <ac:chgData name="Fu, Xinyuan (rdj4nv)" userId="209eecc1-5a55-47da-9008-71473fe32d19" providerId="ADAL" clId="{477B5224-AE00-4509-BB28-00C58196C2CC}" dt="2024-11-18T03:13:48.885" v="1295" actId="478"/>
          <ac:picMkLst>
            <pc:docMk/>
            <pc:sldMk cId="1360371221" sldId="471"/>
            <ac:picMk id="5" creationId="{DD97B99F-7DB5-0891-5BFC-48F71E2B14A8}"/>
          </ac:picMkLst>
        </pc:picChg>
      </pc:sldChg>
      <pc:sldChg chg="addSp delSp modSp add mod">
        <pc:chgData name="Fu, Xinyuan (rdj4nv)" userId="209eecc1-5a55-47da-9008-71473fe32d19" providerId="ADAL" clId="{477B5224-AE00-4509-BB28-00C58196C2CC}" dt="2024-11-18T05:27:08.073" v="4922" actId="20577"/>
        <pc:sldMkLst>
          <pc:docMk/>
          <pc:sldMk cId="3274498340" sldId="472"/>
        </pc:sldMkLst>
        <pc:spChg chg="del">
          <ac:chgData name="Fu, Xinyuan (rdj4nv)" userId="209eecc1-5a55-47da-9008-71473fe32d19" providerId="ADAL" clId="{477B5224-AE00-4509-BB28-00C58196C2CC}" dt="2024-11-18T03:43:10.111" v="2056" actId="478"/>
          <ac:spMkLst>
            <pc:docMk/>
            <pc:sldMk cId="3274498340" sldId="472"/>
            <ac:spMk id="2" creationId="{23F54482-335B-4ADB-D789-740E2449BD25}"/>
          </ac:spMkLst>
        </pc:spChg>
        <pc:spChg chg="mod">
          <ac:chgData name="Fu, Xinyuan (rdj4nv)" userId="209eecc1-5a55-47da-9008-71473fe32d19" providerId="ADAL" clId="{477B5224-AE00-4509-BB28-00C58196C2CC}" dt="2024-11-18T05:27:08.073" v="4922" actId="20577"/>
          <ac:spMkLst>
            <pc:docMk/>
            <pc:sldMk cId="3274498340" sldId="472"/>
            <ac:spMk id="6" creationId="{837F9096-8272-7D4A-74F3-C73FBBD87966}"/>
          </ac:spMkLst>
        </pc:spChg>
        <pc:spChg chg="add mod">
          <ac:chgData name="Fu, Xinyuan (rdj4nv)" userId="209eecc1-5a55-47da-9008-71473fe32d19" providerId="ADAL" clId="{477B5224-AE00-4509-BB28-00C58196C2CC}" dt="2024-11-18T04:14:08.222" v="2882" actId="1076"/>
          <ac:spMkLst>
            <pc:docMk/>
            <pc:sldMk cId="3274498340" sldId="472"/>
            <ac:spMk id="7" creationId="{2CD12DA9-9A4D-762F-593B-EA34FF2BB613}"/>
          </ac:spMkLst>
        </pc:spChg>
        <pc:picChg chg="add mod">
          <ac:chgData name="Fu, Xinyuan (rdj4nv)" userId="209eecc1-5a55-47da-9008-71473fe32d19" providerId="ADAL" clId="{477B5224-AE00-4509-BB28-00C58196C2CC}" dt="2024-11-18T04:08:43.170" v="2608" actId="1076"/>
          <ac:picMkLst>
            <pc:docMk/>
            <pc:sldMk cId="3274498340" sldId="472"/>
            <ac:picMk id="5" creationId="{8AEE4625-62BB-E5B8-E3B7-7C031D1EA1D6}"/>
          </ac:picMkLst>
        </pc:picChg>
      </pc:sldChg>
      <pc:sldChg chg="addSp delSp modSp add mod">
        <pc:chgData name="Fu, Xinyuan (rdj4nv)" userId="209eecc1-5a55-47da-9008-71473fe32d19" providerId="ADAL" clId="{477B5224-AE00-4509-BB28-00C58196C2CC}" dt="2024-11-18T05:28:07.754" v="4972" actId="1076"/>
        <pc:sldMkLst>
          <pc:docMk/>
          <pc:sldMk cId="550289520" sldId="473"/>
        </pc:sldMkLst>
        <pc:spChg chg="del">
          <ac:chgData name="Fu, Xinyuan (rdj4nv)" userId="209eecc1-5a55-47da-9008-71473fe32d19" providerId="ADAL" clId="{477B5224-AE00-4509-BB28-00C58196C2CC}" dt="2024-11-18T04:14:25.683" v="2884" actId="478"/>
          <ac:spMkLst>
            <pc:docMk/>
            <pc:sldMk cId="550289520" sldId="473"/>
            <ac:spMk id="6" creationId="{21F4A404-FFDD-E1AD-29D6-2646BF99CA1C}"/>
          </ac:spMkLst>
        </pc:spChg>
        <pc:spChg chg="add mod">
          <ac:chgData name="Fu, Xinyuan (rdj4nv)" userId="209eecc1-5a55-47da-9008-71473fe32d19" providerId="ADAL" clId="{477B5224-AE00-4509-BB28-00C58196C2CC}" dt="2024-11-18T05:27:22.300" v="4923" actId="1076"/>
          <ac:spMkLst>
            <pc:docMk/>
            <pc:sldMk cId="550289520" sldId="473"/>
            <ac:spMk id="7" creationId="{87D59A69-D9A8-9C6A-535B-4BFD3D32E82F}"/>
          </ac:spMkLst>
        </pc:spChg>
        <pc:spChg chg="add mod">
          <ac:chgData name="Fu, Xinyuan (rdj4nv)" userId="209eecc1-5a55-47da-9008-71473fe32d19" providerId="ADAL" clId="{477B5224-AE00-4509-BB28-00C58196C2CC}" dt="2024-11-18T05:28:07.754" v="4972" actId="1076"/>
          <ac:spMkLst>
            <pc:docMk/>
            <pc:sldMk cId="550289520" sldId="473"/>
            <ac:spMk id="8" creationId="{DEE4F1CA-CFC4-A1D2-28FA-588626530021}"/>
          </ac:spMkLst>
        </pc:spChg>
        <pc:picChg chg="add mod modCrop">
          <ac:chgData name="Fu, Xinyuan (rdj4nv)" userId="209eecc1-5a55-47da-9008-71473fe32d19" providerId="ADAL" clId="{477B5224-AE00-4509-BB28-00C58196C2CC}" dt="2024-11-18T04:16:42.213" v="2990" actId="732"/>
          <ac:picMkLst>
            <pc:docMk/>
            <pc:sldMk cId="550289520" sldId="473"/>
            <ac:picMk id="4" creationId="{18BD85B3-E961-AD4A-C1E5-F57EAAA60E28}"/>
          </ac:picMkLst>
        </pc:picChg>
        <pc:picChg chg="del">
          <ac:chgData name="Fu, Xinyuan (rdj4nv)" userId="209eecc1-5a55-47da-9008-71473fe32d19" providerId="ADAL" clId="{477B5224-AE00-4509-BB28-00C58196C2CC}" dt="2024-11-18T03:44:02.443" v="2065" actId="478"/>
          <ac:picMkLst>
            <pc:docMk/>
            <pc:sldMk cId="550289520" sldId="473"/>
            <ac:picMk id="5" creationId="{7594D87F-6E4E-4035-6B36-DC9B9D59F34D}"/>
          </ac:picMkLst>
        </pc:picChg>
      </pc:sldChg>
      <pc:sldChg chg="addSp delSp modSp add mod">
        <pc:chgData name="Fu, Xinyuan (rdj4nv)" userId="209eecc1-5a55-47da-9008-71473fe32d19" providerId="ADAL" clId="{477B5224-AE00-4509-BB28-00C58196C2CC}" dt="2024-11-18T05:28:16.276" v="4981" actId="20577"/>
        <pc:sldMkLst>
          <pc:docMk/>
          <pc:sldMk cId="2828996702" sldId="474"/>
        </pc:sldMkLst>
        <pc:spChg chg="mod">
          <ac:chgData name="Fu, Xinyuan (rdj4nv)" userId="209eecc1-5a55-47da-9008-71473fe32d19" providerId="ADAL" clId="{477B5224-AE00-4509-BB28-00C58196C2CC}" dt="2024-11-18T04:28:24.229" v="3689" actId="1076"/>
          <ac:spMkLst>
            <pc:docMk/>
            <pc:sldMk cId="2828996702" sldId="474"/>
            <ac:spMk id="6" creationId="{7C7CB2B8-10F5-5371-783F-12E4BBE7D79C}"/>
          </ac:spMkLst>
        </pc:spChg>
        <pc:spChg chg="add mod">
          <ac:chgData name="Fu, Xinyuan (rdj4nv)" userId="209eecc1-5a55-47da-9008-71473fe32d19" providerId="ADAL" clId="{477B5224-AE00-4509-BB28-00C58196C2CC}" dt="2024-11-18T05:28:16.276" v="4981" actId="20577"/>
          <ac:spMkLst>
            <pc:docMk/>
            <pc:sldMk cId="2828996702" sldId="474"/>
            <ac:spMk id="10" creationId="{D7B17A4A-D509-3B84-78DA-FB7505B9FF71}"/>
          </ac:spMkLst>
        </pc:spChg>
        <pc:picChg chg="del">
          <ac:chgData name="Fu, Xinyuan (rdj4nv)" userId="209eecc1-5a55-47da-9008-71473fe32d19" providerId="ADAL" clId="{477B5224-AE00-4509-BB28-00C58196C2CC}" dt="2024-11-18T04:03:51.462" v="2071" actId="478"/>
          <ac:picMkLst>
            <pc:docMk/>
            <pc:sldMk cId="2828996702" sldId="474"/>
            <ac:picMk id="4" creationId="{916F38E8-FE49-D1DA-0E29-1BE329EEF08B}"/>
          </ac:picMkLst>
        </pc:picChg>
        <pc:picChg chg="add mod modCrop">
          <ac:chgData name="Fu, Xinyuan (rdj4nv)" userId="209eecc1-5a55-47da-9008-71473fe32d19" providerId="ADAL" clId="{477B5224-AE00-4509-BB28-00C58196C2CC}" dt="2024-11-18T04:18:32.305" v="3063" actId="1076"/>
          <ac:picMkLst>
            <pc:docMk/>
            <pc:sldMk cId="2828996702" sldId="474"/>
            <ac:picMk id="5" creationId="{E22E9393-C40C-A4DB-629D-1C7D42C5961F}"/>
          </ac:picMkLst>
        </pc:picChg>
        <pc:picChg chg="add mod">
          <ac:chgData name="Fu, Xinyuan (rdj4nv)" userId="209eecc1-5a55-47da-9008-71473fe32d19" providerId="ADAL" clId="{477B5224-AE00-4509-BB28-00C58196C2CC}" dt="2024-11-18T05:26:17.913" v="4809" actId="1076"/>
          <ac:picMkLst>
            <pc:docMk/>
            <pc:sldMk cId="2828996702" sldId="474"/>
            <ac:picMk id="8" creationId="{B296E32A-E1B3-320A-69DE-E812DD0607F1}"/>
          </ac:picMkLst>
        </pc:picChg>
      </pc:sldChg>
      <pc:sldChg chg="addSp delSp modSp add mod ord">
        <pc:chgData name="Fu, Xinyuan (rdj4nv)" userId="209eecc1-5a55-47da-9008-71473fe32d19" providerId="ADAL" clId="{477B5224-AE00-4509-BB28-00C58196C2CC}" dt="2024-11-18T05:26:12.022" v="4808" actId="14100"/>
        <pc:sldMkLst>
          <pc:docMk/>
          <pc:sldMk cId="4190630476" sldId="475"/>
        </pc:sldMkLst>
        <pc:spChg chg="del mod">
          <ac:chgData name="Fu, Xinyuan (rdj4nv)" userId="209eecc1-5a55-47da-9008-71473fe32d19" providerId="ADAL" clId="{477B5224-AE00-4509-BB28-00C58196C2CC}" dt="2024-11-18T04:28:43.724" v="3694" actId="478"/>
          <ac:spMkLst>
            <pc:docMk/>
            <pc:sldMk cId="4190630476" sldId="475"/>
            <ac:spMk id="6" creationId="{454CF51B-3325-A254-EBD6-A7BD4C72F3A7}"/>
          </ac:spMkLst>
        </pc:spChg>
        <pc:spChg chg="add mod">
          <ac:chgData name="Fu, Xinyuan (rdj4nv)" userId="209eecc1-5a55-47da-9008-71473fe32d19" providerId="ADAL" clId="{477B5224-AE00-4509-BB28-00C58196C2CC}" dt="2024-11-18T05:25:57.668" v="4798" actId="1076"/>
          <ac:spMkLst>
            <pc:docMk/>
            <pc:sldMk cId="4190630476" sldId="475"/>
            <ac:spMk id="58" creationId="{9CF9E2AE-2B74-A816-4DCD-D27AD37419EC}"/>
          </ac:spMkLst>
        </pc:spChg>
        <pc:spChg chg="add mod">
          <ac:chgData name="Fu, Xinyuan (rdj4nv)" userId="209eecc1-5a55-47da-9008-71473fe32d19" providerId="ADAL" clId="{477B5224-AE00-4509-BB28-00C58196C2CC}" dt="2024-11-18T05:26:12.022" v="4808" actId="14100"/>
          <ac:spMkLst>
            <pc:docMk/>
            <pc:sldMk cId="4190630476" sldId="475"/>
            <ac:spMk id="59" creationId="{37B72692-A02F-96E8-82B7-869A209FE10F}"/>
          </ac:spMkLst>
        </pc:spChg>
        <pc:picChg chg="add mod modCrop">
          <ac:chgData name="Fu, Xinyuan (rdj4nv)" userId="209eecc1-5a55-47da-9008-71473fe32d19" providerId="ADAL" clId="{477B5224-AE00-4509-BB28-00C58196C2CC}" dt="2024-11-18T04:29:25.424" v="3702" actId="1076"/>
          <ac:picMkLst>
            <pc:docMk/>
            <pc:sldMk cId="4190630476" sldId="475"/>
            <ac:picMk id="2" creationId="{0B00E906-90C1-2CF7-55D6-F6A8EF5033DF}"/>
          </ac:picMkLst>
        </pc:picChg>
        <pc:picChg chg="del">
          <ac:chgData name="Fu, Xinyuan (rdj4nv)" userId="209eecc1-5a55-47da-9008-71473fe32d19" providerId="ADAL" clId="{477B5224-AE00-4509-BB28-00C58196C2CC}" dt="2024-11-18T04:28:40.125" v="3692" actId="478"/>
          <ac:picMkLst>
            <pc:docMk/>
            <pc:sldMk cId="4190630476" sldId="475"/>
            <ac:picMk id="5" creationId="{61A27B70-0C97-41CF-819F-4C58E7434D6D}"/>
          </ac:picMkLst>
        </pc:picChg>
        <pc:picChg chg="del">
          <ac:chgData name="Fu, Xinyuan (rdj4nv)" userId="209eecc1-5a55-47da-9008-71473fe32d19" providerId="ADAL" clId="{477B5224-AE00-4509-BB28-00C58196C2CC}" dt="2024-11-18T04:28:39.627" v="3691" actId="478"/>
          <ac:picMkLst>
            <pc:docMk/>
            <pc:sldMk cId="4190630476" sldId="475"/>
            <ac:picMk id="8" creationId="{6FB33163-020A-102E-EFF8-9E042698B339}"/>
          </ac:picMkLst>
        </pc:picChg>
        <pc:picChg chg="add mod">
          <ac:chgData name="Fu, Xinyuan (rdj4nv)" userId="209eecc1-5a55-47da-9008-71473fe32d19" providerId="ADAL" clId="{477B5224-AE00-4509-BB28-00C58196C2CC}" dt="2024-11-18T04:31:29.786" v="3728" actId="1076"/>
          <ac:picMkLst>
            <pc:docMk/>
            <pc:sldMk cId="4190630476" sldId="475"/>
            <ac:picMk id="35" creationId="{07FF5289-F6C5-5EE8-B3E7-0F55F6D0E344}"/>
          </ac:picMkLst>
        </pc:picChg>
        <pc:cxnChg chg="add del mod">
          <ac:chgData name="Fu, Xinyuan (rdj4nv)" userId="209eecc1-5a55-47da-9008-71473fe32d19" providerId="ADAL" clId="{477B5224-AE00-4509-BB28-00C58196C2CC}" dt="2024-11-18T04:31:18.739" v="3725" actId="478"/>
          <ac:cxnSpMkLst>
            <pc:docMk/>
            <pc:sldMk cId="4190630476" sldId="475"/>
            <ac:cxnSpMk id="7" creationId="{6CC2308D-0F6D-65E1-556D-B8C3891131D8}"/>
          </ac:cxnSpMkLst>
        </pc:cxnChg>
        <pc:cxnChg chg="add mod">
          <ac:chgData name="Fu, Xinyuan (rdj4nv)" userId="209eecc1-5a55-47da-9008-71473fe32d19" providerId="ADAL" clId="{477B5224-AE00-4509-BB28-00C58196C2CC}" dt="2024-11-18T04:30:13.170" v="3709" actId="14100"/>
          <ac:cxnSpMkLst>
            <pc:docMk/>
            <pc:sldMk cId="4190630476" sldId="475"/>
            <ac:cxnSpMk id="10" creationId="{796AB043-BB3C-D1BF-308F-6ABF6A78787B}"/>
          </ac:cxnSpMkLst>
        </pc:cxnChg>
        <pc:cxnChg chg="add mod">
          <ac:chgData name="Fu, Xinyuan (rdj4nv)" userId="209eecc1-5a55-47da-9008-71473fe32d19" providerId="ADAL" clId="{477B5224-AE00-4509-BB28-00C58196C2CC}" dt="2024-11-18T04:30:18.979" v="3712" actId="14100"/>
          <ac:cxnSpMkLst>
            <pc:docMk/>
            <pc:sldMk cId="4190630476" sldId="475"/>
            <ac:cxnSpMk id="12" creationId="{A88B869A-4DBE-3930-F5DD-51F4C00228E9}"/>
          </ac:cxnSpMkLst>
        </pc:cxnChg>
        <pc:cxnChg chg="add mod">
          <ac:chgData name="Fu, Xinyuan (rdj4nv)" userId="209eecc1-5a55-47da-9008-71473fe32d19" providerId="ADAL" clId="{477B5224-AE00-4509-BB28-00C58196C2CC}" dt="2024-11-18T04:30:29.533" v="3716" actId="1076"/>
          <ac:cxnSpMkLst>
            <pc:docMk/>
            <pc:sldMk cId="4190630476" sldId="475"/>
            <ac:cxnSpMk id="14" creationId="{46351B8E-FF77-CA91-22CE-06693A95EC0D}"/>
          </ac:cxnSpMkLst>
        </pc:cxnChg>
        <pc:cxnChg chg="add mod">
          <ac:chgData name="Fu, Xinyuan (rdj4nv)" userId="209eecc1-5a55-47da-9008-71473fe32d19" providerId="ADAL" clId="{477B5224-AE00-4509-BB28-00C58196C2CC}" dt="2024-11-18T04:30:44.288" v="3719" actId="1076"/>
          <ac:cxnSpMkLst>
            <pc:docMk/>
            <pc:sldMk cId="4190630476" sldId="475"/>
            <ac:cxnSpMk id="16" creationId="{618D7E8F-8305-B0E6-DA9D-B5CDD1C15285}"/>
          </ac:cxnSpMkLst>
        </pc:cxnChg>
        <pc:cxnChg chg="add mod">
          <ac:chgData name="Fu, Xinyuan (rdj4nv)" userId="209eecc1-5a55-47da-9008-71473fe32d19" providerId="ADAL" clId="{477B5224-AE00-4509-BB28-00C58196C2CC}" dt="2024-11-18T04:30:56.053" v="3722" actId="14100"/>
          <ac:cxnSpMkLst>
            <pc:docMk/>
            <pc:sldMk cId="4190630476" sldId="475"/>
            <ac:cxnSpMk id="18" creationId="{1D6C4908-1253-A986-5010-F68800063348}"/>
          </ac:cxnSpMkLst>
        </pc:cxnChg>
        <pc:cxnChg chg="add mod">
          <ac:chgData name="Fu, Xinyuan (rdj4nv)" userId="209eecc1-5a55-47da-9008-71473fe32d19" providerId="ADAL" clId="{477B5224-AE00-4509-BB28-00C58196C2CC}" dt="2024-11-18T04:31:15.224" v="3724" actId="1076"/>
          <ac:cxnSpMkLst>
            <pc:docMk/>
            <pc:sldMk cId="4190630476" sldId="475"/>
            <ac:cxnSpMk id="20" creationId="{EF81E4D5-1EE3-1D0D-3385-0CD8ED52B493}"/>
          </ac:cxnSpMkLst>
        </pc:cxnChg>
        <pc:cxnChg chg="add mod">
          <ac:chgData name="Fu, Xinyuan (rdj4nv)" userId="209eecc1-5a55-47da-9008-71473fe32d19" providerId="ADAL" clId="{477B5224-AE00-4509-BB28-00C58196C2CC}" dt="2024-11-18T04:31:15.224" v="3724" actId="1076"/>
          <ac:cxnSpMkLst>
            <pc:docMk/>
            <pc:sldMk cId="4190630476" sldId="475"/>
            <ac:cxnSpMk id="21" creationId="{36A719FF-94DC-AB37-EB45-8A88DC7DFB5D}"/>
          </ac:cxnSpMkLst>
        </pc:cxnChg>
        <pc:cxnChg chg="add mod">
          <ac:chgData name="Fu, Xinyuan (rdj4nv)" userId="209eecc1-5a55-47da-9008-71473fe32d19" providerId="ADAL" clId="{477B5224-AE00-4509-BB28-00C58196C2CC}" dt="2024-11-18T04:31:15.224" v="3724" actId="1076"/>
          <ac:cxnSpMkLst>
            <pc:docMk/>
            <pc:sldMk cId="4190630476" sldId="475"/>
            <ac:cxnSpMk id="22" creationId="{BCD47F2D-0D60-7389-8B48-17DBC47DD82E}"/>
          </ac:cxnSpMkLst>
        </pc:cxnChg>
        <pc:cxnChg chg="add mod">
          <ac:chgData name="Fu, Xinyuan (rdj4nv)" userId="209eecc1-5a55-47da-9008-71473fe32d19" providerId="ADAL" clId="{477B5224-AE00-4509-BB28-00C58196C2CC}" dt="2024-11-18T04:31:15.224" v="3724" actId="1076"/>
          <ac:cxnSpMkLst>
            <pc:docMk/>
            <pc:sldMk cId="4190630476" sldId="475"/>
            <ac:cxnSpMk id="23" creationId="{5A11BA0D-BE8F-F7F4-89C2-0FB09B053D4A}"/>
          </ac:cxnSpMkLst>
        </pc:cxnChg>
        <pc:cxnChg chg="add mod">
          <ac:chgData name="Fu, Xinyuan (rdj4nv)" userId="209eecc1-5a55-47da-9008-71473fe32d19" providerId="ADAL" clId="{477B5224-AE00-4509-BB28-00C58196C2CC}" dt="2024-11-18T04:31:15.224" v="3724" actId="1076"/>
          <ac:cxnSpMkLst>
            <pc:docMk/>
            <pc:sldMk cId="4190630476" sldId="475"/>
            <ac:cxnSpMk id="24" creationId="{5820AB80-DD6A-47D0-70FE-F445A20F07B5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25" creationId="{7569DBFA-72E3-3D54-E9D7-868890C3490A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26" creationId="{F3FF2C0E-6DF0-0AA9-0857-372F7E349E72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27" creationId="{50EA37B4-A738-CD03-F899-CB68B787C3A2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28" creationId="{F63BB066-ADD8-F3D0-08E7-0D5286EC1DBA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29" creationId="{F3A11093-17BB-D60E-B2E8-EEAE137F681B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30" creationId="{23C39B3C-9663-8F69-0014-2BDBF5FC55DE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31" creationId="{2B6A5574-6721-0662-62C5-097D7DEF7D4E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32" creationId="{5C1452A8-E611-3AD6-4AE1-5F8B31C8ACF4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33" creationId="{4436A434-7607-7699-522D-0B0CF3443940}"/>
          </ac:cxnSpMkLst>
        </pc:cxnChg>
        <pc:cxnChg chg="add mod">
          <ac:chgData name="Fu, Xinyuan (rdj4nv)" userId="209eecc1-5a55-47da-9008-71473fe32d19" providerId="ADAL" clId="{477B5224-AE00-4509-BB28-00C58196C2CC}" dt="2024-11-18T04:31:22.554" v="3726"/>
          <ac:cxnSpMkLst>
            <pc:docMk/>
            <pc:sldMk cId="4190630476" sldId="475"/>
            <ac:cxnSpMk id="34" creationId="{025332E8-30D2-A256-535E-97A99E69A339}"/>
          </ac:cxnSpMkLst>
        </pc:cxnChg>
        <pc:cxnChg chg="add del mod">
          <ac:chgData name="Fu, Xinyuan (rdj4nv)" userId="209eecc1-5a55-47da-9008-71473fe32d19" providerId="ADAL" clId="{477B5224-AE00-4509-BB28-00C58196C2CC}" dt="2024-11-18T04:31:38.073" v="3731" actId="478"/>
          <ac:cxnSpMkLst>
            <pc:docMk/>
            <pc:sldMk cId="4190630476" sldId="475"/>
            <ac:cxnSpMk id="36" creationId="{9B3160BF-DB4B-0AC0-67BF-9D2ADB5F8000}"/>
          </ac:cxnSpMkLst>
        </pc:cxnChg>
        <pc:cxnChg chg="add del mod">
          <ac:chgData name="Fu, Xinyuan (rdj4nv)" userId="209eecc1-5a55-47da-9008-71473fe32d19" providerId="ADAL" clId="{477B5224-AE00-4509-BB28-00C58196C2CC}" dt="2024-11-18T04:31:39.976" v="3733" actId="478"/>
          <ac:cxnSpMkLst>
            <pc:docMk/>
            <pc:sldMk cId="4190630476" sldId="475"/>
            <ac:cxnSpMk id="37" creationId="{5C507055-EEDB-CE30-CBC9-C391F8CCBB2C}"/>
          </ac:cxnSpMkLst>
        </pc:cxnChg>
        <pc:cxnChg chg="add mod">
          <ac:chgData name="Fu, Xinyuan (rdj4nv)" userId="209eecc1-5a55-47da-9008-71473fe32d19" providerId="ADAL" clId="{477B5224-AE00-4509-BB28-00C58196C2CC}" dt="2024-11-18T04:32:06.031" v="3739" actId="14100"/>
          <ac:cxnSpMkLst>
            <pc:docMk/>
            <pc:sldMk cId="4190630476" sldId="475"/>
            <ac:cxnSpMk id="38" creationId="{97D913F3-6AAB-24BA-EF6F-B598649B7FB8}"/>
          </ac:cxnSpMkLst>
        </pc:cxnChg>
        <pc:cxnChg chg="add del mod">
          <ac:chgData name="Fu, Xinyuan (rdj4nv)" userId="209eecc1-5a55-47da-9008-71473fe32d19" providerId="ADAL" clId="{477B5224-AE00-4509-BB28-00C58196C2CC}" dt="2024-11-18T04:31:39.331" v="3732" actId="478"/>
          <ac:cxnSpMkLst>
            <pc:docMk/>
            <pc:sldMk cId="4190630476" sldId="475"/>
            <ac:cxnSpMk id="39" creationId="{6110FA3B-1848-5243-F7D5-E53E8651EA63}"/>
          </ac:cxnSpMkLst>
        </pc:cxnChg>
        <pc:cxnChg chg="add del mod">
          <ac:chgData name="Fu, Xinyuan (rdj4nv)" userId="209eecc1-5a55-47da-9008-71473fe32d19" providerId="ADAL" clId="{477B5224-AE00-4509-BB28-00C58196C2CC}" dt="2024-11-18T04:31:41.521" v="3734" actId="478"/>
          <ac:cxnSpMkLst>
            <pc:docMk/>
            <pc:sldMk cId="4190630476" sldId="475"/>
            <ac:cxnSpMk id="40" creationId="{183148CD-5732-7E54-A510-1FDADABEF3EC}"/>
          </ac:cxnSpMkLst>
        </pc:cxnChg>
        <pc:cxnChg chg="add del mod">
          <ac:chgData name="Fu, Xinyuan (rdj4nv)" userId="209eecc1-5a55-47da-9008-71473fe32d19" providerId="ADAL" clId="{477B5224-AE00-4509-BB28-00C58196C2CC}" dt="2024-11-18T04:31:35.348" v="3730" actId="478"/>
          <ac:cxnSpMkLst>
            <pc:docMk/>
            <pc:sldMk cId="4190630476" sldId="475"/>
            <ac:cxnSpMk id="41" creationId="{557F97D8-FEEE-4CAF-65F3-DCF136879AFB}"/>
          </ac:cxnSpMkLst>
        </pc:cxnChg>
        <pc:cxnChg chg="add del mod">
          <ac:chgData name="Fu, Xinyuan (rdj4nv)" userId="209eecc1-5a55-47da-9008-71473fe32d19" providerId="ADAL" clId="{477B5224-AE00-4509-BB28-00C58196C2CC}" dt="2024-11-18T04:31:35.348" v="3730" actId="478"/>
          <ac:cxnSpMkLst>
            <pc:docMk/>
            <pc:sldMk cId="4190630476" sldId="475"/>
            <ac:cxnSpMk id="42" creationId="{2E07062C-299A-83B3-459F-AFE7B9F0A3B3}"/>
          </ac:cxnSpMkLst>
        </pc:cxnChg>
        <pc:cxnChg chg="add del mod">
          <ac:chgData name="Fu, Xinyuan (rdj4nv)" userId="209eecc1-5a55-47da-9008-71473fe32d19" providerId="ADAL" clId="{477B5224-AE00-4509-BB28-00C58196C2CC}" dt="2024-11-18T04:31:35.348" v="3730" actId="478"/>
          <ac:cxnSpMkLst>
            <pc:docMk/>
            <pc:sldMk cId="4190630476" sldId="475"/>
            <ac:cxnSpMk id="43" creationId="{2EE80CF5-3C4C-974C-7C61-8811BDF79936}"/>
          </ac:cxnSpMkLst>
        </pc:cxnChg>
        <pc:cxnChg chg="add del mod">
          <ac:chgData name="Fu, Xinyuan (rdj4nv)" userId="209eecc1-5a55-47da-9008-71473fe32d19" providerId="ADAL" clId="{477B5224-AE00-4509-BB28-00C58196C2CC}" dt="2024-11-18T04:31:33.316" v="3729" actId="478"/>
          <ac:cxnSpMkLst>
            <pc:docMk/>
            <pc:sldMk cId="4190630476" sldId="475"/>
            <ac:cxnSpMk id="44" creationId="{85B96565-83E1-3B08-338C-2E18A7230150}"/>
          </ac:cxnSpMkLst>
        </pc:cxnChg>
        <pc:cxnChg chg="add del mod">
          <ac:chgData name="Fu, Xinyuan (rdj4nv)" userId="209eecc1-5a55-47da-9008-71473fe32d19" providerId="ADAL" clId="{477B5224-AE00-4509-BB28-00C58196C2CC}" dt="2024-11-18T04:31:35.348" v="3730" actId="478"/>
          <ac:cxnSpMkLst>
            <pc:docMk/>
            <pc:sldMk cId="4190630476" sldId="475"/>
            <ac:cxnSpMk id="45" creationId="{E84927CC-AE39-38FB-7098-0693E869A385}"/>
          </ac:cxnSpMkLst>
        </pc:cxnChg>
        <pc:cxnChg chg="add mod">
          <ac:chgData name="Fu, Xinyuan (rdj4nv)" userId="209eecc1-5a55-47da-9008-71473fe32d19" providerId="ADAL" clId="{477B5224-AE00-4509-BB28-00C58196C2CC}" dt="2024-11-18T04:32:16.331" v="3743" actId="1076"/>
          <ac:cxnSpMkLst>
            <pc:docMk/>
            <pc:sldMk cId="4190630476" sldId="475"/>
            <ac:cxnSpMk id="48" creationId="{71E0D406-4264-51D4-7B77-4BE88CAEFC6B}"/>
          </ac:cxnSpMkLst>
        </pc:cxnChg>
        <pc:cxnChg chg="add mod">
          <ac:chgData name="Fu, Xinyuan (rdj4nv)" userId="209eecc1-5a55-47da-9008-71473fe32d19" providerId="ADAL" clId="{477B5224-AE00-4509-BB28-00C58196C2CC}" dt="2024-11-18T04:32:22.745" v="3746" actId="14100"/>
          <ac:cxnSpMkLst>
            <pc:docMk/>
            <pc:sldMk cId="4190630476" sldId="475"/>
            <ac:cxnSpMk id="51" creationId="{DFA7C1C4-465F-5527-B428-BE1E8905D02A}"/>
          </ac:cxnSpMkLst>
        </pc:cxnChg>
        <pc:cxnChg chg="add mod">
          <ac:chgData name="Fu, Xinyuan (rdj4nv)" userId="209eecc1-5a55-47da-9008-71473fe32d19" providerId="ADAL" clId="{477B5224-AE00-4509-BB28-00C58196C2CC}" dt="2024-11-18T04:32:32.677" v="3748" actId="1076"/>
          <ac:cxnSpMkLst>
            <pc:docMk/>
            <pc:sldMk cId="4190630476" sldId="475"/>
            <ac:cxnSpMk id="53" creationId="{525BE485-FFF0-D3D2-8145-21B216AFA242}"/>
          </ac:cxnSpMkLst>
        </pc:cxnChg>
        <pc:cxnChg chg="add mod">
          <ac:chgData name="Fu, Xinyuan (rdj4nv)" userId="209eecc1-5a55-47da-9008-71473fe32d19" providerId="ADAL" clId="{477B5224-AE00-4509-BB28-00C58196C2CC}" dt="2024-11-18T04:32:48.108" v="3750" actId="1076"/>
          <ac:cxnSpMkLst>
            <pc:docMk/>
            <pc:sldMk cId="4190630476" sldId="475"/>
            <ac:cxnSpMk id="54" creationId="{0CBEAA1D-74C9-3BCC-C0C1-F9D46E70E58E}"/>
          </ac:cxnSpMkLst>
        </pc:cxnChg>
        <pc:cxnChg chg="add mod">
          <ac:chgData name="Fu, Xinyuan (rdj4nv)" userId="209eecc1-5a55-47da-9008-71473fe32d19" providerId="ADAL" clId="{477B5224-AE00-4509-BB28-00C58196C2CC}" dt="2024-11-18T04:32:48.108" v="3750" actId="1076"/>
          <ac:cxnSpMkLst>
            <pc:docMk/>
            <pc:sldMk cId="4190630476" sldId="475"/>
            <ac:cxnSpMk id="55" creationId="{1906C969-29F8-E675-D9C9-96B3F27F03D6}"/>
          </ac:cxnSpMkLst>
        </pc:cxnChg>
        <pc:cxnChg chg="add mod">
          <ac:chgData name="Fu, Xinyuan (rdj4nv)" userId="209eecc1-5a55-47da-9008-71473fe32d19" providerId="ADAL" clId="{477B5224-AE00-4509-BB28-00C58196C2CC}" dt="2024-11-18T04:32:53.015" v="3751" actId="1076"/>
          <ac:cxnSpMkLst>
            <pc:docMk/>
            <pc:sldMk cId="4190630476" sldId="475"/>
            <ac:cxnSpMk id="56" creationId="{11C3E2FA-4F84-CCF0-3B85-EACA8D6F9DC2}"/>
          </ac:cxnSpMkLst>
        </pc:cxnChg>
        <pc:cxnChg chg="add mod">
          <ac:chgData name="Fu, Xinyuan (rdj4nv)" userId="209eecc1-5a55-47da-9008-71473fe32d19" providerId="ADAL" clId="{477B5224-AE00-4509-BB28-00C58196C2CC}" dt="2024-11-18T04:32:55.257" v="3752" actId="1076"/>
          <ac:cxnSpMkLst>
            <pc:docMk/>
            <pc:sldMk cId="4190630476" sldId="475"/>
            <ac:cxnSpMk id="57" creationId="{681A8D86-778B-0DAC-4E56-03ED5D790717}"/>
          </ac:cxnSpMkLst>
        </pc:cxnChg>
      </pc:sldChg>
      <pc:sldChg chg="addSp delSp modSp add mod">
        <pc:chgData name="Fu, Xinyuan (rdj4nv)" userId="209eecc1-5a55-47da-9008-71473fe32d19" providerId="ADAL" clId="{477B5224-AE00-4509-BB28-00C58196C2CC}" dt="2024-11-18T05:29:00.770" v="5043" actId="20577"/>
        <pc:sldMkLst>
          <pc:docMk/>
          <pc:sldMk cId="247855019" sldId="476"/>
        </pc:sldMkLst>
        <pc:spChg chg="add mod">
          <ac:chgData name="Fu, Xinyuan (rdj4nv)" userId="209eecc1-5a55-47da-9008-71473fe32d19" providerId="ADAL" clId="{477B5224-AE00-4509-BB28-00C58196C2CC}" dt="2024-11-18T05:28:30.010" v="4982" actId="1076"/>
          <ac:spMkLst>
            <pc:docMk/>
            <pc:sldMk cId="247855019" sldId="476"/>
            <ac:spMk id="8" creationId="{0B14A271-9E72-7987-3A06-E58FFD57BCBE}"/>
          </ac:spMkLst>
        </pc:spChg>
        <pc:spChg chg="add mod">
          <ac:chgData name="Fu, Xinyuan (rdj4nv)" userId="209eecc1-5a55-47da-9008-71473fe32d19" providerId="ADAL" clId="{477B5224-AE00-4509-BB28-00C58196C2CC}" dt="2024-11-18T05:29:00.770" v="5043" actId="20577"/>
          <ac:spMkLst>
            <pc:docMk/>
            <pc:sldMk cId="247855019" sldId="476"/>
            <ac:spMk id="11" creationId="{ED49E6E5-7B51-3CB2-863E-1082CFD3DB7A}"/>
          </ac:spMkLst>
        </pc:spChg>
        <pc:spChg chg="mod">
          <ac:chgData name="Fu, Xinyuan (rdj4nv)" userId="209eecc1-5a55-47da-9008-71473fe32d19" providerId="ADAL" clId="{477B5224-AE00-4509-BB28-00C58196C2CC}" dt="2024-11-18T04:54:11.294" v="4205" actId="20577"/>
          <ac:spMkLst>
            <pc:docMk/>
            <pc:sldMk cId="247855019" sldId="476"/>
            <ac:spMk id="73" creationId="{52C19FAC-B262-2387-C1CD-438FA668D093}"/>
          </ac:spMkLst>
        </pc:spChg>
        <pc:picChg chg="del">
          <ac:chgData name="Fu, Xinyuan (rdj4nv)" userId="209eecc1-5a55-47da-9008-71473fe32d19" providerId="ADAL" clId="{477B5224-AE00-4509-BB28-00C58196C2CC}" dt="2024-11-18T04:33:15.470" v="3756" actId="478"/>
          <ac:picMkLst>
            <pc:docMk/>
            <pc:sldMk cId="247855019" sldId="476"/>
            <ac:picMk id="2" creationId="{5850B624-7E05-CB31-B69E-6F4EDAA492BE}"/>
          </ac:picMkLst>
        </pc:picChg>
        <pc:picChg chg="add del mod">
          <ac:chgData name="Fu, Xinyuan (rdj4nv)" userId="209eecc1-5a55-47da-9008-71473fe32d19" providerId="ADAL" clId="{477B5224-AE00-4509-BB28-00C58196C2CC}" dt="2024-11-18T04:51:16.629" v="3763" actId="478"/>
          <ac:picMkLst>
            <pc:docMk/>
            <pc:sldMk cId="247855019" sldId="476"/>
            <ac:picMk id="5" creationId="{2B4F6802-4415-21EF-5FE6-80F2AF611AD1}"/>
          </ac:picMkLst>
        </pc:picChg>
        <pc:picChg chg="add mod">
          <ac:chgData name="Fu, Xinyuan (rdj4nv)" userId="209eecc1-5a55-47da-9008-71473fe32d19" providerId="ADAL" clId="{477B5224-AE00-4509-BB28-00C58196C2CC}" dt="2024-11-18T04:51:26.971" v="3768" actId="1076"/>
          <ac:picMkLst>
            <pc:docMk/>
            <pc:sldMk cId="247855019" sldId="476"/>
            <ac:picMk id="7" creationId="{8F95AF12-12D2-89B8-4967-6617EEDB0A91}"/>
          </ac:picMkLst>
        </pc:picChg>
        <pc:picChg chg="mod">
          <ac:chgData name="Fu, Xinyuan (rdj4nv)" userId="209eecc1-5a55-47da-9008-71473fe32d19" providerId="ADAL" clId="{477B5224-AE00-4509-BB28-00C58196C2CC}" dt="2024-11-18T04:41:49.531" v="3762" actId="1076"/>
          <ac:picMkLst>
            <pc:docMk/>
            <pc:sldMk cId="247855019" sldId="476"/>
            <ac:picMk id="35" creationId="{30E3082A-40ED-782F-44A4-58F05BE1F2D9}"/>
          </ac:picMkLst>
        </pc:pic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10" creationId="{096D1CC4-81DA-33BF-4889-9F13ABC71251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12" creationId="{1A0BF9FA-EA3E-9ED8-7FE0-114309DD2856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14" creationId="{CBB65ED6-9E13-2592-E7C6-969D99571894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16" creationId="{B114DDAD-EC6C-45E4-6B66-062E762D91BE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18" creationId="{EAE46979-8775-E163-3539-1554CA2FCC01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20" creationId="{85E7744B-8B84-A495-4020-EE975D634DF5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21" creationId="{362F36F0-793D-F6D9-1933-CFF8F1C118E7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22" creationId="{B56CE71B-56F1-B5AD-8AEB-2F1B227FEF5F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23" creationId="{3555DFDF-4D01-2990-F058-893AE6FF106E}"/>
          </ac:cxnSpMkLst>
        </pc:cxnChg>
        <pc:cxnChg chg="del">
          <ac:chgData name="Fu, Xinyuan (rdj4nv)" userId="209eecc1-5a55-47da-9008-71473fe32d19" providerId="ADAL" clId="{477B5224-AE00-4509-BB28-00C58196C2CC}" dt="2024-11-18T04:33:15.470" v="3756" actId="478"/>
          <ac:cxnSpMkLst>
            <pc:docMk/>
            <pc:sldMk cId="247855019" sldId="476"/>
            <ac:cxnSpMk id="24" creationId="{E5B01D01-FDC4-E949-7A03-2A9FC7981EC4}"/>
          </ac:cxnSpMkLst>
        </pc:cxnChg>
        <pc:cxnChg chg="mod">
          <ac:chgData name="Fu, Xinyuan (rdj4nv)" userId="209eecc1-5a55-47da-9008-71473fe32d19" providerId="ADAL" clId="{477B5224-AE00-4509-BB28-00C58196C2CC}" dt="2024-11-18T04:41:49.531" v="3762" actId="1076"/>
          <ac:cxnSpMkLst>
            <pc:docMk/>
            <pc:sldMk cId="247855019" sldId="476"/>
            <ac:cxnSpMk id="38" creationId="{833C264B-DD53-DE6F-44F4-288F4D9499DB}"/>
          </ac:cxnSpMkLst>
        </pc:cxnChg>
        <pc:cxnChg chg="mod">
          <ac:chgData name="Fu, Xinyuan (rdj4nv)" userId="209eecc1-5a55-47da-9008-71473fe32d19" providerId="ADAL" clId="{477B5224-AE00-4509-BB28-00C58196C2CC}" dt="2024-11-18T04:41:49.531" v="3762" actId="1076"/>
          <ac:cxnSpMkLst>
            <pc:docMk/>
            <pc:sldMk cId="247855019" sldId="476"/>
            <ac:cxnSpMk id="48" creationId="{9BD9A88B-DA02-EB1F-BB02-7A0F0E49C468}"/>
          </ac:cxnSpMkLst>
        </pc:cxnChg>
        <pc:cxnChg chg="mod">
          <ac:chgData name="Fu, Xinyuan (rdj4nv)" userId="209eecc1-5a55-47da-9008-71473fe32d19" providerId="ADAL" clId="{477B5224-AE00-4509-BB28-00C58196C2CC}" dt="2024-11-18T04:41:49.531" v="3762" actId="1076"/>
          <ac:cxnSpMkLst>
            <pc:docMk/>
            <pc:sldMk cId="247855019" sldId="476"/>
            <ac:cxnSpMk id="51" creationId="{F3919ABD-37DF-C553-062F-4BDC80E34D53}"/>
          </ac:cxnSpMkLst>
        </pc:cxnChg>
        <pc:cxnChg chg="mod">
          <ac:chgData name="Fu, Xinyuan (rdj4nv)" userId="209eecc1-5a55-47da-9008-71473fe32d19" providerId="ADAL" clId="{477B5224-AE00-4509-BB28-00C58196C2CC}" dt="2024-11-18T04:41:49.531" v="3762" actId="1076"/>
          <ac:cxnSpMkLst>
            <pc:docMk/>
            <pc:sldMk cId="247855019" sldId="476"/>
            <ac:cxnSpMk id="53" creationId="{6CCE1B61-EB4A-BEC6-ED96-053FF9613EDA}"/>
          </ac:cxnSpMkLst>
        </pc:cxnChg>
        <pc:cxnChg chg="mod">
          <ac:chgData name="Fu, Xinyuan (rdj4nv)" userId="209eecc1-5a55-47da-9008-71473fe32d19" providerId="ADAL" clId="{477B5224-AE00-4509-BB28-00C58196C2CC}" dt="2024-11-18T04:41:49.531" v="3762" actId="1076"/>
          <ac:cxnSpMkLst>
            <pc:docMk/>
            <pc:sldMk cId="247855019" sldId="476"/>
            <ac:cxnSpMk id="54" creationId="{DA1036B4-512D-83AC-F957-EC4D75CBC019}"/>
          </ac:cxnSpMkLst>
        </pc:cxnChg>
        <pc:cxnChg chg="mod">
          <ac:chgData name="Fu, Xinyuan (rdj4nv)" userId="209eecc1-5a55-47da-9008-71473fe32d19" providerId="ADAL" clId="{477B5224-AE00-4509-BB28-00C58196C2CC}" dt="2024-11-18T04:41:49.531" v="3762" actId="1076"/>
          <ac:cxnSpMkLst>
            <pc:docMk/>
            <pc:sldMk cId="247855019" sldId="476"/>
            <ac:cxnSpMk id="55" creationId="{3A096237-25D8-CA0A-9753-54C1DEA9BB9B}"/>
          </ac:cxnSpMkLst>
        </pc:cxnChg>
        <pc:cxnChg chg="mod">
          <ac:chgData name="Fu, Xinyuan (rdj4nv)" userId="209eecc1-5a55-47da-9008-71473fe32d19" providerId="ADAL" clId="{477B5224-AE00-4509-BB28-00C58196C2CC}" dt="2024-11-18T04:41:49.531" v="3762" actId="1076"/>
          <ac:cxnSpMkLst>
            <pc:docMk/>
            <pc:sldMk cId="247855019" sldId="476"/>
            <ac:cxnSpMk id="56" creationId="{B29D68D9-0D96-3291-954C-1D07F8ED4782}"/>
          </ac:cxnSpMkLst>
        </pc:cxnChg>
        <pc:cxnChg chg="mod">
          <ac:chgData name="Fu, Xinyuan (rdj4nv)" userId="209eecc1-5a55-47da-9008-71473fe32d19" providerId="ADAL" clId="{477B5224-AE00-4509-BB28-00C58196C2CC}" dt="2024-11-18T04:41:49.531" v="3762" actId="1076"/>
          <ac:cxnSpMkLst>
            <pc:docMk/>
            <pc:sldMk cId="247855019" sldId="476"/>
            <ac:cxnSpMk id="57" creationId="{2758968F-AA26-97B0-AFF1-FC677E51475D}"/>
          </ac:cxnSpMkLst>
        </pc:cxnChg>
      </pc:sldChg>
      <pc:sldChg chg="addSp delSp modSp add mod">
        <pc:chgData name="Fu, Xinyuan (rdj4nv)" userId="209eecc1-5a55-47da-9008-71473fe32d19" providerId="ADAL" clId="{477B5224-AE00-4509-BB28-00C58196C2CC}" dt="2024-11-18T05:33:16.384" v="5227" actId="1076"/>
        <pc:sldMkLst>
          <pc:docMk/>
          <pc:sldMk cId="3346524755" sldId="477"/>
        </pc:sldMkLst>
        <pc:spChg chg="del">
          <ac:chgData name="Fu, Xinyuan (rdj4nv)" userId="209eecc1-5a55-47da-9008-71473fe32d19" providerId="ADAL" clId="{477B5224-AE00-4509-BB28-00C58196C2CC}" dt="2024-11-18T04:54:25.196" v="4210" actId="478"/>
          <ac:spMkLst>
            <pc:docMk/>
            <pc:sldMk cId="3346524755" sldId="477"/>
            <ac:spMk id="8" creationId="{C62E2BC5-D96D-CBAA-9C19-89DF6E9CE984}"/>
          </ac:spMkLst>
        </pc:spChg>
        <pc:spChg chg="add mod">
          <ac:chgData name="Fu, Xinyuan (rdj4nv)" userId="209eecc1-5a55-47da-9008-71473fe32d19" providerId="ADAL" clId="{477B5224-AE00-4509-BB28-00C58196C2CC}" dt="2024-11-18T05:01:54.903" v="4298" actId="14100"/>
          <ac:spMkLst>
            <pc:docMk/>
            <pc:sldMk cId="3346524755" sldId="477"/>
            <ac:spMk id="10" creationId="{C3D4BF18-E6AB-2DBB-8BF4-AF36B30619F8}"/>
          </ac:spMkLst>
        </pc:spChg>
        <pc:spChg chg="add mod">
          <ac:chgData name="Fu, Xinyuan (rdj4nv)" userId="209eecc1-5a55-47da-9008-71473fe32d19" providerId="ADAL" clId="{477B5224-AE00-4509-BB28-00C58196C2CC}" dt="2024-11-18T05:29:37.433" v="5120" actId="1076"/>
          <ac:spMkLst>
            <pc:docMk/>
            <pc:sldMk cId="3346524755" sldId="477"/>
            <ac:spMk id="11" creationId="{609336CA-54C1-E530-6E01-F72ED2C69B10}"/>
          </ac:spMkLst>
        </pc:spChg>
        <pc:spChg chg="add mod">
          <ac:chgData name="Fu, Xinyuan (rdj4nv)" userId="209eecc1-5a55-47da-9008-71473fe32d19" providerId="ADAL" clId="{477B5224-AE00-4509-BB28-00C58196C2CC}" dt="2024-11-18T05:02:25.915" v="4302" actId="14100"/>
          <ac:spMkLst>
            <pc:docMk/>
            <pc:sldMk cId="3346524755" sldId="477"/>
            <ac:spMk id="12" creationId="{456F7FF6-0A07-8465-C14D-C9D92DF8EF81}"/>
          </ac:spMkLst>
        </pc:spChg>
        <pc:spChg chg="add mod">
          <ac:chgData name="Fu, Xinyuan (rdj4nv)" userId="209eecc1-5a55-47da-9008-71473fe32d19" providerId="ADAL" clId="{477B5224-AE00-4509-BB28-00C58196C2CC}" dt="2024-11-18T05:02:42.572" v="4307" actId="14100"/>
          <ac:spMkLst>
            <pc:docMk/>
            <pc:sldMk cId="3346524755" sldId="477"/>
            <ac:spMk id="13" creationId="{9CF523C4-3DF4-7B26-8C12-796C475EB671}"/>
          </ac:spMkLst>
        </pc:spChg>
        <pc:spChg chg="add mod">
          <ac:chgData name="Fu, Xinyuan (rdj4nv)" userId="209eecc1-5a55-47da-9008-71473fe32d19" providerId="ADAL" clId="{477B5224-AE00-4509-BB28-00C58196C2CC}" dt="2024-11-18T05:29:28.070" v="5117" actId="20577"/>
          <ac:spMkLst>
            <pc:docMk/>
            <pc:sldMk cId="3346524755" sldId="477"/>
            <ac:spMk id="14" creationId="{E60461F1-4BD8-08F9-5B1D-4D876A49F35D}"/>
          </ac:spMkLst>
        </pc:spChg>
        <pc:spChg chg="add mod">
          <ac:chgData name="Fu, Xinyuan (rdj4nv)" userId="209eecc1-5a55-47da-9008-71473fe32d19" providerId="ADAL" clId="{477B5224-AE00-4509-BB28-00C58196C2CC}" dt="2024-11-18T05:29:42.949" v="5125" actId="20577"/>
          <ac:spMkLst>
            <pc:docMk/>
            <pc:sldMk cId="3346524755" sldId="477"/>
            <ac:spMk id="15" creationId="{AC4473B0-3A3E-9D1C-2C77-6071F0492D44}"/>
          </ac:spMkLst>
        </pc:spChg>
        <pc:spChg chg="add mod">
          <ac:chgData name="Fu, Xinyuan (rdj4nv)" userId="209eecc1-5a55-47da-9008-71473fe32d19" providerId="ADAL" clId="{477B5224-AE00-4509-BB28-00C58196C2CC}" dt="2024-11-18T05:33:16.384" v="5227" actId="1076"/>
          <ac:spMkLst>
            <pc:docMk/>
            <pc:sldMk cId="3346524755" sldId="477"/>
            <ac:spMk id="16" creationId="{1FE4F4C0-746D-C079-4CED-4ED3EEFBE693}"/>
          </ac:spMkLst>
        </pc:spChg>
        <pc:spChg chg="mod">
          <ac:chgData name="Fu, Xinyuan (rdj4nv)" userId="209eecc1-5a55-47da-9008-71473fe32d19" providerId="ADAL" clId="{477B5224-AE00-4509-BB28-00C58196C2CC}" dt="2024-11-18T04:54:34.996" v="4229" actId="20577"/>
          <ac:spMkLst>
            <pc:docMk/>
            <pc:sldMk cId="3346524755" sldId="477"/>
            <ac:spMk id="73" creationId="{1A2A9385-6283-6867-9EE4-A1F6A47B3578}"/>
          </ac:spMkLst>
        </pc:spChg>
        <pc:picChg chg="add mod">
          <ac:chgData name="Fu, Xinyuan (rdj4nv)" userId="209eecc1-5a55-47da-9008-71473fe32d19" providerId="ADAL" clId="{477B5224-AE00-4509-BB28-00C58196C2CC}" dt="2024-11-18T04:58:36.880" v="4234" actId="14100"/>
          <ac:picMkLst>
            <pc:docMk/>
            <pc:sldMk cId="3346524755" sldId="477"/>
            <ac:picMk id="4" creationId="{CC89BEF3-3346-93E2-0BAE-CB931156D8A2}"/>
          </ac:picMkLst>
        </pc:picChg>
        <pc:picChg chg="add mod">
          <ac:chgData name="Fu, Xinyuan (rdj4nv)" userId="209eecc1-5a55-47da-9008-71473fe32d19" providerId="ADAL" clId="{477B5224-AE00-4509-BB28-00C58196C2CC}" dt="2024-11-18T05:02:28.977" v="4305" actId="1076"/>
          <ac:picMkLst>
            <pc:docMk/>
            <pc:sldMk cId="3346524755" sldId="477"/>
            <ac:picMk id="6" creationId="{ABF15F87-9E5C-E2FE-FD50-94982D27FB10}"/>
          </ac:picMkLst>
        </pc:picChg>
        <pc:picChg chg="del">
          <ac:chgData name="Fu, Xinyuan (rdj4nv)" userId="209eecc1-5a55-47da-9008-71473fe32d19" providerId="ADAL" clId="{477B5224-AE00-4509-BB28-00C58196C2CC}" dt="2024-11-18T04:54:20.788" v="4208" actId="478"/>
          <ac:picMkLst>
            <pc:docMk/>
            <pc:sldMk cId="3346524755" sldId="477"/>
            <ac:picMk id="7" creationId="{1677B03D-3983-741B-BF8D-1DC1F8EBEC50}"/>
          </ac:picMkLst>
        </pc:picChg>
        <pc:picChg chg="del">
          <ac:chgData name="Fu, Xinyuan (rdj4nv)" userId="209eecc1-5a55-47da-9008-71473fe32d19" providerId="ADAL" clId="{477B5224-AE00-4509-BB28-00C58196C2CC}" dt="2024-11-18T04:54:20.035" v="4207" actId="478"/>
          <ac:picMkLst>
            <pc:docMk/>
            <pc:sldMk cId="3346524755" sldId="477"/>
            <ac:picMk id="35" creationId="{D026B454-EB73-62DB-9F84-97BDBA143768}"/>
          </ac:picMkLst>
        </pc:picChg>
        <pc:cxnChg chg="del">
          <ac:chgData name="Fu, Xinyuan (rdj4nv)" userId="209eecc1-5a55-47da-9008-71473fe32d19" providerId="ADAL" clId="{477B5224-AE00-4509-BB28-00C58196C2CC}" dt="2024-11-18T04:54:22.166" v="4209" actId="478"/>
          <ac:cxnSpMkLst>
            <pc:docMk/>
            <pc:sldMk cId="3346524755" sldId="477"/>
            <ac:cxnSpMk id="38" creationId="{E48BEB45-DD94-AA58-3895-6A9D6F1FDC42}"/>
          </ac:cxnSpMkLst>
        </pc:cxnChg>
        <pc:cxnChg chg="del">
          <ac:chgData name="Fu, Xinyuan (rdj4nv)" userId="209eecc1-5a55-47da-9008-71473fe32d19" providerId="ADAL" clId="{477B5224-AE00-4509-BB28-00C58196C2CC}" dt="2024-11-18T04:54:22.166" v="4209" actId="478"/>
          <ac:cxnSpMkLst>
            <pc:docMk/>
            <pc:sldMk cId="3346524755" sldId="477"/>
            <ac:cxnSpMk id="48" creationId="{4F2B6777-F628-D70A-8644-F504B4945549}"/>
          </ac:cxnSpMkLst>
        </pc:cxnChg>
        <pc:cxnChg chg="del">
          <ac:chgData name="Fu, Xinyuan (rdj4nv)" userId="209eecc1-5a55-47da-9008-71473fe32d19" providerId="ADAL" clId="{477B5224-AE00-4509-BB28-00C58196C2CC}" dt="2024-11-18T04:54:22.166" v="4209" actId="478"/>
          <ac:cxnSpMkLst>
            <pc:docMk/>
            <pc:sldMk cId="3346524755" sldId="477"/>
            <ac:cxnSpMk id="51" creationId="{69D4717D-E882-FB01-B627-BDFD19A22F86}"/>
          </ac:cxnSpMkLst>
        </pc:cxnChg>
        <pc:cxnChg chg="del">
          <ac:chgData name="Fu, Xinyuan (rdj4nv)" userId="209eecc1-5a55-47da-9008-71473fe32d19" providerId="ADAL" clId="{477B5224-AE00-4509-BB28-00C58196C2CC}" dt="2024-11-18T04:54:22.166" v="4209" actId="478"/>
          <ac:cxnSpMkLst>
            <pc:docMk/>
            <pc:sldMk cId="3346524755" sldId="477"/>
            <ac:cxnSpMk id="53" creationId="{CD72EF70-F2AC-74A1-B35C-3A2D67AFAB4F}"/>
          </ac:cxnSpMkLst>
        </pc:cxnChg>
        <pc:cxnChg chg="del">
          <ac:chgData name="Fu, Xinyuan (rdj4nv)" userId="209eecc1-5a55-47da-9008-71473fe32d19" providerId="ADAL" clId="{477B5224-AE00-4509-BB28-00C58196C2CC}" dt="2024-11-18T04:54:22.166" v="4209" actId="478"/>
          <ac:cxnSpMkLst>
            <pc:docMk/>
            <pc:sldMk cId="3346524755" sldId="477"/>
            <ac:cxnSpMk id="54" creationId="{2121C3F7-12D7-95DF-4128-9C3434D76132}"/>
          </ac:cxnSpMkLst>
        </pc:cxnChg>
        <pc:cxnChg chg="del">
          <ac:chgData name="Fu, Xinyuan (rdj4nv)" userId="209eecc1-5a55-47da-9008-71473fe32d19" providerId="ADAL" clId="{477B5224-AE00-4509-BB28-00C58196C2CC}" dt="2024-11-18T04:54:22.166" v="4209" actId="478"/>
          <ac:cxnSpMkLst>
            <pc:docMk/>
            <pc:sldMk cId="3346524755" sldId="477"/>
            <ac:cxnSpMk id="55" creationId="{D840C878-ADC2-7FA8-F32F-49DE94090CF8}"/>
          </ac:cxnSpMkLst>
        </pc:cxnChg>
        <pc:cxnChg chg="del">
          <ac:chgData name="Fu, Xinyuan (rdj4nv)" userId="209eecc1-5a55-47da-9008-71473fe32d19" providerId="ADAL" clId="{477B5224-AE00-4509-BB28-00C58196C2CC}" dt="2024-11-18T04:54:22.166" v="4209" actId="478"/>
          <ac:cxnSpMkLst>
            <pc:docMk/>
            <pc:sldMk cId="3346524755" sldId="477"/>
            <ac:cxnSpMk id="56" creationId="{71144D96-E6F8-C160-5ACF-6534D6C07BFB}"/>
          </ac:cxnSpMkLst>
        </pc:cxnChg>
        <pc:cxnChg chg="del">
          <ac:chgData name="Fu, Xinyuan (rdj4nv)" userId="209eecc1-5a55-47da-9008-71473fe32d19" providerId="ADAL" clId="{477B5224-AE00-4509-BB28-00C58196C2CC}" dt="2024-11-18T04:54:22.166" v="4209" actId="478"/>
          <ac:cxnSpMkLst>
            <pc:docMk/>
            <pc:sldMk cId="3346524755" sldId="477"/>
            <ac:cxnSpMk id="57" creationId="{684F4036-F262-6B1C-0FA2-DBE028D2CE51}"/>
          </ac:cxnSpMkLst>
        </pc:cxnChg>
      </pc:sldChg>
      <pc:sldChg chg="addSp delSp modSp add mod">
        <pc:chgData name="Fu, Xinyuan (rdj4nv)" userId="209eecc1-5a55-47da-9008-71473fe32d19" providerId="ADAL" clId="{477B5224-AE00-4509-BB28-00C58196C2CC}" dt="2024-11-18T05:30:02.425" v="5148" actId="20577"/>
        <pc:sldMkLst>
          <pc:docMk/>
          <pc:sldMk cId="1484613197" sldId="478"/>
        </pc:sldMkLst>
        <pc:spChg chg="del">
          <ac:chgData name="Fu, Xinyuan (rdj4nv)" userId="209eecc1-5a55-47da-9008-71473fe32d19" providerId="ADAL" clId="{477B5224-AE00-4509-BB28-00C58196C2CC}" dt="2024-11-18T05:07:00.333" v="4312" actId="478"/>
          <ac:spMkLst>
            <pc:docMk/>
            <pc:sldMk cId="1484613197" sldId="478"/>
            <ac:spMk id="10" creationId="{4E15E774-4FF8-763C-C81B-016D3818F5EA}"/>
          </ac:spMkLst>
        </pc:spChg>
        <pc:spChg chg="del">
          <ac:chgData name="Fu, Xinyuan (rdj4nv)" userId="209eecc1-5a55-47da-9008-71473fe32d19" providerId="ADAL" clId="{477B5224-AE00-4509-BB28-00C58196C2CC}" dt="2024-11-18T05:07:04.507" v="4316" actId="478"/>
          <ac:spMkLst>
            <pc:docMk/>
            <pc:sldMk cId="1484613197" sldId="478"/>
            <ac:spMk id="11" creationId="{A28763F2-4722-0F9E-865F-4C2D71B42517}"/>
          </ac:spMkLst>
        </pc:spChg>
        <pc:spChg chg="del">
          <ac:chgData name="Fu, Xinyuan (rdj4nv)" userId="209eecc1-5a55-47da-9008-71473fe32d19" providerId="ADAL" clId="{477B5224-AE00-4509-BB28-00C58196C2CC}" dt="2024-11-18T05:07:01.504" v="4314" actId="478"/>
          <ac:spMkLst>
            <pc:docMk/>
            <pc:sldMk cId="1484613197" sldId="478"/>
            <ac:spMk id="12" creationId="{4EA7B3BF-AC92-B918-E42B-E5D753F9DC56}"/>
          </ac:spMkLst>
        </pc:spChg>
        <pc:spChg chg="del">
          <ac:chgData name="Fu, Xinyuan (rdj4nv)" userId="209eecc1-5a55-47da-9008-71473fe32d19" providerId="ADAL" clId="{477B5224-AE00-4509-BB28-00C58196C2CC}" dt="2024-11-18T05:07:04.069" v="4315" actId="478"/>
          <ac:spMkLst>
            <pc:docMk/>
            <pc:sldMk cId="1484613197" sldId="478"/>
            <ac:spMk id="13" creationId="{E882DAA2-2E13-09C8-78A5-E14188AEBAD5}"/>
          </ac:spMkLst>
        </pc:spChg>
        <pc:spChg chg="add mod">
          <ac:chgData name="Fu, Xinyuan (rdj4nv)" userId="209eecc1-5a55-47da-9008-71473fe32d19" providerId="ADAL" clId="{477B5224-AE00-4509-BB28-00C58196C2CC}" dt="2024-11-18T05:29:55.320" v="5143" actId="20577"/>
          <ac:spMkLst>
            <pc:docMk/>
            <pc:sldMk cId="1484613197" sldId="478"/>
            <ac:spMk id="14" creationId="{6F7C165B-BC70-8DDF-1B9B-57C7071F13EA}"/>
          </ac:spMkLst>
        </pc:spChg>
        <pc:spChg chg="add mod">
          <ac:chgData name="Fu, Xinyuan (rdj4nv)" userId="209eecc1-5a55-47da-9008-71473fe32d19" providerId="ADAL" clId="{477B5224-AE00-4509-BB28-00C58196C2CC}" dt="2024-11-18T05:30:02.425" v="5148" actId="20577"/>
          <ac:spMkLst>
            <pc:docMk/>
            <pc:sldMk cId="1484613197" sldId="478"/>
            <ac:spMk id="15" creationId="{C9A3BF9F-1B15-D911-36E4-B09C09434AF8}"/>
          </ac:spMkLst>
        </pc:spChg>
        <pc:picChg chg="del">
          <ac:chgData name="Fu, Xinyuan (rdj4nv)" userId="209eecc1-5a55-47da-9008-71473fe32d19" providerId="ADAL" clId="{477B5224-AE00-4509-BB28-00C58196C2CC}" dt="2024-11-18T05:06:59.350" v="4311" actId="478"/>
          <ac:picMkLst>
            <pc:docMk/>
            <pc:sldMk cId="1484613197" sldId="478"/>
            <ac:picMk id="4" creationId="{1247E58D-DD02-4007-5324-B0E326D7CBA5}"/>
          </ac:picMkLst>
        </pc:picChg>
        <pc:picChg chg="add mod">
          <ac:chgData name="Fu, Xinyuan (rdj4nv)" userId="209eecc1-5a55-47da-9008-71473fe32d19" providerId="ADAL" clId="{477B5224-AE00-4509-BB28-00C58196C2CC}" dt="2024-11-18T05:07:52.521" v="4327" actId="1076"/>
          <ac:picMkLst>
            <pc:docMk/>
            <pc:sldMk cId="1484613197" sldId="478"/>
            <ac:picMk id="5" creationId="{5BD3C73C-4BEF-902D-EE08-BA53BE7F5CC9}"/>
          </ac:picMkLst>
        </pc:picChg>
        <pc:picChg chg="del">
          <ac:chgData name="Fu, Xinyuan (rdj4nv)" userId="209eecc1-5a55-47da-9008-71473fe32d19" providerId="ADAL" clId="{477B5224-AE00-4509-BB28-00C58196C2CC}" dt="2024-11-18T05:07:00.785" v="4313" actId="478"/>
          <ac:picMkLst>
            <pc:docMk/>
            <pc:sldMk cId="1484613197" sldId="478"/>
            <ac:picMk id="6" creationId="{85472287-0D1B-AAC0-3161-8FB7360F49DE}"/>
          </ac:picMkLst>
        </pc:picChg>
        <pc:picChg chg="add mod">
          <ac:chgData name="Fu, Xinyuan (rdj4nv)" userId="209eecc1-5a55-47da-9008-71473fe32d19" providerId="ADAL" clId="{477B5224-AE00-4509-BB28-00C58196C2CC}" dt="2024-11-18T05:07:51.182" v="4326" actId="1076"/>
          <ac:picMkLst>
            <pc:docMk/>
            <pc:sldMk cId="1484613197" sldId="478"/>
            <ac:picMk id="8" creationId="{8FDF15F8-480C-57E2-EC71-EDE17952620A}"/>
          </ac:picMkLst>
        </pc:picChg>
      </pc:sldChg>
      <pc:sldChg chg="add del">
        <pc:chgData name="Fu, Xinyuan (rdj4nv)" userId="209eecc1-5a55-47da-9008-71473fe32d19" providerId="ADAL" clId="{477B5224-AE00-4509-BB28-00C58196C2CC}" dt="2024-11-18T05:07:06.829" v="4318"/>
        <pc:sldMkLst>
          <pc:docMk/>
          <pc:sldMk cId="978108744" sldId="479"/>
        </pc:sldMkLst>
      </pc:sldChg>
      <pc:sldChg chg="addSp delSp modSp add mod">
        <pc:chgData name="Fu, Xinyuan (rdj4nv)" userId="209eecc1-5a55-47da-9008-71473fe32d19" providerId="ADAL" clId="{477B5224-AE00-4509-BB28-00C58196C2CC}" dt="2024-11-18T05:24:36.538" v="4756" actId="5793"/>
        <pc:sldMkLst>
          <pc:docMk/>
          <pc:sldMk cId="1165930405" sldId="479"/>
        </pc:sldMkLst>
        <pc:spChg chg="add del mod">
          <ac:chgData name="Fu, Xinyuan (rdj4nv)" userId="209eecc1-5a55-47da-9008-71473fe32d19" providerId="ADAL" clId="{477B5224-AE00-4509-BB28-00C58196C2CC}" dt="2024-11-18T05:22:15.280" v="4423"/>
          <ac:spMkLst>
            <pc:docMk/>
            <pc:sldMk cId="1165930405" sldId="479"/>
            <ac:spMk id="5" creationId="{A5DF1018-44B7-0E29-8AFD-C6033930F0F1}"/>
          </ac:spMkLst>
        </pc:spChg>
        <pc:spChg chg="mod">
          <ac:chgData name="Fu, Xinyuan (rdj4nv)" userId="209eecc1-5a55-47da-9008-71473fe32d19" providerId="ADAL" clId="{477B5224-AE00-4509-BB28-00C58196C2CC}" dt="2024-11-18T05:22:05.463" v="4420" actId="14100"/>
          <ac:spMkLst>
            <pc:docMk/>
            <pc:sldMk cId="1165930405" sldId="479"/>
            <ac:spMk id="6" creationId="{3A61EB1A-39D1-7E99-16E8-B865D1B951C1}"/>
          </ac:spMkLst>
        </pc:spChg>
        <pc:spChg chg="add mod">
          <ac:chgData name="Fu, Xinyuan (rdj4nv)" userId="209eecc1-5a55-47da-9008-71473fe32d19" providerId="ADAL" clId="{477B5224-AE00-4509-BB28-00C58196C2CC}" dt="2024-11-18T05:24:36.538" v="4756" actId="5793"/>
          <ac:spMkLst>
            <pc:docMk/>
            <pc:sldMk cId="1165930405" sldId="479"/>
            <ac:spMk id="8" creationId="{5B409526-4377-155E-03BC-5D8916D4CF07}"/>
          </ac:spMkLst>
        </pc:spChg>
        <pc:spChg chg="del">
          <ac:chgData name="Fu, Xinyuan (rdj4nv)" userId="209eecc1-5a55-47da-9008-71473fe32d19" providerId="ADAL" clId="{477B5224-AE00-4509-BB28-00C58196C2CC}" dt="2024-11-18T05:21:07.341" v="4366" actId="478"/>
          <ac:spMkLst>
            <pc:docMk/>
            <pc:sldMk cId="1165930405" sldId="479"/>
            <ac:spMk id="11" creationId="{01620EA8-76D6-582D-0959-F8D42A176CB1}"/>
          </ac:spMkLst>
        </pc:spChg>
        <pc:spChg chg="del">
          <ac:chgData name="Fu, Xinyuan (rdj4nv)" userId="209eecc1-5a55-47da-9008-71473fe32d19" providerId="ADAL" clId="{477B5224-AE00-4509-BB28-00C58196C2CC}" dt="2024-11-18T05:21:05.678" v="4365" actId="478"/>
          <ac:spMkLst>
            <pc:docMk/>
            <pc:sldMk cId="1165930405" sldId="479"/>
            <ac:spMk id="14" creationId="{867E6DD9-A0A4-A2CC-55DF-B964726A0C50}"/>
          </ac:spMkLst>
        </pc:spChg>
        <pc:spChg chg="del">
          <ac:chgData name="Fu, Xinyuan (rdj4nv)" userId="209eecc1-5a55-47da-9008-71473fe32d19" providerId="ADAL" clId="{477B5224-AE00-4509-BB28-00C58196C2CC}" dt="2024-11-18T05:21:09.138" v="4367" actId="478"/>
          <ac:spMkLst>
            <pc:docMk/>
            <pc:sldMk cId="1165930405" sldId="479"/>
            <ac:spMk id="15" creationId="{B0412055-E99B-9829-DE65-9B7017837D3E}"/>
          </ac:spMkLst>
        </pc:spChg>
        <pc:spChg chg="del mod">
          <ac:chgData name="Fu, Xinyuan (rdj4nv)" userId="209eecc1-5a55-47da-9008-71473fe32d19" providerId="ADAL" clId="{477B5224-AE00-4509-BB28-00C58196C2CC}" dt="2024-11-18T05:21:04.605" v="4364" actId="478"/>
          <ac:spMkLst>
            <pc:docMk/>
            <pc:sldMk cId="1165930405" sldId="479"/>
            <ac:spMk id="17" creationId="{2237B6E5-A17F-641A-A07F-3E8AF6E19AFE}"/>
          </ac:spMkLst>
        </pc:spChg>
        <pc:picChg chg="add mod">
          <ac:chgData name="Fu, Xinyuan (rdj4nv)" userId="209eecc1-5a55-47da-9008-71473fe32d19" providerId="ADAL" clId="{477B5224-AE00-4509-BB28-00C58196C2CC}" dt="2024-11-18T05:21:21.560" v="4372" actId="1076"/>
          <ac:picMkLst>
            <pc:docMk/>
            <pc:sldMk cId="1165930405" sldId="479"/>
            <ac:picMk id="4" creationId="{0302780B-3630-21AE-E3B2-9C3CB5E520BC}"/>
          </ac:picMkLst>
        </pc:picChg>
        <pc:picChg chg="del">
          <ac:chgData name="Fu, Xinyuan (rdj4nv)" userId="209eecc1-5a55-47da-9008-71473fe32d19" providerId="ADAL" clId="{477B5224-AE00-4509-BB28-00C58196C2CC}" dt="2024-11-18T05:21:02.923" v="4362" actId="478"/>
          <ac:picMkLst>
            <pc:docMk/>
            <pc:sldMk cId="1165930405" sldId="479"/>
            <ac:picMk id="7" creationId="{252F7DA8-076E-BF2D-C800-98184A091AA1}"/>
          </ac:picMkLst>
        </pc:picChg>
        <pc:picChg chg="del">
          <ac:chgData name="Fu, Xinyuan (rdj4nv)" userId="209eecc1-5a55-47da-9008-71473fe32d19" providerId="ADAL" clId="{477B5224-AE00-4509-BB28-00C58196C2CC}" dt="2024-11-18T05:21:02.167" v="4360" actId="478"/>
          <ac:picMkLst>
            <pc:docMk/>
            <pc:sldMk cId="1165930405" sldId="479"/>
            <ac:picMk id="10" creationId="{0E880D7A-2BFE-7178-F2CE-E89E6E0277B5}"/>
          </ac:picMkLst>
        </pc:picChg>
        <pc:picChg chg="del">
          <ac:chgData name="Fu, Xinyuan (rdj4nv)" userId="209eecc1-5a55-47da-9008-71473fe32d19" providerId="ADAL" clId="{477B5224-AE00-4509-BB28-00C58196C2CC}" dt="2024-11-18T05:21:02.486" v="4361" actId="478"/>
          <ac:picMkLst>
            <pc:docMk/>
            <pc:sldMk cId="1165930405" sldId="479"/>
            <ac:picMk id="13" creationId="{561EA066-5FDD-FB45-E4AD-2D4847FFD9BF}"/>
          </ac:picMkLst>
        </pc:picChg>
      </pc:sldChg>
    </pc:docChg>
  </pc:docChgLst>
  <pc:docChgLst>
    <pc:chgData name="Fu, Xinyuan (rdj4nv)" userId="209eecc1-5a55-47da-9008-71473fe32d19" providerId="ADAL" clId="{F462E721-B045-4179-808E-43268BDDA8B0}"/>
    <pc:docChg chg="undo custSel addSld delSld modSld sldOrd addMainMaster delMainMaster modMainMaster">
      <pc:chgData name="Fu, Xinyuan (rdj4nv)" userId="209eecc1-5a55-47da-9008-71473fe32d19" providerId="ADAL" clId="{F462E721-B045-4179-808E-43268BDDA8B0}" dt="2024-10-14T12:00:14.654" v="4243" actId="1076"/>
      <pc:docMkLst>
        <pc:docMk/>
      </pc:docMkLst>
      <pc:sldChg chg="addSp delSp modSp mod">
        <pc:chgData name="Fu, Xinyuan (rdj4nv)" userId="209eecc1-5a55-47da-9008-71473fe32d19" providerId="ADAL" clId="{F462E721-B045-4179-808E-43268BDDA8B0}" dt="2024-10-14T09:50:58.049" v="2386" actId="20577"/>
        <pc:sldMkLst>
          <pc:docMk/>
          <pc:sldMk cId="2813225089" sldId="418"/>
        </pc:sldMkLst>
        <pc:spChg chg="add mod">
          <ac:chgData name="Fu, Xinyuan (rdj4nv)" userId="209eecc1-5a55-47da-9008-71473fe32d19" providerId="ADAL" clId="{F462E721-B045-4179-808E-43268BDDA8B0}" dt="2024-10-14T09:17:38.214" v="1819" actId="14100"/>
          <ac:spMkLst>
            <pc:docMk/>
            <pc:sldMk cId="2813225089" sldId="418"/>
            <ac:spMk id="2" creationId="{F9250752-2943-BECF-00A2-C141529F1E83}"/>
          </ac:spMkLst>
        </pc:spChg>
        <pc:spChg chg="mod">
          <ac:chgData name="Fu, Xinyuan (rdj4nv)" userId="209eecc1-5a55-47da-9008-71473fe32d19" providerId="ADAL" clId="{F462E721-B045-4179-808E-43268BDDA8B0}" dt="2024-10-14T09:37:10.221" v="2280" actId="1076"/>
          <ac:spMkLst>
            <pc:docMk/>
            <pc:sldMk cId="2813225089" sldId="418"/>
            <ac:spMk id="10" creationId="{1FC32762-B06A-EFB3-83AA-F90ABE85B302}"/>
          </ac:spMkLst>
        </pc:spChg>
        <pc:spChg chg="mod">
          <ac:chgData name="Fu, Xinyuan (rdj4nv)" userId="209eecc1-5a55-47da-9008-71473fe32d19" providerId="ADAL" clId="{F462E721-B045-4179-808E-43268BDDA8B0}" dt="2024-10-14T09:50:58.049" v="2386" actId="20577"/>
          <ac:spMkLst>
            <pc:docMk/>
            <pc:sldMk cId="2813225089" sldId="418"/>
            <ac:spMk id="73" creationId="{00000000-0000-0000-0000-000000000000}"/>
          </ac:spMkLst>
        </pc:spChg>
        <pc:picChg chg="del mod">
          <ac:chgData name="Fu, Xinyuan (rdj4nv)" userId="209eecc1-5a55-47da-9008-71473fe32d19" providerId="ADAL" clId="{F462E721-B045-4179-808E-43268BDDA8B0}" dt="2024-10-14T09:05:34.313" v="1285" actId="478"/>
          <ac:picMkLst>
            <pc:docMk/>
            <pc:sldMk cId="2813225089" sldId="418"/>
            <ac:picMk id="4" creationId="{8CE7BFD1-6AE5-25AF-25D8-EBD748E61F69}"/>
          </ac:picMkLst>
        </pc:picChg>
        <pc:picChg chg="add mod">
          <ac:chgData name="Fu, Xinyuan (rdj4nv)" userId="209eecc1-5a55-47da-9008-71473fe32d19" providerId="ADAL" clId="{F462E721-B045-4179-808E-43268BDDA8B0}" dt="2024-10-14T09:05:43.036" v="1289" actId="1076"/>
          <ac:picMkLst>
            <pc:docMk/>
            <pc:sldMk cId="2813225089" sldId="418"/>
            <ac:picMk id="5" creationId="{6BFEC030-1068-D254-9DD2-A369039EB39E}"/>
          </ac:picMkLst>
        </pc:picChg>
      </pc:sldChg>
      <pc:sldChg chg="add del">
        <pc:chgData name="Fu, Xinyuan (rdj4nv)" userId="209eecc1-5a55-47da-9008-71473fe32d19" providerId="ADAL" clId="{F462E721-B045-4179-808E-43268BDDA8B0}" dt="2024-10-14T05:57:04.868" v="927" actId="47"/>
        <pc:sldMkLst>
          <pc:docMk/>
          <pc:sldMk cId="106182523" sldId="435"/>
        </pc:sldMkLst>
      </pc:sldChg>
      <pc:sldChg chg="addSp modSp mod">
        <pc:chgData name="Fu, Xinyuan (rdj4nv)" userId="209eecc1-5a55-47da-9008-71473fe32d19" providerId="ADAL" clId="{F462E721-B045-4179-808E-43268BDDA8B0}" dt="2024-10-14T12:00:14.654" v="4243" actId="1076"/>
        <pc:sldMkLst>
          <pc:docMk/>
          <pc:sldMk cId="1473490218" sldId="446"/>
        </pc:sldMkLst>
        <pc:spChg chg="add mod">
          <ac:chgData name="Fu, Xinyuan (rdj4nv)" userId="209eecc1-5a55-47da-9008-71473fe32d19" providerId="ADAL" clId="{F462E721-B045-4179-808E-43268BDDA8B0}" dt="2024-10-14T12:00:14.654" v="4243" actId="1076"/>
          <ac:spMkLst>
            <pc:docMk/>
            <pc:sldMk cId="1473490218" sldId="446"/>
            <ac:spMk id="2" creationId="{8B129181-4F1A-A197-5425-D1203664BA1C}"/>
          </ac:spMkLst>
        </pc:spChg>
        <pc:spChg chg="mod">
          <ac:chgData name="Fu, Xinyuan (rdj4nv)" userId="209eecc1-5a55-47da-9008-71473fe32d19" providerId="ADAL" clId="{F462E721-B045-4179-808E-43268BDDA8B0}" dt="2024-10-14T11:56:38.005" v="3973" actId="1076"/>
          <ac:spMkLst>
            <pc:docMk/>
            <pc:sldMk cId="1473490218" sldId="446"/>
            <ac:spMk id="11" creationId="{E20BF9E2-1A42-8C57-F626-DB703DCA83B8}"/>
          </ac:spMkLst>
        </pc:spChg>
        <pc:spChg chg="mod">
          <ac:chgData name="Fu, Xinyuan (rdj4nv)" userId="209eecc1-5a55-47da-9008-71473fe32d19" providerId="ADAL" clId="{F462E721-B045-4179-808E-43268BDDA8B0}" dt="2024-10-14T11:58:07.900" v="4205" actId="404"/>
          <ac:spMkLst>
            <pc:docMk/>
            <pc:sldMk cId="1473490218" sldId="446"/>
            <ac:spMk id="12" creationId="{B3CCFE5A-7F13-766D-7272-01C3D22862FD}"/>
          </ac:spMkLst>
        </pc:spChg>
        <pc:spChg chg="mod">
          <ac:chgData name="Fu, Xinyuan (rdj4nv)" userId="209eecc1-5a55-47da-9008-71473fe32d19" providerId="ADAL" clId="{F462E721-B045-4179-808E-43268BDDA8B0}" dt="2024-10-14T11:56:35.374" v="3972" actId="1076"/>
          <ac:spMkLst>
            <pc:docMk/>
            <pc:sldMk cId="1473490218" sldId="446"/>
            <ac:spMk id="13" creationId="{570016BE-6DD9-1BFC-793D-954A037B1BC2}"/>
          </ac:spMkLst>
        </pc:spChg>
        <pc:spChg chg="mod">
          <ac:chgData name="Fu, Xinyuan (rdj4nv)" userId="209eecc1-5a55-47da-9008-71473fe32d19" providerId="ADAL" clId="{F462E721-B045-4179-808E-43268BDDA8B0}" dt="2024-10-14T09:51:04.415" v="2388" actId="20577"/>
          <ac:spMkLst>
            <pc:docMk/>
            <pc:sldMk cId="1473490218" sldId="446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F462E721-B045-4179-808E-43268BDDA8B0}" dt="2024-10-14T11:00:47.088" v="3385" actId="1076"/>
          <ac:picMkLst>
            <pc:docMk/>
            <pc:sldMk cId="1473490218" sldId="446"/>
            <ac:picMk id="7" creationId="{1181C6A0-5466-1D07-CFBA-508F55F1CFBE}"/>
          </ac:picMkLst>
        </pc:picChg>
      </pc:sldChg>
      <pc:sldChg chg="del">
        <pc:chgData name="Fu, Xinyuan (rdj4nv)" userId="209eecc1-5a55-47da-9008-71473fe32d19" providerId="ADAL" clId="{F462E721-B045-4179-808E-43268BDDA8B0}" dt="2024-10-14T05:57:11.245" v="928" actId="47"/>
        <pc:sldMkLst>
          <pc:docMk/>
          <pc:sldMk cId="2573973645" sldId="448"/>
        </pc:sldMkLst>
      </pc:sldChg>
      <pc:sldChg chg="addSp delSp modSp mod ord">
        <pc:chgData name="Fu, Xinyuan (rdj4nv)" userId="209eecc1-5a55-47da-9008-71473fe32d19" providerId="ADAL" clId="{F462E721-B045-4179-808E-43268BDDA8B0}" dt="2024-10-14T10:11:28.021" v="2634" actId="14100"/>
        <pc:sldMkLst>
          <pc:docMk/>
          <pc:sldMk cId="3194010542" sldId="449"/>
        </pc:sldMkLst>
        <pc:spChg chg="add mod">
          <ac:chgData name="Fu, Xinyuan (rdj4nv)" userId="209eecc1-5a55-47da-9008-71473fe32d19" providerId="ADAL" clId="{F462E721-B045-4179-808E-43268BDDA8B0}" dt="2024-10-14T10:11:18.763" v="2633" actId="20577"/>
          <ac:spMkLst>
            <pc:docMk/>
            <pc:sldMk cId="3194010542" sldId="449"/>
            <ac:spMk id="2" creationId="{7C79F75E-5765-B55F-BA36-C91CD74ABBFE}"/>
          </ac:spMkLst>
        </pc:spChg>
        <pc:spChg chg="del mod">
          <ac:chgData name="Fu, Xinyuan (rdj4nv)" userId="209eecc1-5a55-47da-9008-71473fe32d19" providerId="ADAL" clId="{F462E721-B045-4179-808E-43268BDDA8B0}" dt="2024-10-14T10:10:54.190" v="2611" actId="478"/>
          <ac:spMkLst>
            <pc:docMk/>
            <pc:sldMk cId="3194010542" sldId="449"/>
            <ac:spMk id="6" creationId="{F8E27A72-1859-100A-F148-DAE7D1B5DB1C}"/>
          </ac:spMkLst>
        </pc:spChg>
        <pc:spChg chg="del">
          <ac:chgData name="Fu, Xinyuan (rdj4nv)" userId="209eecc1-5a55-47da-9008-71473fe32d19" providerId="ADAL" clId="{F462E721-B045-4179-808E-43268BDDA8B0}" dt="2024-10-14T10:04:21.674" v="2570" actId="478"/>
          <ac:spMkLst>
            <pc:docMk/>
            <pc:sldMk cId="3194010542" sldId="449"/>
            <ac:spMk id="8" creationId="{79523535-3FF0-D3EC-DC7C-47E7993A22A0}"/>
          </ac:spMkLst>
        </pc:spChg>
        <pc:spChg chg="del">
          <ac:chgData name="Fu, Xinyuan (rdj4nv)" userId="209eecc1-5a55-47da-9008-71473fe32d19" providerId="ADAL" clId="{F462E721-B045-4179-808E-43268BDDA8B0}" dt="2024-10-14T08:53:59.113" v="1239" actId="478"/>
          <ac:spMkLst>
            <pc:docMk/>
            <pc:sldMk cId="3194010542" sldId="449"/>
            <ac:spMk id="10" creationId="{1FC32762-B06A-EFB3-83AA-F90ABE85B302}"/>
          </ac:spMkLst>
        </pc:spChg>
        <pc:spChg chg="mod">
          <ac:chgData name="Fu, Xinyuan (rdj4nv)" userId="209eecc1-5a55-47da-9008-71473fe32d19" providerId="ADAL" clId="{F462E721-B045-4179-808E-43268BDDA8B0}" dt="2024-10-14T10:03:39.161" v="2569" actId="1076"/>
          <ac:spMkLst>
            <pc:docMk/>
            <pc:sldMk cId="3194010542" sldId="449"/>
            <ac:spMk id="73" creationId="{00000000-0000-0000-0000-000000000000}"/>
          </ac:spMkLst>
        </pc:spChg>
        <pc:graphicFrameChg chg="del">
          <ac:chgData name="Fu, Xinyuan (rdj4nv)" userId="209eecc1-5a55-47da-9008-71473fe32d19" providerId="ADAL" clId="{F462E721-B045-4179-808E-43268BDDA8B0}" dt="2024-10-14T08:53:58.144" v="1238" actId="478"/>
          <ac:graphicFrameMkLst>
            <pc:docMk/>
            <pc:sldMk cId="3194010542" sldId="449"/>
            <ac:graphicFrameMk id="11" creationId="{424E11C7-E5F6-7A91-1A27-0985CB19A4F4}"/>
          </ac:graphicFrameMkLst>
        </pc:graphicFrameChg>
        <pc:picChg chg="mod">
          <ac:chgData name="Fu, Xinyuan (rdj4nv)" userId="209eecc1-5a55-47da-9008-71473fe32d19" providerId="ADAL" clId="{F462E721-B045-4179-808E-43268BDDA8B0}" dt="2024-10-14T10:11:28.021" v="2634" actId="14100"/>
          <ac:picMkLst>
            <pc:docMk/>
            <pc:sldMk cId="3194010542" sldId="449"/>
            <ac:picMk id="4" creationId="{1F0B7260-9A75-FE6D-8256-658EE33DE679}"/>
          </ac:picMkLst>
        </pc:picChg>
        <pc:picChg chg="add mod">
          <ac:chgData name="Fu, Xinyuan (rdj4nv)" userId="209eecc1-5a55-47da-9008-71473fe32d19" providerId="ADAL" clId="{F462E721-B045-4179-808E-43268BDDA8B0}" dt="2024-10-14T10:11:04.279" v="2616" actId="14100"/>
          <ac:picMkLst>
            <pc:docMk/>
            <pc:sldMk cId="3194010542" sldId="449"/>
            <ac:picMk id="5" creationId="{E1C5004B-D2D3-3F00-D49E-BD797477C3E7}"/>
          </ac:picMkLst>
        </pc:picChg>
        <pc:picChg chg="del">
          <ac:chgData name="Fu, Xinyuan (rdj4nv)" userId="209eecc1-5a55-47da-9008-71473fe32d19" providerId="ADAL" clId="{F462E721-B045-4179-808E-43268BDDA8B0}" dt="2024-10-14T08:53:56.624" v="1237" actId="478"/>
          <ac:picMkLst>
            <pc:docMk/>
            <pc:sldMk cId="3194010542" sldId="449"/>
            <ac:picMk id="13" creationId="{E1626BCC-6F3F-D8C9-D44F-0CD2D7C7DA72}"/>
          </ac:picMkLst>
        </pc:picChg>
      </pc:sldChg>
      <pc:sldChg chg="del">
        <pc:chgData name="Fu, Xinyuan (rdj4nv)" userId="209eecc1-5a55-47da-9008-71473fe32d19" providerId="ADAL" clId="{F462E721-B045-4179-808E-43268BDDA8B0}" dt="2024-10-14T05:57:12.050" v="929" actId="47"/>
        <pc:sldMkLst>
          <pc:docMk/>
          <pc:sldMk cId="3056386406" sldId="450"/>
        </pc:sldMkLst>
      </pc:sldChg>
      <pc:sldChg chg="del">
        <pc:chgData name="Fu, Xinyuan (rdj4nv)" userId="209eecc1-5a55-47da-9008-71473fe32d19" providerId="ADAL" clId="{F462E721-B045-4179-808E-43268BDDA8B0}" dt="2024-10-14T05:57:13.065" v="930" actId="47"/>
        <pc:sldMkLst>
          <pc:docMk/>
          <pc:sldMk cId="3276001902" sldId="451"/>
        </pc:sldMkLst>
      </pc:sldChg>
      <pc:sldChg chg="addSp delSp modSp mod">
        <pc:chgData name="Fu, Xinyuan (rdj4nv)" userId="209eecc1-5a55-47da-9008-71473fe32d19" providerId="ADAL" clId="{F462E721-B045-4179-808E-43268BDDA8B0}" dt="2024-10-14T11:44:33.337" v="3930" actId="20577"/>
        <pc:sldMkLst>
          <pc:docMk/>
          <pc:sldMk cId="3812491103" sldId="452"/>
        </pc:sldMkLst>
        <pc:spChg chg="del">
          <ac:chgData name="Fu, Xinyuan (rdj4nv)" userId="209eecc1-5a55-47da-9008-71473fe32d19" providerId="ADAL" clId="{F462E721-B045-4179-808E-43268BDDA8B0}" dt="2024-10-14T02:44:57.682" v="98" actId="478"/>
          <ac:spMkLst>
            <pc:docMk/>
            <pc:sldMk cId="3812491103" sldId="452"/>
            <ac:spMk id="2" creationId="{95AF1ADA-1FCF-1A7A-8D7D-D8F80302BA2E}"/>
          </ac:spMkLst>
        </pc:spChg>
        <pc:spChg chg="del">
          <ac:chgData name="Fu, Xinyuan (rdj4nv)" userId="209eecc1-5a55-47da-9008-71473fe32d19" providerId="ADAL" clId="{F462E721-B045-4179-808E-43268BDDA8B0}" dt="2024-10-14T02:45:06.307" v="106" actId="478"/>
          <ac:spMkLst>
            <pc:docMk/>
            <pc:sldMk cId="3812491103" sldId="452"/>
            <ac:spMk id="3" creationId="{D5C4E29E-FEF9-0030-708F-285346654EF4}"/>
          </ac:spMkLst>
        </pc:spChg>
        <pc:spChg chg="add mod">
          <ac:chgData name="Fu, Xinyuan (rdj4nv)" userId="209eecc1-5a55-47da-9008-71473fe32d19" providerId="ADAL" clId="{F462E721-B045-4179-808E-43268BDDA8B0}" dt="2024-10-14T03:22:30.067" v="127" actId="1076"/>
          <ac:spMkLst>
            <pc:docMk/>
            <pc:sldMk cId="3812491103" sldId="452"/>
            <ac:spMk id="5" creationId="{37EBDFA4-CCA4-FB21-AEB6-AEC7DA8FE2E3}"/>
          </ac:spMkLst>
        </pc:spChg>
        <pc:spChg chg="del">
          <ac:chgData name="Fu, Xinyuan (rdj4nv)" userId="209eecc1-5a55-47da-9008-71473fe32d19" providerId="ADAL" clId="{F462E721-B045-4179-808E-43268BDDA8B0}" dt="2024-10-14T02:45:00.046" v="100" actId="478"/>
          <ac:spMkLst>
            <pc:docMk/>
            <pc:sldMk cId="3812491103" sldId="452"/>
            <ac:spMk id="6" creationId="{BE417A18-A288-14C1-89FF-CF945121A3D2}"/>
          </ac:spMkLst>
        </pc:spChg>
        <pc:spChg chg="del mod">
          <ac:chgData name="Fu, Xinyuan (rdj4nv)" userId="209eecc1-5a55-47da-9008-71473fe32d19" providerId="ADAL" clId="{F462E721-B045-4179-808E-43268BDDA8B0}" dt="2024-10-14T02:45:03.674" v="104" actId="478"/>
          <ac:spMkLst>
            <pc:docMk/>
            <pc:sldMk cId="3812491103" sldId="452"/>
            <ac:spMk id="8" creationId="{F00AABD9-EEB5-CB69-F654-9008BF585B07}"/>
          </ac:spMkLst>
        </pc:spChg>
        <pc:spChg chg="mod">
          <ac:chgData name="Fu, Xinyuan (rdj4nv)" userId="209eecc1-5a55-47da-9008-71473fe32d19" providerId="ADAL" clId="{F462E721-B045-4179-808E-43268BDDA8B0}" dt="2024-10-14T03:22:43.942" v="133" actId="1076"/>
          <ac:spMkLst>
            <pc:docMk/>
            <pc:sldMk cId="3812491103" sldId="452"/>
            <ac:spMk id="10" creationId="{1FC32762-B06A-EFB3-83AA-F90ABE85B302}"/>
          </ac:spMkLst>
        </pc:spChg>
        <pc:spChg chg="del">
          <ac:chgData name="Fu, Xinyuan (rdj4nv)" userId="209eecc1-5a55-47da-9008-71473fe32d19" providerId="ADAL" clId="{F462E721-B045-4179-808E-43268BDDA8B0}" dt="2024-10-14T02:44:58.988" v="99" actId="478"/>
          <ac:spMkLst>
            <pc:docMk/>
            <pc:sldMk cId="3812491103" sldId="452"/>
            <ac:spMk id="11" creationId="{6AB78DAB-52D6-F0CC-81B6-2FA40F65D499}"/>
          </ac:spMkLst>
        </pc:spChg>
        <pc:spChg chg="del">
          <ac:chgData name="Fu, Xinyuan (rdj4nv)" userId="209eecc1-5a55-47da-9008-71473fe32d19" providerId="ADAL" clId="{F462E721-B045-4179-808E-43268BDDA8B0}" dt="2024-10-14T02:45:05.032" v="105" actId="478"/>
          <ac:spMkLst>
            <pc:docMk/>
            <pc:sldMk cId="3812491103" sldId="452"/>
            <ac:spMk id="13" creationId="{303BCCD5-B555-76A4-2A2C-204631573460}"/>
          </ac:spMkLst>
        </pc:spChg>
        <pc:spChg chg="del">
          <ac:chgData name="Fu, Xinyuan (rdj4nv)" userId="209eecc1-5a55-47da-9008-71473fe32d19" providerId="ADAL" clId="{F462E721-B045-4179-808E-43268BDDA8B0}" dt="2024-10-14T02:45:00.955" v="101" actId="478"/>
          <ac:spMkLst>
            <pc:docMk/>
            <pc:sldMk cId="3812491103" sldId="452"/>
            <ac:spMk id="15" creationId="{EF7BC16F-8C77-26E7-24B7-31B4F8316E22}"/>
          </ac:spMkLst>
        </pc:spChg>
        <pc:spChg chg="add mod">
          <ac:chgData name="Fu, Xinyuan (rdj4nv)" userId="209eecc1-5a55-47da-9008-71473fe32d19" providerId="ADAL" clId="{F462E721-B045-4179-808E-43268BDDA8B0}" dt="2024-10-14T10:53:01.382" v="3234" actId="14100"/>
          <ac:spMkLst>
            <pc:docMk/>
            <pc:sldMk cId="3812491103" sldId="452"/>
            <ac:spMk id="19" creationId="{EFECE0D7-387C-0064-2EBE-A187829F4AA5}"/>
          </ac:spMkLst>
        </pc:spChg>
        <pc:spChg chg="add del mod">
          <ac:chgData name="Fu, Xinyuan (rdj4nv)" userId="209eecc1-5a55-47da-9008-71473fe32d19" providerId="ADAL" clId="{F462E721-B045-4179-808E-43268BDDA8B0}" dt="2024-10-14T05:20:19.401" v="550" actId="478"/>
          <ac:spMkLst>
            <pc:docMk/>
            <pc:sldMk cId="3812491103" sldId="452"/>
            <ac:spMk id="20" creationId="{5538202B-CDA4-6B72-0F7D-55F6B9F8C617}"/>
          </ac:spMkLst>
        </pc:spChg>
        <pc:spChg chg="add mod">
          <ac:chgData name="Fu, Xinyuan (rdj4nv)" userId="209eecc1-5a55-47da-9008-71473fe32d19" providerId="ADAL" clId="{F462E721-B045-4179-808E-43268BDDA8B0}" dt="2024-10-14T11:44:33.337" v="3930" actId="20577"/>
          <ac:spMkLst>
            <pc:docMk/>
            <pc:sldMk cId="3812491103" sldId="452"/>
            <ac:spMk id="24" creationId="{D8911DC3-D52F-0A5C-9A43-D3E1435A73BF}"/>
          </ac:spMkLst>
        </pc:spChg>
        <pc:spChg chg="mod">
          <ac:chgData name="Fu, Xinyuan (rdj4nv)" userId="209eecc1-5a55-47da-9008-71473fe32d19" providerId="ADAL" clId="{F462E721-B045-4179-808E-43268BDDA8B0}" dt="2024-10-14T06:08:49.065" v="970" actId="20577"/>
          <ac:spMkLst>
            <pc:docMk/>
            <pc:sldMk cId="3812491103" sldId="452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F462E721-B045-4179-808E-43268BDDA8B0}" dt="2024-10-14T02:44:56.519" v="97" actId="478"/>
          <ac:picMkLst>
            <pc:docMk/>
            <pc:sldMk cId="3812491103" sldId="452"/>
            <ac:picMk id="4" creationId="{614C24BF-9E26-E620-187D-04A118DFBDBC}"/>
          </ac:picMkLst>
        </pc:picChg>
        <pc:picChg chg="del">
          <ac:chgData name="Fu, Xinyuan (rdj4nv)" userId="209eecc1-5a55-47da-9008-71473fe32d19" providerId="ADAL" clId="{F462E721-B045-4179-808E-43268BDDA8B0}" dt="2024-10-14T02:45:06.707" v="107" actId="478"/>
          <ac:picMkLst>
            <pc:docMk/>
            <pc:sldMk cId="3812491103" sldId="452"/>
            <ac:picMk id="7" creationId="{C87C4391-FCA4-68DC-779F-F2677DC863E2}"/>
          </ac:picMkLst>
        </pc:picChg>
        <pc:picChg chg="del">
          <ac:chgData name="Fu, Xinyuan (rdj4nv)" userId="209eecc1-5a55-47da-9008-71473fe32d19" providerId="ADAL" clId="{F462E721-B045-4179-808E-43268BDDA8B0}" dt="2024-10-14T02:45:01.696" v="102" actId="478"/>
          <ac:picMkLst>
            <pc:docMk/>
            <pc:sldMk cId="3812491103" sldId="452"/>
            <ac:picMk id="12" creationId="{92801F3D-D568-101D-69FD-B131A3D183D0}"/>
          </ac:picMkLst>
        </pc:picChg>
        <pc:picChg chg="del">
          <ac:chgData name="Fu, Xinyuan (rdj4nv)" userId="209eecc1-5a55-47da-9008-71473fe32d19" providerId="ADAL" clId="{F462E721-B045-4179-808E-43268BDDA8B0}" dt="2024-10-14T02:45:07.133" v="108" actId="478"/>
          <ac:picMkLst>
            <pc:docMk/>
            <pc:sldMk cId="3812491103" sldId="452"/>
            <ac:picMk id="14" creationId="{D17C6EF6-52DC-C2EB-EA62-AE1D62FA3152}"/>
          </ac:picMkLst>
        </pc:picChg>
        <pc:picChg chg="add mod">
          <ac:chgData name="Fu, Xinyuan (rdj4nv)" userId="209eecc1-5a55-47da-9008-71473fe32d19" providerId="ADAL" clId="{F462E721-B045-4179-808E-43268BDDA8B0}" dt="2024-10-14T08:35:39.591" v="1235" actId="1076"/>
          <ac:picMkLst>
            <pc:docMk/>
            <pc:sldMk cId="3812491103" sldId="452"/>
            <ac:picMk id="18" creationId="{E4AF75BB-9E6F-FC23-1716-5819EA831055}"/>
          </ac:picMkLst>
        </pc:picChg>
        <pc:picChg chg="add del mod">
          <ac:chgData name="Fu, Xinyuan (rdj4nv)" userId="209eecc1-5a55-47da-9008-71473fe32d19" providerId="ADAL" clId="{F462E721-B045-4179-808E-43268BDDA8B0}" dt="2024-10-14T05:46:48.466" v="896" actId="478"/>
          <ac:picMkLst>
            <pc:docMk/>
            <pc:sldMk cId="3812491103" sldId="452"/>
            <ac:picMk id="22" creationId="{D9F4EFE3-624A-548F-6C5C-69A1A9AF0FF7}"/>
          </ac:picMkLst>
        </pc:picChg>
        <pc:picChg chg="add mod">
          <ac:chgData name="Fu, Xinyuan (rdj4nv)" userId="209eecc1-5a55-47da-9008-71473fe32d19" providerId="ADAL" clId="{F462E721-B045-4179-808E-43268BDDA8B0}" dt="2024-10-14T05:25:18.766" v="555"/>
          <ac:picMkLst>
            <pc:docMk/>
            <pc:sldMk cId="3812491103" sldId="452"/>
            <ac:picMk id="23" creationId="{597CDEE9-D536-4823-B294-DA396A4D2DBF}"/>
          </ac:picMkLst>
        </pc:picChg>
      </pc:sldChg>
      <pc:sldChg chg="addSp delSp modSp add mod modAnim">
        <pc:chgData name="Fu, Xinyuan (rdj4nv)" userId="209eecc1-5a55-47da-9008-71473fe32d19" providerId="ADAL" clId="{F462E721-B045-4179-808E-43268BDDA8B0}" dt="2024-10-14T11:45:46.208" v="3948" actId="1076"/>
        <pc:sldMkLst>
          <pc:docMk/>
          <pc:sldMk cId="203769662" sldId="453"/>
        </pc:sldMkLst>
        <pc:spChg chg="del">
          <ac:chgData name="Fu, Xinyuan (rdj4nv)" userId="209eecc1-5a55-47da-9008-71473fe32d19" providerId="ADAL" clId="{F462E721-B045-4179-808E-43268BDDA8B0}" dt="2024-10-14T05:25:32.782" v="561" actId="478"/>
          <ac:spMkLst>
            <pc:docMk/>
            <pc:sldMk cId="203769662" sldId="453"/>
            <ac:spMk id="5" creationId="{37EBDFA4-CCA4-FB21-AEB6-AEC7DA8FE2E3}"/>
          </ac:spMkLst>
        </pc:spChg>
        <pc:spChg chg="del">
          <ac:chgData name="Fu, Xinyuan (rdj4nv)" userId="209eecc1-5a55-47da-9008-71473fe32d19" providerId="ADAL" clId="{F462E721-B045-4179-808E-43268BDDA8B0}" dt="2024-10-14T05:25:31.133" v="560" actId="478"/>
          <ac:spMkLst>
            <pc:docMk/>
            <pc:sldMk cId="203769662" sldId="453"/>
            <ac:spMk id="10" creationId="{1FC32762-B06A-EFB3-83AA-F90ABE85B302}"/>
          </ac:spMkLst>
        </pc:spChg>
        <pc:spChg chg="add mod">
          <ac:chgData name="Fu, Xinyuan (rdj4nv)" userId="209eecc1-5a55-47da-9008-71473fe32d19" providerId="ADAL" clId="{F462E721-B045-4179-808E-43268BDDA8B0}" dt="2024-10-14T05:41:26.470" v="717" actId="1076"/>
          <ac:spMkLst>
            <pc:docMk/>
            <pc:sldMk cId="203769662" sldId="453"/>
            <ac:spMk id="11" creationId="{7941E95F-7D4F-9794-AE78-440ABC239762}"/>
          </ac:spMkLst>
        </pc:spChg>
        <pc:spChg chg="add mod">
          <ac:chgData name="Fu, Xinyuan (rdj4nv)" userId="209eecc1-5a55-47da-9008-71473fe32d19" providerId="ADAL" clId="{F462E721-B045-4179-808E-43268BDDA8B0}" dt="2024-10-14T05:41:29.720" v="718" actId="1076"/>
          <ac:spMkLst>
            <pc:docMk/>
            <pc:sldMk cId="203769662" sldId="453"/>
            <ac:spMk id="12" creationId="{387C78D7-073D-3D55-6198-72B69CAED7F9}"/>
          </ac:spMkLst>
        </pc:spChg>
        <pc:spChg chg="add mod">
          <ac:chgData name="Fu, Xinyuan (rdj4nv)" userId="209eecc1-5a55-47da-9008-71473fe32d19" providerId="ADAL" clId="{F462E721-B045-4179-808E-43268BDDA8B0}" dt="2024-10-14T05:55:59.308" v="911" actId="14100"/>
          <ac:spMkLst>
            <pc:docMk/>
            <pc:sldMk cId="203769662" sldId="453"/>
            <ac:spMk id="13" creationId="{202422CC-7AC3-B5A4-D6B1-C386AF57CC82}"/>
          </ac:spMkLst>
        </pc:spChg>
        <pc:spChg chg="add mod">
          <ac:chgData name="Fu, Xinyuan (rdj4nv)" userId="209eecc1-5a55-47da-9008-71473fe32d19" providerId="ADAL" clId="{F462E721-B045-4179-808E-43268BDDA8B0}" dt="2024-10-14T05:56:08.825" v="914" actId="14100"/>
          <ac:spMkLst>
            <pc:docMk/>
            <pc:sldMk cId="203769662" sldId="453"/>
            <ac:spMk id="14" creationId="{71D0EBF1-EDF3-6426-4FF3-A9B73126E519}"/>
          </ac:spMkLst>
        </pc:spChg>
        <pc:spChg chg="add mod">
          <ac:chgData name="Fu, Xinyuan (rdj4nv)" userId="209eecc1-5a55-47da-9008-71473fe32d19" providerId="ADAL" clId="{F462E721-B045-4179-808E-43268BDDA8B0}" dt="2024-10-14T05:56:27.698" v="918" actId="14100"/>
          <ac:spMkLst>
            <pc:docMk/>
            <pc:sldMk cId="203769662" sldId="453"/>
            <ac:spMk id="15" creationId="{24861F5B-1AC3-889E-4B4C-C4F9B3FFDBE8}"/>
          </ac:spMkLst>
        </pc:spChg>
        <pc:spChg chg="add mod">
          <ac:chgData name="Fu, Xinyuan (rdj4nv)" userId="209eecc1-5a55-47da-9008-71473fe32d19" providerId="ADAL" clId="{F462E721-B045-4179-808E-43268BDDA8B0}" dt="2024-10-14T05:56:45.668" v="923" actId="14100"/>
          <ac:spMkLst>
            <pc:docMk/>
            <pc:sldMk cId="203769662" sldId="453"/>
            <ac:spMk id="16" creationId="{81A81AF3-216B-45B9-CCC8-BD731CC03945}"/>
          </ac:spMkLst>
        </pc:spChg>
        <pc:spChg chg="del">
          <ac:chgData name="Fu, Xinyuan (rdj4nv)" userId="209eecc1-5a55-47da-9008-71473fe32d19" providerId="ADAL" clId="{F462E721-B045-4179-808E-43268BDDA8B0}" dt="2024-10-14T05:25:26.582" v="558" actId="478"/>
          <ac:spMkLst>
            <pc:docMk/>
            <pc:sldMk cId="203769662" sldId="453"/>
            <ac:spMk id="19" creationId="{EFECE0D7-387C-0064-2EBE-A187829F4AA5}"/>
          </ac:spMkLst>
        </pc:spChg>
        <pc:spChg chg="add mod">
          <ac:chgData name="Fu, Xinyuan (rdj4nv)" userId="209eecc1-5a55-47da-9008-71473fe32d19" providerId="ADAL" clId="{F462E721-B045-4179-808E-43268BDDA8B0}" dt="2024-10-14T05:46:40.969" v="895" actId="20577"/>
          <ac:spMkLst>
            <pc:docMk/>
            <pc:sldMk cId="203769662" sldId="453"/>
            <ac:spMk id="39" creationId="{39262B79-BEDA-6A1F-8DCA-D68505F2591C}"/>
          </ac:spMkLst>
        </pc:spChg>
        <pc:spChg chg="add mod">
          <ac:chgData name="Fu, Xinyuan (rdj4nv)" userId="209eecc1-5a55-47da-9008-71473fe32d19" providerId="ADAL" clId="{F462E721-B045-4179-808E-43268BDDA8B0}" dt="2024-10-14T10:17:13.821" v="2692" actId="20577"/>
          <ac:spMkLst>
            <pc:docMk/>
            <pc:sldMk cId="203769662" sldId="453"/>
            <ac:spMk id="40" creationId="{B3F36E6E-0E41-33C8-0EAE-DB16AC059C45}"/>
          </ac:spMkLst>
        </pc:spChg>
        <pc:spChg chg="add mod">
          <ac:chgData name="Fu, Xinyuan (rdj4nv)" userId="209eecc1-5a55-47da-9008-71473fe32d19" providerId="ADAL" clId="{F462E721-B045-4179-808E-43268BDDA8B0}" dt="2024-10-14T11:45:40.992" v="3947" actId="1076"/>
          <ac:spMkLst>
            <pc:docMk/>
            <pc:sldMk cId="203769662" sldId="453"/>
            <ac:spMk id="44" creationId="{29075F31-6967-C0BD-E906-6B6C5297C586}"/>
          </ac:spMkLst>
        </pc:spChg>
        <pc:spChg chg="add mod">
          <ac:chgData name="Fu, Xinyuan (rdj4nv)" userId="209eecc1-5a55-47da-9008-71473fe32d19" providerId="ADAL" clId="{F462E721-B045-4179-808E-43268BDDA8B0}" dt="2024-10-14T11:45:46.208" v="3948" actId="1076"/>
          <ac:spMkLst>
            <pc:docMk/>
            <pc:sldMk cId="203769662" sldId="453"/>
            <ac:spMk id="45" creationId="{A66BA890-F83D-B228-DD4F-4C038548C1CC}"/>
          </ac:spMkLst>
        </pc:spChg>
        <pc:spChg chg="mod">
          <ac:chgData name="Fu, Xinyuan (rdj4nv)" userId="209eecc1-5a55-47da-9008-71473fe32d19" providerId="ADAL" clId="{F462E721-B045-4179-808E-43268BDDA8B0}" dt="2024-10-14T06:08:52.418" v="971" actId="20577"/>
          <ac:spMkLst>
            <pc:docMk/>
            <pc:sldMk cId="203769662" sldId="453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F462E721-B045-4179-808E-43268BDDA8B0}" dt="2024-10-14T05:55:56.261" v="910" actId="1076"/>
          <ac:picMkLst>
            <pc:docMk/>
            <pc:sldMk cId="203769662" sldId="453"/>
            <ac:picMk id="3" creationId="{C14F73DE-4CBD-CE48-0177-09597444A3C3}"/>
          </ac:picMkLst>
        </pc:picChg>
        <pc:picChg chg="add mod">
          <ac:chgData name="Fu, Xinyuan (rdj4nv)" userId="209eecc1-5a55-47da-9008-71473fe32d19" providerId="ADAL" clId="{F462E721-B045-4179-808E-43268BDDA8B0}" dt="2024-10-14T05:56:37.715" v="921" actId="14100"/>
          <ac:picMkLst>
            <pc:docMk/>
            <pc:sldMk cId="203769662" sldId="453"/>
            <ac:picMk id="6" creationId="{903282FE-1BD1-8744-3C60-00471F15FB8E}"/>
          </ac:picMkLst>
        </pc:picChg>
        <pc:picChg chg="add mod">
          <ac:chgData name="Fu, Xinyuan (rdj4nv)" userId="209eecc1-5a55-47da-9008-71473fe32d19" providerId="ADAL" clId="{F462E721-B045-4179-808E-43268BDDA8B0}" dt="2024-10-14T05:56:17.563" v="916" actId="14100"/>
          <ac:picMkLst>
            <pc:docMk/>
            <pc:sldMk cId="203769662" sldId="453"/>
            <ac:picMk id="8" creationId="{C1786135-53D0-AD15-E946-1F3B8DB6833E}"/>
          </ac:picMkLst>
        </pc:picChg>
        <pc:picChg chg="del">
          <ac:chgData name="Fu, Xinyuan (rdj4nv)" userId="209eecc1-5a55-47da-9008-71473fe32d19" providerId="ADAL" clId="{F462E721-B045-4179-808E-43268BDDA8B0}" dt="2024-10-14T05:25:25.394" v="557" actId="478"/>
          <ac:picMkLst>
            <pc:docMk/>
            <pc:sldMk cId="203769662" sldId="453"/>
            <ac:picMk id="18" creationId="{E4AF75BB-9E6F-FC23-1716-5819EA831055}"/>
          </ac:picMkLst>
        </pc:picChg>
        <pc:picChg chg="mod">
          <ac:chgData name="Fu, Xinyuan (rdj4nv)" userId="209eecc1-5a55-47da-9008-71473fe32d19" providerId="ADAL" clId="{F462E721-B045-4179-808E-43268BDDA8B0}" dt="2024-10-14T05:55:46.941" v="908" actId="1076"/>
          <ac:picMkLst>
            <pc:docMk/>
            <pc:sldMk cId="203769662" sldId="453"/>
            <ac:picMk id="22" creationId="{D9F4EFE3-624A-548F-6C5C-69A1A9AF0FF7}"/>
          </ac:picMkLst>
        </pc:picChg>
        <pc:cxnChg chg="add mod">
          <ac:chgData name="Fu, Xinyuan (rdj4nv)" userId="209eecc1-5a55-47da-9008-71473fe32d19" providerId="ADAL" clId="{F462E721-B045-4179-808E-43268BDDA8B0}" dt="2024-10-14T05:43:14.254" v="740" actId="14100"/>
          <ac:cxnSpMkLst>
            <pc:docMk/>
            <pc:sldMk cId="203769662" sldId="453"/>
            <ac:cxnSpMk id="21" creationId="{D68DDF3F-139F-FBE2-E523-970879E4A4F7}"/>
          </ac:cxnSpMkLst>
        </pc:cxnChg>
        <pc:cxnChg chg="add mod">
          <ac:chgData name="Fu, Xinyuan (rdj4nv)" userId="209eecc1-5a55-47da-9008-71473fe32d19" providerId="ADAL" clId="{F462E721-B045-4179-808E-43268BDDA8B0}" dt="2024-10-14T05:56:11.916" v="915" actId="14100"/>
          <ac:cxnSpMkLst>
            <pc:docMk/>
            <pc:sldMk cId="203769662" sldId="453"/>
            <ac:cxnSpMk id="23" creationId="{7C44E8F7-BEAF-1F22-7595-BD0C16EA5EA5}"/>
          </ac:cxnSpMkLst>
        </pc:cxnChg>
        <pc:cxnChg chg="add mod">
          <ac:chgData name="Fu, Xinyuan (rdj4nv)" userId="209eecc1-5a55-47da-9008-71473fe32d19" providerId="ADAL" clId="{F462E721-B045-4179-808E-43268BDDA8B0}" dt="2024-10-14T05:56:31.230" v="919" actId="14100"/>
          <ac:cxnSpMkLst>
            <pc:docMk/>
            <pc:sldMk cId="203769662" sldId="453"/>
            <ac:cxnSpMk id="26" creationId="{CA898317-FDF4-06EB-C780-F8996BB2FDB5}"/>
          </ac:cxnSpMkLst>
        </pc:cxnChg>
        <pc:cxnChg chg="add mod">
          <ac:chgData name="Fu, Xinyuan (rdj4nv)" userId="209eecc1-5a55-47da-9008-71473fe32d19" providerId="ADAL" clId="{F462E721-B045-4179-808E-43268BDDA8B0}" dt="2024-10-14T05:56:48.771" v="924" actId="14100"/>
          <ac:cxnSpMkLst>
            <pc:docMk/>
            <pc:sldMk cId="203769662" sldId="453"/>
            <ac:cxnSpMk id="27" creationId="{C4DE1B32-8955-363D-249B-7A5C7A692F23}"/>
          </ac:cxnSpMkLst>
        </pc:cxnChg>
      </pc:sldChg>
      <pc:sldChg chg="addSp delSp modSp add mod ord modAnim">
        <pc:chgData name="Fu, Xinyuan (rdj4nv)" userId="209eecc1-5a55-47da-9008-71473fe32d19" providerId="ADAL" clId="{F462E721-B045-4179-808E-43268BDDA8B0}" dt="2024-10-14T11:05:36.227" v="3508" actId="1076"/>
        <pc:sldMkLst>
          <pc:docMk/>
          <pc:sldMk cId="1094665696" sldId="454"/>
        </pc:sldMkLst>
        <pc:spChg chg="add mod">
          <ac:chgData name="Fu, Xinyuan (rdj4nv)" userId="209eecc1-5a55-47da-9008-71473fe32d19" providerId="ADAL" clId="{F462E721-B045-4179-808E-43268BDDA8B0}" dt="2024-10-14T10:29:25.016" v="2926" actId="20577"/>
          <ac:spMkLst>
            <pc:docMk/>
            <pc:sldMk cId="1094665696" sldId="454"/>
            <ac:spMk id="4" creationId="{94CA1DDF-AE67-8B31-E825-DCC66F1EBDEF}"/>
          </ac:spMkLst>
        </pc:spChg>
        <pc:spChg chg="del mod">
          <ac:chgData name="Fu, Xinyuan (rdj4nv)" userId="209eecc1-5a55-47da-9008-71473fe32d19" providerId="ADAL" clId="{F462E721-B045-4179-808E-43268BDDA8B0}" dt="2024-10-14T06:09:35.401" v="978" actId="478"/>
          <ac:spMkLst>
            <pc:docMk/>
            <pc:sldMk cId="1094665696" sldId="454"/>
            <ac:spMk id="5" creationId="{37EBDFA4-CCA4-FB21-AEB6-AEC7DA8FE2E3}"/>
          </ac:spMkLst>
        </pc:spChg>
        <pc:spChg chg="add mod">
          <ac:chgData name="Fu, Xinyuan (rdj4nv)" userId="209eecc1-5a55-47da-9008-71473fe32d19" providerId="ADAL" clId="{F462E721-B045-4179-808E-43268BDDA8B0}" dt="2024-10-14T06:09:41.108" v="979" actId="1076"/>
          <ac:spMkLst>
            <pc:docMk/>
            <pc:sldMk cId="1094665696" sldId="454"/>
            <ac:spMk id="6" creationId="{9ADFC7D8-E4A6-FD76-CE5E-2013CD8B79F5}"/>
          </ac:spMkLst>
        </pc:spChg>
        <pc:spChg chg="del">
          <ac:chgData name="Fu, Xinyuan (rdj4nv)" userId="209eecc1-5a55-47da-9008-71473fe32d19" providerId="ADAL" clId="{F462E721-B045-4179-808E-43268BDDA8B0}" dt="2024-10-14T06:09:07.146" v="975" actId="478"/>
          <ac:spMkLst>
            <pc:docMk/>
            <pc:sldMk cId="1094665696" sldId="454"/>
            <ac:spMk id="10" creationId="{1FC32762-B06A-EFB3-83AA-F90ABE85B302}"/>
          </ac:spMkLst>
        </pc:spChg>
        <pc:spChg chg="add mod">
          <ac:chgData name="Fu, Xinyuan (rdj4nv)" userId="209eecc1-5a55-47da-9008-71473fe32d19" providerId="ADAL" clId="{F462E721-B045-4179-808E-43268BDDA8B0}" dt="2024-10-14T10:45:29.747" v="3186" actId="20577"/>
          <ac:spMkLst>
            <pc:docMk/>
            <pc:sldMk cId="1094665696" sldId="454"/>
            <ac:spMk id="13" creationId="{5B033524-1D62-E84E-180E-07D63530B512}"/>
          </ac:spMkLst>
        </pc:spChg>
        <pc:spChg chg="add mod">
          <ac:chgData name="Fu, Xinyuan (rdj4nv)" userId="209eecc1-5a55-47da-9008-71473fe32d19" providerId="ADAL" clId="{F462E721-B045-4179-808E-43268BDDA8B0}" dt="2024-10-14T10:29:35.464" v="2928" actId="1076"/>
          <ac:spMkLst>
            <pc:docMk/>
            <pc:sldMk cId="1094665696" sldId="454"/>
            <ac:spMk id="14" creationId="{6D6BE02F-FA10-0CAD-31AD-F0D7195C1EDC}"/>
          </ac:spMkLst>
        </pc:spChg>
        <pc:spChg chg="add mod">
          <ac:chgData name="Fu, Xinyuan (rdj4nv)" userId="209eecc1-5a55-47da-9008-71473fe32d19" providerId="ADAL" clId="{F462E721-B045-4179-808E-43268BDDA8B0}" dt="2024-10-14T10:29:48.043" v="2931" actId="14100"/>
          <ac:spMkLst>
            <pc:docMk/>
            <pc:sldMk cId="1094665696" sldId="454"/>
            <ac:spMk id="16" creationId="{179E2A5A-DB5E-FC36-47D6-901AB5C63461}"/>
          </ac:spMkLst>
        </pc:spChg>
        <pc:spChg chg="del">
          <ac:chgData name="Fu, Xinyuan (rdj4nv)" userId="209eecc1-5a55-47da-9008-71473fe32d19" providerId="ADAL" clId="{F462E721-B045-4179-808E-43268BDDA8B0}" dt="2024-10-14T06:03:38.680" v="934" actId="478"/>
          <ac:spMkLst>
            <pc:docMk/>
            <pc:sldMk cId="1094665696" sldId="454"/>
            <ac:spMk id="19" creationId="{EFECE0D7-387C-0064-2EBE-A187829F4AA5}"/>
          </ac:spMkLst>
        </pc:spChg>
        <pc:spChg chg="add mod">
          <ac:chgData name="Fu, Xinyuan (rdj4nv)" userId="209eecc1-5a55-47da-9008-71473fe32d19" providerId="ADAL" clId="{F462E721-B045-4179-808E-43268BDDA8B0}" dt="2024-10-14T10:32:11.775" v="2939" actId="1076"/>
          <ac:spMkLst>
            <pc:docMk/>
            <pc:sldMk cId="1094665696" sldId="454"/>
            <ac:spMk id="21" creationId="{0FC2DF30-90CE-04CB-5C70-79B7646FA2EE}"/>
          </ac:spMkLst>
        </pc:spChg>
        <pc:spChg chg="del">
          <ac:chgData name="Fu, Xinyuan (rdj4nv)" userId="209eecc1-5a55-47da-9008-71473fe32d19" providerId="ADAL" clId="{F462E721-B045-4179-808E-43268BDDA8B0}" dt="2024-10-14T06:03:37.061" v="933" actId="478"/>
          <ac:spMkLst>
            <pc:docMk/>
            <pc:sldMk cId="1094665696" sldId="454"/>
            <ac:spMk id="24" creationId="{D8911DC3-D52F-0A5C-9A43-D3E1435A73BF}"/>
          </ac:spMkLst>
        </pc:spChg>
        <pc:spChg chg="add mod">
          <ac:chgData name="Fu, Xinyuan (rdj4nv)" userId="209eecc1-5a55-47da-9008-71473fe32d19" providerId="ADAL" clId="{F462E721-B045-4179-808E-43268BDDA8B0}" dt="2024-10-14T10:35:34.141" v="2964" actId="14100"/>
          <ac:spMkLst>
            <pc:docMk/>
            <pc:sldMk cId="1094665696" sldId="454"/>
            <ac:spMk id="27" creationId="{034E4113-C178-5A6C-6A54-DA5E34D853CB}"/>
          </ac:spMkLst>
        </pc:spChg>
        <pc:spChg chg="add mod">
          <ac:chgData name="Fu, Xinyuan (rdj4nv)" userId="209eecc1-5a55-47da-9008-71473fe32d19" providerId="ADAL" clId="{F462E721-B045-4179-808E-43268BDDA8B0}" dt="2024-10-14T10:36:12.181" v="2970" actId="1076"/>
          <ac:spMkLst>
            <pc:docMk/>
            <pc:sldMk cId="1094665696" sldId="454"/>
            <ac:spMk id="28" creationId="{B54388FD-AF8B-C28B-BD54-B34078244C14}"/>
          </ac:spMkLst>
        </pc:spChg>
        <pc:spChg chg="add mod">
          <ac:chgData name="Fu, Xinyuan (rdj4nv)" userId="209eecc1-5a55-47da-9008-71473fe32d19" providerId="ADAL" clId="{F462E721-B045-4179-808E-43268BDDA8B0}" dt="2024-10-14T10:37:57.046" v="2982" actId="14100"/>
          <ac:spMkLst>
            <pc:docMk/>
            <pc:sldMk cId="1094665696" sldId="454"/>
            <ac:spMk id="33" creationId="{75CF85FE-7439-1E26-B68E-BDAB04DD4484}"/>
          </ac:spMkLst>
        </pc:spChg>
        <pc:spChg chg="add mod">
          <ac:chgData name="Fu, Xinyuan (rdj4nv)" userId="209eecc1-5a55-47da-9008-71473fe32d19" providerId="ADAL" clId="{F462E721-B045-4179-808E-43268BDDA8B0}" dt="2024-10-14T10:38:02.802" v="2984" actId="1076"/>
          <ac:spMkLst>
            <pc:docMk/>
            <pc:sldMk cId="1094665696" sldId="454"/>
            <ac:spMk id="34" creationId="{DA8B7BFC-A6F6-68F3-B347-1B93AF328F3B}"/>
          </ac:spMkLst>
        </pc:spChg>
        <pc:spChg chg="mod">
          <ac:chgData name="Fu, Xinyuan (rdj4nv)" userId="209eecc1-5a55-47da-9008-71473fe32d19" providerId="ADAL" clId="{F462E721-B045-4179-808E-43268BDDA8B0}" dt="2024-10-14T10:38:14.722" v="2999" actId="20577"/>
          <ac:spMkLst>
            <pc:docMk/>
            <pc:sldMk cId="1094665696" sldId="454"/>
            <ac:spMk id="73" creationId="{00000000-0000-0000-0000-000000000000}"/>
          </ac:spMkLst>
        </pc:spChg>
        <pc:picChg chg="add mod modCrop">
          <ac:chgData name="Fu, Xinyuan (rdj4nv)" userId="209eecc1-5a55-47da-9008-71473fe32d19" providerId="ADAL" clId="{F462E721-B045-4179-808E-43268BDDA8B0}" dt="2024-10-14T06:12:34.623" v="1000" actId="14100"/>
          <ac:picMkLst>
            <pc:docMk/>
            <pc:sldMk cId="1094665696" sldId="454"/>
            <ac:picMk id="3" creationId="{0DECB72A-0A86-371E-1AF8-EC73F53FF1AE}"/>
          </ac:picMkLst>
        </pc:picChg>
        <pc:picChg chg="add mod modCrop">
          <ac:chgData name="Fu, Xinyuan (rdj4nv)" userId="209eecc1-5a55-47da-9008-71473fe32d19" providerId="ADAL" clId="{F462E721-B045-4179-808E-43268BDDA8B0}" dt="2024-10-14T10:28:19.812" v="2920" actId="1076"/>
          <ac:picMkLst>
            <pc:docMk/>
            <pc:sldMk cId="1094665696" sldId="454"/>
            <ac:picMk id="8" creationId="{01E60639-3018-1FF6-442F-4612B70BFC37}"/>
          </ac:picMkLst>
        </pc:picChg>
        <pc:picChg chg="add mod modCrop">
          <ac:chgData name="Fu, Xinyuan (rdj4nv)" userId="209eecc1-5a55-47da-9008-71473fe32d19" providerId="ADAL" clId="{F462E721-B045-4179-808E-43268BDDA8B0}" dt="2024-10-14T11:05:36.227" v="3508" actId="1076"/>
          <ac:picMkLst>
            <pc:docMk/>
            <pc:sldMk cId="1094665696" sldId="454"/>
            <ac:picMk id="12" creationId="{68EE633B-A56B-4AC7-1F24-75217F76FF96}"/>
          </ac:picMkLst>
        </pc:picChg>
        <pc:picChg chg="del">
          <ac:chgData name="Fu, Xinyuan (rdj4nv)" userId="209eecc1-5a55-47da-9008-71473fe32d19" providerId="ADAL" clId="{F462E721-B045-4179-808E-43268BDDA8B0}" dt="2024-10-14T06:03:34.774" v="932" actId="478"/>
          <ac:picMkLst>
            <pc:docMk/>
            <pc:sldMk cId="1094665696" sldId="454"/>
            <ac:picMk id="18" creationId="{E4AF75BB-9E6F-FC23-1716-5819EA831055}"/>
          </ac:picMkLst>
        </pc:picChg>
        <pc:cxnChg chg="add mod">
          <ac:chgData name="Fu, Xinyuan (rdj4nv)" userId="209eecc1-5a55-47da-9008-71473fe32d19" providerId="ADAL" clId="{F462E721-B045-4179-808E-43268BDDA8B0}" dt="2024-10-14T10:29:58.120" v="2934" actId="14100"/>
          <ac:cxnSpMkLst>
            <pc:docMk/>
            <pc:sldMk cId="1094665696" sldId="454"/>
            <ac:cxnSpMk id="15" creationId="{F4FE4C6F-7822-572F-E197-5D31FF042BC3}"/>
          </ac:cxnSpMkLst>
        </pc:cxnChg>
        <pc:cxnChg chg="add mod">
          <ac:chgData name="Fu, Xinyuan (rdj4nv)" userId="209eecc1-5a55-47da-9008-71473fe32d19" providerId="ADAL" clId="{F462E721-B045-4179-808E-43268BDDA8B0}" dt="2024-10-14T10:36:16.902" v="2971" actId="14100"/>
          <ac:cxnSpMkLst>
            <pc:docMk/>
            <pc:sldMk cId="1094665696" sldId="454"/>
            <ac:cxnSpMk id="22" creationId="{9333AA0E-C62C-77F7-5464-2CD1BF73BCA2}"/>
          </ac:cxnSpMkLst>
        </pc:cxnChg>
        <pc:cxnChg chg="add mod">
          <ac:chgData name="Fu, Xinyuan (rdj4nv)" userId="209eecc1-5a55-47da-9008-71473fe32d19" providerId="ADAL" clId="{F462E721-B045-4179-808E-43268BDDA8B0}" dt="2024-10-14T10:32:52.104" v="2947" actId="14100"/>
          <ac:cxnSpMkLst>
            <pc:docMk/>
            <pc:sldMk cId="1094665696" sldId="454"/>
            <ac:cxnSpMk id="23" creationId="{E86C096B-CF97-A1CE-B742-0BD1F69A3D67}"/>
          </ac:cxnSpMkLst>
        </pc:cxnChg>
        <pc:cxnChg chg="add mod">
          <ac:chgData name="Fu, Xinyuan (rdj4nv)" userId="209eecc1-5a55-47da-9008-71473fe32d19" providerId="ADAL" clId="{F462E721-B045-4179-808E-43268BDDA8B0}" dt="2024-10-14T10:36:27.190" v="2975" actId="14100"/>
          <ac:cxnSpMkLst>
            <pc:docMk/>
            <pc:sldMk cId="1094665696" sldId="454"/>
            <ac:cxnSpMk id="30" creationId="{1B4FE014-1F88-FF02-84B3-558CF83213F3}"/>
          </ac:cxnSpMkLst>
        </pc:cxnChg>
      </pc:sldChg>
      <pc:sldChg chg="addSp delSp modSp add del mod">
        <pc:chgData name="Fu, Xinyuan (rdj4nv)" userId="209eecc1-5a55-47da-9008-71473fe32d19" providerId="ADAL" clId="{F462E721-B045-4179-808E-43268BDDA8B0}" dt="2024-10-14T11:56:18.282" v="3970" actId="47"/>
        <pc:sldMkLst>
          <pc:docMk/>
          <pc:sldMk cId="913623148" sldId="455"/>
        </pc:sldMkLst>
        <pc:spChg chg="mod">
          <ac:chgData name="Fu, Xinyuan (rdj4nv)" userId="209eecc1-5a55-47da-9008-71473fe32d19" providerId="ADAL" clId="{F462E721-B045-4179-808E-43268BDDA8B0}" dt="2024-10-14T09:51:07.864" v="2389" actId="20577"/>
          <ac:spMkLst>
            <pc:docMk/>
            <pc:sldMk cId="913623148" sldId="455"/>
            <ac:spMk id="73" creationId="{00000000-0000-0000-0000-000000000000}"/>
          </ac:spMkLst>
        </pc:spChg>
        <pc:graphicFrameChg chg="add mod modGraphic">
          <ac:chgData name="Fu, Xinyuan (rdj4nv)" userId="209eecc1-5a55-47da-9008-71473fe32d19" providerId="ADAL" clId="{F462E721-B045-4179-808E-43268BDDA8B0}" dt="2024-10-14T11:50:42.766" v="3968" actId="1076"/>
          <ac:graphicFrameMkLst>
            <pc:docMk/>
            <pc:sldMk cId="913623148" sldId="455"/>
            <ac:graphicFrameMk id="2" creationId="{40DE6260-266D-0338-142E-DCC82A32D403}"/>
          </ac:graphicFrameMkLst>
        </pc:graphicFrameChg>
        <pc:picChg chg="del">
          <ac:chgData name="Fu, Xinyuan (rdj4nv)" userId="209eecc1-5a55-47da-9008-71473fe32d19" providerId="ADAL" clId="{F462E721-B045-4179-808E-43268BDDA8B0}" dt="2024-10-14T08:24:05.218" v="1137" actId="478"/>
          <ac:picMkLst>
            <pc:docMk/>
            <pc:sldMk cId="913623148" sldId="455"/>
            <ac:picMk id="4" creationId="{8CE7BFD1-6AE5-25AF-25D8-EBD748E61F69}"/>
          </ac:picMkLst>
        </pc:picChg>
      </pc:sldChg>
      <pc:sldChg chg="addSp delSp modSp add mod">
        <pc:chgData name="Fu, Xinyuan (rdj4nv)" userId="209eecc1-5a55-47da-9008-71473fe32d19" providerId="ADAL" clId="{F462E721-B045-4179-808E-43268BDDA8B0}" dt="2024-10-14T10:55:28.917" v="3327" actId="20577"/>
        <pc:sldMkLst>
          <pc:docMk/>
          <pc:sldMk cId="523115194" sldId="456"/>
        </pc:sldMkLst>
        <pc:spChg chg="mod">
          <ac:chgData name="Fu, Xinyuan (rdj4nv)" userId="209eecc1-5a55-47da-9008-71473fe32d19" providerId="ADAL" clId="{F462E721-B045-4179-808E-43268BDDA8B0}" dt="2024-10-14T10:55:28.917" v="3327" actId="20577"/>
          <ac:spMkLst>
            <pc:docMk/>
            <pc:sldMk cId="523115194" sldId="456"/>
            <ac:spMk id="2" creationId="{F9250752-2943-BECF-00A2-C141529F1E83}"/>
          </ac:spMkLst>
        </pc:spChg>
        <pc:spChg chg="mod">
          <ac:chgData name="Fu, Xinyuan (rdj4nv)" userId="209eecc1-5a55-47da-9008-71473fe32d19" providerId="ADAL" clId="{F462E721-B045-4179-808E-43268BDDA8B0}" dt="2024-10-14T10:54:33.768" v="3236" actId="1076"/>
          <ac:spMkLst>
            <pc:docMk/>
            <pc:sldMk cId="523115194" sldId="456"/>
            <ac:spMk id="10" creationId="{1FC32762-B06A-EFB3-83AA-F90ABE85B302}"/>
          </ac:spMkLst>
        </pc:spChg>
        <pc:spChg chg="mod">
          <ac:chgData name="Fu, Xinyuan (rdj4nv)" userId="209eecc1-5a55-47da-9008-71473fe32d19" providerId="ADAL" clId="{F462E721-B045-4179-808E-43268BDDA8B0}" dt="2024-10-14T09:51:01.303" v="2387" actId="20577"/>
          <ac:spMkLst>
            <pc:docMk/>
            <pc:sldMk cId="523115194" sldId="456"/>
            <ac:spMk id="73" creationId="{00000000-0000-0000-0000-000000000000}"/>
          </ac:spMkLst>
        </pc:spChg>
        <pc:picChg chg="del mod">
          <ac:chgData name="Fu, Xinyuan (rdj4nv)" userId="209eecc1-5a55-47da-9008-71473fe32d19" providerId="ADAL" clId="{F462E721-B045-4179-808E-43268BDDA8B0}" dt="2024-10-14T09:46:01.636" v="2281" actId="478"/>
          <ac:picMkLst>
            <pc:docMk/>
            <pc:sldMk cId="523115194" sldId="456"/>
            <ac:picMk id="4" creationId="{8CE7BFD1-6AE5-25AF-25D8-EBD748E61F69}"/>
          </ac:picMkLst>
        </pc:picChg>
        <pc:picChg chg="add mod">
          <ac:chgData name="Fu, Xinyuan (rdj4nv)" userId="209eecc1-5a55-47da-9008-71473fe32d19" providerId="ADAL" clId="{F462E721-B045-4179-808E-43268BDDA8B0}" dt="2024-10-14T09:46:10.313" v="2285" actId="1076"/>
          <ac:picMkLst>
            <pc:docMk/>
            <pc:sldMk cId="523115194" sldId="456"/>
            <ac:picMk id="6" creationId="{729BD384-1644-DFB1-5D71-1413A97DF9A7}"/>
          </ac:picMkLst>
        </pc:picChg>
      </pc:sldChg>
      <pc:sldChg chg="addSp delSp modSp add mod modAnim">
        <pc:chgData name="Fu, Xinyuan (rdj4nv)" userId="209eecc1-5a55-47da-9008-71473fe32d19" providerId="ADAL" clId="{F462E721-B045-4179-808E-43268BDDA8B0}" dt="2024-10-14T11:48:07.783" v="3966" actId="20577"/>
        <pc:sldMkLst>
          <pc:docMk/>
          <pc:sldMk cId="1549408289" sldId="457"/>
        </pc:sldMkLst>
        <pc:spChg chg="add del mod">
          <ac:chgData name="Fu, Xinyuan (rdj4nv)" userId="209eecc1-5a55-47da-9008-71473fe32d19" providerId="ADAL" clId="{F462E721-B045-4179-808E-43268BDDA8B0}" dt="2024-10-14T10:22:54.390" v="2743" actId="478"/>
          <ac:spMkLst>
            <pc:docMk/>
            <pc:sldMk cId="1549408289" sldId="457"/>
            <ac:spMk id="2" creationId="{4F9ED4C7-61F6-4696-FED4-5F1FFA84EC7A}"/>
          </ac:spMkLst>
        </pc:spChg>
        <pc:spChg chg="del">
          <ac:chgData name="Fu, Xinyuan (rdj4nv)" userId="209eecc1-5a55-47da-9008-71473fe32d19" providerId="ADAL" clId="{F462E721-B045-4179-808E-43268BDDA8B0}" dt="2024-10-14T10:22:51.981" v="2741" actId="478"/>
          <ac:spMkLst>
            <pc:docMk/>
            <pc:sldMk cId="1549408289" sldId="457"/>
            <ac:spMk id="4" creationId="{94CA1DDF-AE67-8B31-E825-DCC66F1EBDEF}"/>
          </ac:spMkLst>
        </pc:spChg>
        <pc:spChg chg="add mod">
          <ac:chgData name="Fu, Xinyuan (rdj4nv)" userId="209eecc1-5a55-47da-9008-71473fe32d19" providerId="ADAL" clId="{F462E721-B045-4179-808E-43268BDDA8B0}" dt="2024-10-14T11:03:34.939" v="3505" actId="1076"/>
          <ac:spMkLst>
            <pc:docMk/>
            <pc:sldMk cId="1549408289" sldId="457"/>
            <ac:spMk id="5" creationId="{F7AF6830-670B-02C0-7DA6-AA0397DBEFE9}"/>
          </ac:spMkLst>
        </pc:spChg>
        <pc:spChg chg="add mod">
          <ac:chgData name="Fu, Xinyuan (rdj4nv)" userId="209eecc1-5a55-47da-9008-71473fe32d19" providerId="ADAL" clId="{F462E721-B045-4179-808E-43268BDDA8B0}" dt="2024-10-14T11:03:34.939" v="3505" actId="1076"/>
          <ac:spMkLst>
            <pc:docMk/>
            <pc:sldMk cId="1549408289" sldId="457"/>
            <ac:spMk id="7" creationId="{902F5B02-A9C6-4D9B-E611-77F25CA361A9}"/>
          </ac:spMkLst>
        </pc:spChg>
        <pc:spChg chg="mod">
          <ac:chgData name="Fu, Xinyuan (rdj4nv)" userId="209eecc1-5a55-47da-9008-71473fe32d19" providerId="ADAL" clId="{F462E721-B045-4179-808E-43268BDDA8B0}" dt="2024-10-14T11:48:07.783" v="3966" actId="20577"/>
          <ac:spMkLst>
            <pc:docMk/>
            <pc:sldMk cId="1549408289" sldId="457"/>
            <ac:spMk id="13" creationId="{5B033524-1D62-E84E-180E-07D63530B512}"/>
          </ac:spMkLst>
        </pc:spChg>
        <pc:spChg chg="mod">
          <ac:chgData name="Fu, Xinyuan (rdj4nv)" userId="209eecc1-5a55-47da-9008-71473fe32d19" providerId="ADAL" clId="{F462E721-B045-4179-808E-43268BDDA8B0}" dt="2024-10-14T10:22:13.231" v="2738" actId="20577"/>
          <ac:spMkLst>
            <pc:docMk/>
            <pc:sldMk cId="1549408289" sldId="457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F462E721-B045-4179-808E-43268BDDA8B0}" dt="2024-10-14T11:03:34.939" v="3505" actId="1076"/>
          <ac:picMkLst>
            <pc:docMk/>
            <pc:sldMk cId="1549408289" sldId="457"/>
            <ac:picMk id="3" creationId="{0DECB72A-0A86-371E-1AF8-EC73F53FF1AE}"/>
          </ac:picMkLst>
        </pc:picChg>
        <pc:picChg chg="del mod">
          <ac:chgData name="Fu, Xinyuan (rdj4nv)" userId="209eecc1-5a55-47da-9008-71473fe32d19" providerId="ADAL" clId="{F462E721-B045-4179-808E-43268BDDA8B0}" dt="2024-10-14T10:22:52.622" v="2742" actId="478"/>
          <ac:picMkLst>
            <pc:docMk/>
            <pc:sldMk cId="1549408289" sldId="457"/>
            <ac:picMk id="8" creationId="{01E60639-3018-1FF6-442F-4612B70BFC37}"/>
          </ac:picMkLst>
        </pc:picChg>
        <pc:picChg chg="del mod">
          <ac:chgData name="Fu, Xinyuan (rdj4nv)" userId="209eecc1-5a55-47da-9008-71473fe32d19" providerId="ADAL" clId="{F462E721-B045-4179-808E-43268BDDA8B0}" dt="2024-10-14T10:22:48.437" v="2739" actId="478"/>
          <ac:picMkLst>
            <pc:docMk/>
            <pc:sldMk cId="1549408289" sldId="457"/>
            <ac:picMk id="12" creationId="{68EE633B-A56B-4AC7-1F24-75217F76FF96}"/>
          </ac:picMkLst>
        </pc:picChg>
      </pc:sldChg>
      <pc:sldChg chg="delSp modSp add mod">
        <pc:chgData name="Fu, Xinyuan (rdj4nv)" userId="209eecc1-5a55-47da-9008-71473fe32d19" providerId="ADAL" clId="{F462E721-B045-4179-808E-43268BDDA8B0}" dt="2024-10-14T11:44:05.616" v="3926" actId="20577"/>
        <pc:sldMkLst>
          <pc:docMk/>
          <pc:sldMk cId="3299219379" sldId="458"/>
        </pc:sldMkLst>
        <pc:spChg chg="del">
          <ac:chgData name="Fu, Xinyuan (rdj4nv)" userId="209eecc1-5a55-47da-9008-71473fe32d19" providerId="ADAL" clId="{F462E721-B045-4179-808E-43268BDDA8B0}" dt="2024-10-14T11:35:58.423" v="3861" actId="478"/>
          <ac:spMkLst>
            <pc:docMk/>
            <pc:sldMk cId="3299219379" sldId="458"/>
            <ac:spMk id="5" creationId="{37EBDFA4-CCA4-FB21-AEB6-AEC7DA8FE2E3}"/>
          </ac:spMkLst>
        </pc:spChg>
        <pc:spChg chg="del">
          <ac:chgData name="Fu, Xinyuan (rdj4nv)" userId="209eecc1-5a55-47da-9008-71473fe32d19" providerId="ADAL" clId="{F462E721-B045-4179-808E-43268BDDA8B0}" dt="2024-10-14T11:35:56.885" v="3860" actId="478"/>
          <ac:spMkLst>
            <pc:docMk/>
            <pc:sldMk cId="3299219379" sldId="458"/>
            <ac:spMk id="10" creationId="{1FC32762-B06A-EFB3-83AA-F90ABE85B302}"/>
          </ac:spMkLst>
        </pc:spChg>
        <pc:spChg chg="mod">
          <ac:chgData name="Fu, Xinyuan (rdj4nv)" userId="209eecc1-5a55-47da-9008-71473fe32d19" providerId="ADAL" clId="{F462E721-B045-4179-808E-43268BDDA8B0}" dt="2024-10-14T11:35:51.465" v="3859" actId="1076"/>
          <ac:spMkLst>
            <pc:docMk/>
            <pc:sldMk cId="3299219379" sldId="458"/>
            <ac:spMk id="19" creationId="{EFECE0D7-387C-0064-2EBE-A187829F4AA5}"/>
          </ac:spMkLst>
        </pc:spChg>
        <pc:spChg chg="mod">
          <ac:chgData name="Fu, Xinyuan (rdj4nv)" userId="209eecc1-5a55-47da-9008-71473fe32d19" providerId="ADAL" clId="{F462E721-B045-4179-808E-43268BDDA8B0}" dt="2024-10-14T11:44:05.616" v="3926" actId="20577"/>
          <ac:spMkLst>
            <pc:docMk/>
            <pc:sldMk cId="3299219379" sldId="458"/>
            <ac:spMk id="24" creationId="{D8911DC3-D52F-0A5C-9A43-D3E1435A73BF}"/>
          </ac:spMkLst>
        </pc:spChg>
        <pc:spChg chg="mod">
          <ac:chgData name="Fu, Xinyuan (rdj4nv)" userId="209eecc1-5a55-47da-9008-71473fe32d19" providerId="ADAL" clId="{F462E721-B045-4179-808E-43268BDDA8B0}" dt="2024-10-14T11:42:42.508" v="3923" actId="20577"/>
          <ac:spMkLst>
            <pc:docMk/>
            <pc:sldMk cId="3299219379" sldId="458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F462E721-B045-4179-808E-43268BDDA8B0}" dt="2024-10-14T11:26:50.280" v="3510" actId="478"/>
          <ac:picMkLst>
            <pc:docMk/>
            <pc:sldMk cId="3299219379" sldId="458"/>
            <ac:picMk id="18" creationId="{E4AF75BB-9E6F-FC23-1716-5819EA831055}"/>
          </ac:picMkLst>
        </pc:picChg>
      </pc:sldChg>
      <pc:sldMasterChg chg="modSp mod modSldLayout">
        <pc:chgData name="Fu, Xinyuan (rdj4nv)" userId="209eecc1-5a55-47da-9008-71473fe32d19" providerId="ADAL" clId="{F462E721-B045-4179-808E-43268BDDA8B0}" dt="2024-10-14T02:42:37.464" v="28" actId="20577"/>
        <pc:sldMasterMkLst>
          <pc:docMk/>
          <pc:sldMasterMk cId="0" sldId="2147483648"/>
        </pc:sldMasterMkLst>
        <pc:spChg chg="mod">
          <ac:chgData name="Fu, Xinyuan (rdj4nv)" userId="209eecc1-5a55-47da-9008-71473fe32d19" providerId="ADAL" clId="{F462E721-B045-4179-808E-43268BDDA8B0}" dt="2024-10-14T02:42:37.464" v="28" actId="20577"/>
          <ac:spMkLst>
            <pc:docMk/>
            <pc:sldMasterMk cId="0" sldId="2147483648"/>
            <ac:spMk id="12" creationId="{00000000-0000-0000-0000-000000000000}"/>
          </ac:spMkLst>
        </pc:spChg>
        <pc:sldLayoutChg chg="modSp mod">
          <pc:chgData name="Fu, Xinyuan (rdj4nv)" userId="209eecc1-5a55-47da-9008-71473fe32d19" providerId="ADAL" clId="{F462E721-B045-4179-808E-43268BDDA8B0}" dt="2024-10-14T02:39:43.675" v="13" actId="20577"/>
          <pc:sldLayoutMkLst>
            <pc:docMk/>
            <pc:sldMasterMk cId="0" sldId="2147483648"/>
            <pc:sldLayoutMk cId="0" sldId="2147483649"/>
          </pc:sldLayoutMkLst>
          <pc:spChg chg="mod">
            <ac:chgData name="Fu, Xinyuan (rdj4nv)" userId="209eecc1-5a55-47da-9008-71473fe32d19" providerId="ADAL" clId="{F462E721-B045-4179-808E-43268BDDA8B0}" dt="2024-10-14T02:39:43.675" v="13" actId="20577"/>
            <ac:spMkLst>
              <pc:docMk/>
              <pc:sldMasterMk cId="0" sldId="2147483648"/>
              <pc:sldLayoutMk cId="0" sldId="2147483649"/>
              <ac:spMk id="16" creationId="{00000000-0000-0000-0000-000000000000}"/>
            </ac:spMkLst>
          </pc:spChg>
        </pc:sldLayoutChg>
        <pc:sldLayoutChg chg="modSp mod">
          <pc:chgData name="Fu, Xinyuan (rdj4nv)" userId="209eecc1-5a55-47da-9008-71473fe32d19" providerId="ADAL" clId="{F462E721-B045-4179-808E-43268BDDA8B0}" dt="2024-10-14T02:41:27.633" v="14"/>
          <pc:sldLayoutMkLst>
            <pc:docMk/>
            <pc:sldMasterMk cId="0" sldId="2147483648"/>
            <pc:sldLayoutMk cId="0" sldId="2147483650"/>
          </pc:sldLayoutMkLst>
          <pc:spChg chg="mod">
            <ac:chgData name="Fu, Xinyuan (rdj4nv)" userId="209eecc1-5a55-47da-9008-71473fe32d19" providerId="ADAL" clId="{F462E721-B045-4179-808E-43268BDDA8B0}" dt="2024-10-14T02:41:27.633" v="14"/>
            <ac:spMkLst>
              <pc:docMk/>
              <pc:sldMasterMk cId="0" sldId="2147483648"/>
              <pc:sldLayoutMk cId="0" sldId="2147483650"/>
              <ac:spMk id="21" creationId="{00000000-0000-0000-0000-000000000000}"/>
            </ac:spMkLst>
          </pc:spChg>
        </pc:sldLayoutChg>
        <pc:sldLayoutChg chg="modSp mod">
          <pc:chgData name="Fu, Xinyuan (rdj4nv)" userId="209eecc1-5a55-47da-9008-71473fe32d19" providerId="ADAL" clId="{F462E721-B045-4179-808E-43268BDDA8B0}" dt="2024-10-14T02:41:33.536" v="15"/>
          <pc:sldLayoutMkLst>
            <pc:docMk/>
            <pc:sldMasterMk cId="0" sldId="2147483648"/>
            <pc:sldLayoutMk cId="0" sldId="2147483653"/>
          </pc:sldLayoutMkLst>
          <pc:spChg chg="mod">
            <ac:chgData name="Fu, Xinyuan (rdj4nv)" userId="209eecc1-5a55-47da-9008-71473fe32d19" providerId="ADAL" clId="{F462E721-B045-4179-808E-43268BDDA8B0}" dt="2024-10-14T02:41:33.536" v="15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</pc:sldLayoutChg>
        <pc:sldLayoutChg chg="modSp mod">
          <pc:chgData name="Fu, Xinyuan (rdj4nv)" userId="209eecc1-5a55-47da-9008-71473fe32d19" providerId="ADAL" clId="{F462E721-B045-4179-808E-43268BDDA8B0}" dt="2024-10-14T02:41:39.311" v="17" actId="20577"/>
          <pc:sldLayoutMkLst>
            <pc:docMk/>
            <pc:sldMasterMk cId="0" sldId="2147483648"/>
            <pc:sldLayoutMk cId="0" sldId="2147483654"/>
          </pc:sldLayoutMkLst>
          <pc:spChg chg="mod">
            <ac:chgData name="Fu, Xinyuan (rdj4nv)" userId="209eecc1-5a55-47da-9008-71473fe32d19" providerId="ADAL" clId="{F462E721-B045-4179-808E-43268BDDA8B0}" dt="2024-10-14T02:41:39.311" v="17" actId="20577"/>
            <ac:spMkLst>
              <pc:docMk/>
              <pc:sldMasterMk cId="0" sldId="2147483648"/>
              <pc:sldLayoutMk cId="0" sldId="2147483654"/>
              <ac:spMk id="6" creationId="{00000000-0000-0000-0000-000000000000}"/>
            </ac:spMkLst>
          </pc:spChg>
        </pc:sldLayoutChg>
        <pc:sldLayoutChg chg="modSp mod">
          <pc:chgData name="Fu, Xinyuan (rdj4nv)" userId="209eecc1-5a55-47da-9008-71473fe32d19" providerId="ADAL" clId="{F462E721-B045-4179-808E-43268BDDA8B0}" dt="2024-10-14T02:41:44.171" v="18"/>
          <pc:sldLayoutMkLst>
            <pc:docMk/>
            <pc:sldMasterMk cId="0" sldId="2147483648"/>
            <pc:sldLayoutMk cId="0" sldId="2147483655"/>
          </pc:sldLayoutMkLst>
          <pc:spChg chg="mod">
            <ac:chgData name="Fu, Xinyuan (rdj4nv)" userId="209eecc1-5a55-47da-9008-71473fe32d19" providerId="ADAL" clId="{F462E721-B045-4179-808E-43268BDDA8B0}" dt="2024-10-14T02:41:44.171" v="18"/>
            <ac:spMkLst>
              <pc:docMk/>
              <pc:sldMasterMk cId="0" sldId="2147483648"/>
              <pc:sldLayoutMk cId="0" sldId="2147483655"/>
              <ac:spMk id="7" creationId="{00000000-0000-0000-0000-000000000000}"/>
            </ac:spMkLst>
          </pc:spChg>
        </pc:sldLayoutChg>
        <pc:sldLayoutChg chg="modSp mod">
          <pc:chgData name="Fu, Xinyuan (rdj4nv)" userId="209eecc1-5a55-47da-9008-71473fe32d19" providerId="ADAL" clId="{F462E721-B045-4179-808E-43268BDDA8B0}" dt="2024-10-14T02:41:49.095" v="20" actId="20577"/>
          <pc:sldLayoutMkLst>
            <pc:docMk/>
            <pc:sldMasterMk cId="0" sldId="2147483648"/>
            <pc:sldLayoutMk cId="0" sldId="2147483656"/>
          </pc:sldLayoutMkLst>
          <pc:spChg chg="mod">
            <ac:chgData name="Fu, Xinyuan (rdj4nv)" userId="209eecc1-5a55-47da-9008-71473fe32d19" providerId="ADAL" clId="{F462E721-B045-4179-808E-43268BDDA8B0}" dt="2024-10-14T02:41:49.095" v="20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</pc:sldMasterChg>
      <pc:sldMasterChg chg="new del mod addSldLayout delSldLayout">
        <pc:chgData name="Fu, Xinyuan (rdj4nv)" userId="209eecc1-5a55-47da-9008-71473fe32d19" providerId="ADAL" clId="{F462E721-B045-4179-808E-43268BDDA8B0}" dt="2024-10-14T02:41:57.412" v="22" actId="6938"/>
        <pc:sldMasterMkLst>
          <pc:docMk/>
          <pc:sldMasterMk cId="2562399107" sldId="2147483657"/>
        </pc:sldMasterMkLst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3583444417" sldId="2147483658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590428765" sldId="2147483659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3811957228" sldId="2147483660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2685198965" sldId="2147483661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3036747346" sldId="2147483662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626811395" sldId="2147483663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2486342839" sldId="2147483664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3899396580" sldId="2147483665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1744078445" sldId="2147483666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38153213" sldId="2147483667"/>
          </pc:sldLayoutMkLst>
        </pc:sldLayoutChg>
        <pc:sldLayoutChg chg="new del replId">
          <pc:chgData name="Fu, Xinyuan (rdj4nv)" userId="209eecc1-5a55-47da-9008-71473fe32d19" providerId="ADAL" clId="{F462E721-B045-4179-808E-43268BDDA8B0}" dt="2024-10-14T02:41:57.412" v="22" actId="6938"/>
          <pc:sldLayoutMkLst>
            <pc:docMk/>
            <pc:sldMasterMk cId="2562399107" sldId="2147483657"/>
            <pc:sldLayoutMk cId="2905230740" sldId="2147483668"/>
          </pc:sldLayoutMkLst>
        </pc:sldLayoutChg>
      </pc:sldMasterChg>
    </pc:docChg>
  </pc:docChgLst>
  <pc:docChgLst>
    <pc:chgData name="Fu, Xinyuan (rdj4nv)" userId="209eecc1-5a55-47da-9008-71473fe32d19" providerId="ADAL" clId="{90E3FE35-EFE4-4274-97F0-57F47CFBD4BF}"/>
    <pc:docChg chg="undo custSel addSld delSld modSld sldOrd">
      <pc:chgData name="Fu, Xinyuan (rdj4nv)" userId="209eecc1-5a55-47da-9008-71473fe32d19" providerId="ADAL" clId="{90E3FE35-EFE4-4274-97F0-57F47CFBD4BF}" dt="2024-09-20T04:20:00.753" v="1784" actId="20577"/>
      <pc:docMkLst>
        <pc:docMk/>
      </pc:docMkLst>
      <pc:sldChg chg="modSp mod">
        <pc:chgData name="Fu, Xinyuan (rdj4nv)" userId="209eecc1-5a55-47da-9008-71473fe32d19" providerId="ADAL" clId="{90E3FE35-EFE4-4274-97F0-57F47CFBD4BF}" dt="2024-09-20T04:20:00.753" v="1784" actId="20577"/>
        <pc:sldMkLst>
          <pc:docMk/>
          <pc:sldMk cId="0" sldId="256"/>
        </pc:sldMkLst>
        <pc:spChg chg="mod">
          <ac:chgData name="Fu, Xinyuan (rdj4nv)" userId="209eecc1-5a55-47da-9008-71473fe32d19" providerId="ADAL" clId="{90E3FE35-EFE4-4274-97F0-57F47CFBD4BF}" dt="2024-09-20T04:20:00.753" v="1784" actId="20577"/>
          <ac:spMkLst>
            <pc:docMk/>
            <pc:sldMk cId="0" sldId="256"/>
            <ac:spMk id="33" creationId="{00000000-0000-0000-0000-000000000000}"/>
          </ac:spMkLst>
        </pc:spChg>
      </pc:sldChg>
      <pc:sldChg chg="delSp modSp mod">
        <pc:chgData name="Fu, Xinyuan (rdj4nv)" userId="209eecc1-5a55-47da-9008-71473fe32d19" providerId="ADAL" clId="{90E3FE35-EFE4-4274-97F0-57F47CFBD4BF}" dt="2024-09-20T04:19:52.535" v="1780" actId="1076"/>
        <pc:sldMkLst>
          <pc:docMk/>
          <pc:sldMk cId="0" sldId="257"/>
        </pc:sldMkLst>
        <pc:spChg chg="del">
          <ac:chgData name="Fu, Xinyuan (rdj4nv)" userId="209eecc1-5a55-47da-9008-71473fe32d19" providerId="ADAL" clId="{90E3FE35-EFE4-4274-97F0-57F47CFBD4BF}" dt="2024-09-20T04:19:42.760" v="1778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Fu, Xinyuan (rdj4nv)" userId="209eecc1-5a55-47da-9008-71473fe32d19" providerId="ADAL" clId="{90E3FE35-EFE4-4274-97F0-57F47CFBD4BF}" dt="2024-09-20T04:19:46.940" v="1779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Fu, Xinyuan (rdj4nv)" userId="209eecc1-5a55-47da-9008-71473fe32d19" providerId="ADAL" clId="{90E3FE35-EFE4-4274-97F0-57F47CFBD4BF}" dt="2024-09-20T04:19:42.760" v="1778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Fu, Xinyuan (rdj4nv)" userId="209eecc1-5a55-47da-9008-71473fe32d19" providerId="ADAL" clId="{90E3FE35-EFE4-4274-97F0-57F47CFBD4BF}" dt="2024-09-20T04:19:42.760" v="1778" actId="478"/>
          <ac:spMkLst>
            <pc:docMk/>
            <pc:sldMk cId="0" sldId="257"/>
            <ac:spMk id="13" creationId="{00000000-0000-0000-0000-000000000000}"/>
          </ac:spMkLst>
        </pc:spChg>
        <pc:spChg chg="del">
          <ac:chgData name="Fu, Xinyuan (rdj4nv)" userId="209eecc1-5a55-47da-9008-71473fe32d19" providerId="ADAL" clId="{90E3FE35-EFE4-4274-97F0-57F47CFBD4BF}" dt="2024-09-20T04:19:42.760" v="1778" actId="478"/>
          <ac:spMkLst>
            <pc:docMk/>
            <pc:sldMk cId="0" sldId="257"/>
            <ac:spMk id="43" creationId="{00000000-0000-0000-0000-000000000000}"/>
          </ac:spMkLst>
        </pc:spChg>
        <pc:spChg chg="mod">
          <ac:chgData name="Fu, Xinyuan (rdj4nv)" userId="209eecc1-5a55-47da-9008-71473fe32d19" providerId="ADAL" clId="{90E3FE35-EFE4-4274-97F0-57F47CFBD4BF}" dt="2024-09-20T04:19:52.535" v="1780" actId="1076"/>
          <ac:spMkLst>
            <pc:docMk/>
            <pc:sldMk cId="0" sldId="257"/>
            <ac:spMk id="44" creationId="{00000000-0000-0000-0000-000000000000}"/>
          </ac:spMkLst>
        </pc:spChg>
        <pc:spChg chg="del">
          <ac:chgData name="Fu, Xinyuan (rdj4nv)" userId="209eecc1-5a55-47da-9008-71473fe32d19" providerId="ADAL" clId="{90E3FE35-EFE4-4274-97F0-57F47CFBD4BF}" dt="2024-09-20T04:19:42.760" v="1778" actId="478"/>
          <ac:spMkLst>
            <pc:docMk/>
            <pc:sldMk cId="0" sldId="257"/>
            <ac:spMk id="46" creationId="{00000000-0000-0000-0000-000000000000}"/>
          </ac:spMkLst>
        </pc:spChg>
        <pc:spChg chg="mod">
          <ac:chgData name="Fu, Xinyuan (rdj4nv)" userId="209eecc1-5a55-47da-9008-71473fe32d19" providerId="ADAL" clId="{90E3FE35-EFE4-4274-97F0-57F47CFBD4BF}" dt="2024-09-20T04:19:52.535" v="1780" actId="1076"/>
          <ac:spMkLst>
            <pc:docMk/>
            <pc:sldMk cId="0" sldId="257"/>
            <ac:spMk id="47" creationId="{00000000-0000-0000-0000-000000000000}"/>
          </ac:spMkLst>
        </pc:spChg>
      </pc:sldChg>
      <pc:sldChg chg="del">
        <pc:chgData name="Fu, Xinyuan (rdj4nv)" userId="209eecc1-5a55-47da-9008-71473fe32d19" providerId="ADAL" clId="{90E3FE35-EFE4-4274-97F0-57F47CFBD4BF}" dt="2024-09-20T02:22:39.443" v="6" actId="47"/>
        <pc:sldMkLst>
          <pc:docMk/>
          <pc:sldMk cId="2103921369" sldId="380"/>
        </pc:sldMkLst>
      </pc:sldChg>
      <pc:sldChg chg="delSp mod ord">
        <pc:chgData name="Fu, Xinyuan (rdj4nv)" userId="209eecc1-5a55-47da-9008-71473fe32d19" providerId="ADAL" clId="{90E3FE35-EFE4-4274-97F0-57F47CFBD4BF}" dt="2024-09-20T03:33:50.159" v="789"/>
        <pc:sldMkLst>
          <pc:docMk/>
          <pc:sldMk cId="1881721684" sldId="416"/>
        </pc:sldMkLst>
        <pc:spChg chg="del">
          <ac:chgData name="Fu, Xinyuan (rdj4nv)" userId="209eecc1-5a55-47da-9008-71473fe32d19" providerId="ADAL" clId="{90E3FE35-EFE4-4274-97F0-57F47CFBD4BF}" dt="2024-09-20T02:22:30.587" v="5" actId="478"/>
          <ac:spMkLst>
            <pc:docMk/>
            <pc:sldMk cId="1881721684" sldId="416"/>
            <ac:spMk id="7" creationId="{E7E1E133-539B-911B-6AE7-7B48C80FC1D3}"/>
          </ac:spMkLst>
        </pc:spChg>
      </pc:sldChg>
      <pc:sldChg chg="del">
        <pc:chgData name="Fu, Xinyuan (rdj4nv)" userId="209eecc1-5a55-47da-9008-71473fe32d19" providerId="ADAL" clId="{90E3FE35-EFE4-4274-97F0-57F47CFBD4BF}" dt="2024-09-20T02:22:41.671" v="8" actId="47"/>
        <pc:sldMkLst>
          <pc:docMk/>
          <pc:sldMk cId="2813225089" sldId="418"/>
        </pc:sldMkLst>
      </pc:sldChg>
      <pc:sldChg chg="addSp delSp modSp mod">
        <pc:chgData name="Fu, Xinyuan (rdj4nv)" userId="209eecc1-5a55-47da-9008-71473fe32d19" providerId="ADAL" clId="{90E3FE35-EFE4-4274-97F0-57F47CFBD4BF}" dt="2024-09-20T03:36:14.950" v="835" actId="20577"/>
        <pc:sldMkLst>
          <pc:docMk/>
          <pc:sldMk cId="1956770059" sldId="425"/>
        </pc:sldMkLst>
        <pc:spChg chg="del">
          <ac:chgData name="Fu, Xinyuan (rdj4nv)" userId="209eecc1-5a55-47da-9008-71473fe32d19" providerId="ADAL" clId="{90E3FE35-EFE4-4274-97F0-57F47CFBD4BF}" dt="2024-09-20T02:21:50.884" v="1" actId="478"/>
          <ac:spMkLst>
            <pc:docMk/>
            <pc:sldMk cId="1956770059" sldId="425"/>
            <ac:spMk id="12" creationId="{E1DCDEFE-6718-434C-2ADA-6F62A7143AD7}"/>
          </ac:spMkLst>
        </pc:spChg>
        <pc:spChg chg="add mod">
          <ac:chgData name="Fu, Xinyuan (rdj4nv)" userId="209eecc1-5a55-47da-9008-71473fe32d19" providerId="ADAL" clId="{90E3FE35-EFE4-4274-97F0-57F47CFBD4BF}" dt="2024-09-20T03:34:29.110" v="824" actId="1076"/>
          <ac:spMkLst>
            <pc:docMk/>
            <pc:sldMk cId="1956770059" sldId="425"/>
            <ac:spMk id="13" creationId="{39CF35ED-6F53-F526-FB1F-D17258B1B067}"/>
          </ac:spMkLst>
        </pc:spChg>
        <pc:spChg chg="add mod">
          <ac:chgData name="Fu, Xinyuan (rdj4nv)" userId="209eecc1-5a55-47da-9008-71473fe32d19" providerId="ADAL" clId="{90E3FE35-EFE4-4274-97F0-57F47CFBD4BF}" dt="2024-09-20T03:35:53.700" v="827" actId="20577"/>
          <ac:spMkLst>
            <pc:docMk/>
            <pc:sldMk cId="1956770059" sldId="425"/>
            <ac:spMk id="14" creationId="{151118D6-F464-A09E-EE63-E304A20B661F}"/>
          </ac:spMkLst>
        </pc:spChg>
        <pc:spChg chg="add mod">
          <ac:chgData name="Fu, Xinyuan (rdj4nv)" userId="209eecc1-5a55-47da-9008-71473fe32d19" providerId="ADAL" clId="{90E3FE35-EFE4-4274-97F0-57F47CFBD4BF}" dt="2024-09-20T03:36:05.504" v="831" actId="20577"/>
          <ac:spMkLst>
            <pc:docMk/>
            <pc:sldMk cId="1956770059" sldId="425"/>
            <ac:spMk id="15" creationId="{662A9460-5900-CB8B-4642-BA59562C6B13}"/>
          </ac:spMkLst>
        </pc:spChg>
        <pc:spChg chg="del">
          <ac:chgData name="Fu, Xinyuan (rdj4nv)" userId="209eecc1-5a55-47da-9008-71473fe32d19" providerId="ADAL" clId="{90E3FE35-EFE4-4274-97F0-57F47CFBD4BF}" dt="2024-09-20T02:21:52.633" v="2" actId="478"/>
          <ac:spMkLst>
            <pc:docMk/>
            <pc:sldMk cId="1956770059" sldId="425"/>
            <ac:spMk id="16" creationId="{A2C89234-088A-0932-72C2-FA61FC0FCD7E}"/>
          </ac:spMkLst>
        </pc:spChg>
        <pc:spChg chg="add mod">
          <ac:chgData name="Fu, Xinyuan (rdj4nv)" userId="209eecc1-5a55-47da-9008-71473fe32d19" providerId="ADAL" clId="{90E3FE35-EFE4-4274-97F0-57F47CFBD4BF}" dt="2024-09-20T03:36:14.950" v="835" actId="20577"/>
          <ac:spMkLst>
            <pc:docMk/>
            <pc:sldMk cId="1956770059" sldId="425"/>
            <ac:spMk id="17" creationId="{5682DD89-C2DE-0B31-D63E-35CC4FF07725}"/>
          </ac:spMkLst>
        </pc:spChg>
        <pc:picChg chg="add mod">
          <ac:chgData name="Fu, Xinyuan (rdj4nv)" userId="209eecc1-5a55-47da-9008-71473fe32d19" providerId="ADAL" clId="{90E3FE35-EFE4-4274-97F0-57F47CFBD4BF}" dt="2024-09-20T03:34:06.849" v="805" actId="1076"/>
          <ac:picMkLst>
            <pc:docMk/>
            <pc:sldMk cId="1956770059" sldId="425"/>
            <ac:picMk id="3" creationId="{5D398483-7362-8250-BF46-5DBC861A9067}"/>
          </ac:picMkLst>
        </pc:picChg>
        <pc:picChg chg="del">
          <ac:chgData name="Fu, Xinyuan (rdj4nv)" userId="209eecc1-5a55-47da-9008-71473fe32d19" providerId="ADAL" clId="{90E3FE35-EFE4-4274-97F0-57F47CFBD4BF}" dt="2024-09-20T02:21:48.421" v="0" actId="478"/>
          <ac:picMkLst>
            <pc:docMk/>
            <pc:sldMk cId="1956770059" sldId="425"/>
            <ac:picMk id="4" creationId="{220F7F2D-7254-001B-F8D5-CFFF45D3713D}"/>
          </ac:picMkLst>
        </pc:picChg>
        <pc:cxnChg chg="add mod">
          <ac:chgData name="Fu, Xinyuan (rdj4nv)" userId="209eecc1-5a55-47da-9008-71473fe32d19" providerId="ADAL" clId="{90E3FE35-EFE4-4274-97F0-57F47CFBD4BF}" dt="2024-09-20T03:17:14.149" v="767" actId="14100"/>
          <ac:cxnSpMkLst>
            <pc:docMk/>
            <pc:sldMk cId="1956770059" sldId="425"/>
            <ac:cxnSpMk id="6" creationId="{CEF0152C-0159-6A6D-28C9-CABBD4477504}"/>
          </ac:cxnSpMkLst>
        </pc:cxnChg>
        <pc:cxnChg chg="add mod">
          <ac:chgData name="Fu, Xinyuan (rdj4nv)" userId="209eecc1-5a55-47da-9008-71473fe32d19" providerId="ADAL" clId="{90E3FE35-EFE4-4274-97F0-57F47CFBD4BF}" dt="2024-09-20T03:17:26.188" v="769" actId="1076"/>
          <ac:cxnSpMkLst>
            <pc:docMk/>
            <pc:sldMk cId="1956770059" sldId="425"/>
            <ac:cxnSpMk id="10" creationId="{B5E9EDA0-7BD2-5074-2162-DB54A68BF923}"/>
          </ac:cxnSpMkLst>
        </pc:cxnChg>
        <pc:cxnChg chg="add mod">
          <ac:chgData name="Fu, Xinyuan (rdj4nv)" userId="209eecc1-5a55-47da-9008-71473fe32d19" providerId="ADAL" clId="{90E3FE35-EFE4-4274-97F0-57F47CFBD4BF}" dt="2024-09-20T03:17:31.175" v="771" actId="1076"/>
          <ac:cxnSpMkLst>
            <pc:docMk/>
            <pc:sldMk cId="1956770059" sldId="425"/>
            <ac:cxnSpMk id="11" creationId="{2A72CB2B-726E-D4D5-7526-501D0C1CF095}"/>
          </ac:cxnSpMkLst>
        </pc:cxnChg>
      </pc:sldChg>
      <pc:sldChg chg="addSp delSp modSp add mod">
        <pc:chgData name="Fu, Xinyuan (rdj4nv)" userId="209eecc1-5a55-47da-9008-71473fe32d19" providerId="ADAL" clId="{90E3FE35-EFE4-4274-97F0-57F47CFBD4BF}" dt="2024-09-20T03:43:59.225" v="1041" actId="1076"/>
        <pc:sldMkLst>
          <pc:docMk/>
          <pc:sldMk cId="69346384" sldId="426"/>
        </pc:sldMkLst>
        <pc:spChg chg="mod">
          <ac:chgData name="Fu, Xinyuan (rdj4nv)" userId="209eecc1-5a55-47da-9008-71473fe32d19" providerId="ADAL" clId="{90E3FE35-EFE4-4274-97F0-57F47CFBD4BF}" dt="2024-09-20T02:47:32.706" v="13" actId="1076"/>
          <ac:spMkLst>
            <pc:docMk/>
            <pc:sldMk cId="69346384" sldId="426"/>
            <ac:spMk id="8" creationId="{99651027-E5D6-B0AC-0BAB-7DD0BD0B4DF2}"/>
          </ac:spMkLst>
        </pc:spChg>
        <pc:spChg chg="add mod">
          <ac:chgData name="Fu, Xinyuan (rdj4nv)" userId="209eecc1-5a55-47da-9008-71473fe32d19" providerId="ADAL" clId="{90E3FE35-EFE4-4274-97F0-57F47CFBD4BF}" dt="2024-09-20T03:43:31.515" v="1034" actId="1076"/>
          <ac:spMkLst>
            <pc:docMk/>
            <pc:sldMk cId="69346384" sldId="426"/>
            <ac:spMk id="13" creationId="{03692BA2-B047-2B3E-E75C-C7448F109078}"/>
          </ac:spMkLst>
        </pc:spChg>
        <pc:spChg chg="add mod">
          <ac:chgData name="Fu, Xinyuan (rdj4nv)" userId="209eecc1-5a55-47da-9008-71473fe32d19" providerId="ADAL" clId="{90E3FE35-EFE4-4274-97F0-57F47CFBD4BF}" dt="2024-09-20T03:43:48.300" v="1038" actId="1076"/>
          <ac:spMkLst>
            <pc:docMk/>
            <pc:sldMk cId="69346384" sldId="426"/>
            <ac:spMk id="14" creationId="{CA642368-1C4A-F5F6-63FC-E8CA9C998331}"/>
          </ac:spMkLst>
        </pc:spChg>
        <pc:spChg chg="add mod">
          <ac:chgData name="Fu, Xinyuan (rdj4nv)" userId="209eecc1-5a55-47da-9008-71473fe32d19" providerId="ADAL" clId="{90E3FE35-EFE4-4274-97F0-57F47CFBD4BF}" dt="2024-09-20T03:43:59.225" v="1041" actId="1076"/>
          <ac:spMkLst>
            <pc:docMk/>
            <pc:sldMk cId="69346384" sldId="426"/>
            <ac:spMk id="15" creationId="{9C589402-D6F2-FDF2-58C4-2549C0CA37A5}"/>
          </ac:spMkLst>
        </pc:spChg>
        <pc:spChg chg="add mod">
          <ac:chgData name="Fu, Xinyuan (rdj4nv)" userId="209eecc1-5a55-47da-9008-71473fe32d19" providerId="ADAL" clId="{90E3FE35-EFE4-4274-97F0-57F47CFBD4BF}" dt="2024-09-20T03:42:52.676" v="1026" actId="1076"/>
          <ac:spMkLst>
            <pc:docMk/>
            <pc:sldMk cId="69346384" sldId="426"/>
            <ac:spMk id="16" creationId="{7DA2E696-DA5F-A450-3A60-D56593B2F027}"/>
          </ac:spMkLst>
        </pc:spChg>
        <pc:spChg chg="add mod">
          <ac:chgData name="Fu, Xinyuan (rdj4nv)" userId="209eecc1-5a55-47da-9008-71473fe32d19" providerId="ADAL" clId="{90E3FE35-EFE4-4274-97F0-57F47CFBD4BF}" dt="2024-09-20T03:37:20.961" v="842" actId="14100"/>
          <ac:spMkLst>
            <pc:docMk/>
            <pc:sldMk cId="69346384" sldId="426"/>
            <ac:spMk id="23" creationId="{16D3A7F4-BCB9-B514-9869-0B672CF157D9}"/>
          </ac:spMkLst>
        </pc:spChg>
        <pc:spChg chg="add mod">
          <ac:chgData name="Fu, Xinyuan (rdj4nv)" userId="209eecc1-5a55-47da-9008-71473fe32d19" providerId="ADAL" clId="{90E3FE35-EFE4-4274-97F0-57F47CFBD4BF}" dt="2024-09-20T03:37:27.814" v="844" actId="1076"/>
          <ac:spMkLst>
            <pc:docMk/>
            <pc:sldMk cId="69346384" sldId="426"/>
            <ac:spMk id="24" creationId="{5F8AD991-D76C-193E-A2A1-BA647214B783}"/>
          </ac:spMkLst>
        </pc:spChg>
        <pc:spChg chg="add del mod">
          <ac:chgData name="Fu, Xinyuan (rdj4nv)" userId="209eecc1-5a55-47da-9008-71473fe32d19" providerId="ADAL" clId="{90E3FE35-EFE4-4274-97F0-57F47CFBD4BF}" dt="2024-09-20T03:37:55.924" v="849" actId="478"/>
          <ac:spMkLst>
            <pc:docMk/>
            <pc:sldMk cId="69346384" sldId="426"/>
            <ac:spMk id="25" creationId="{5D355754-DE74-427D-1CBB-78FFDCCF2D25}"/>
          </ac:spMkLst>
        </pc:spChg>
        <pc:spChg chg="mod">
          <ac:chgData name="Fu, Xinyuan (rdj4nv)" userId="209eecc1-5a55-47da-9008-71473fe32d19" providerId="ADAL" clId="{90E3FE35-EFE4-4274-97F0-57F47CFBD4BF}" dt="2024-09-20T02:59:55.492" v="102" actId="1076"/>
          <ac:spMkLst>
            <pc:docMk/>
            <pc:sldMk cId="69346384" sldId="426"/>
            <ac:spMk id="72" creationId="{00000000-0000-0000-0000-000000000000}"/>
          </ac:spMkLst>
        </pc:spChg>
        <pc:picChg chg="add mod modCrop">
          <ac:chgData name="Fu, Xinyuan (rdj4nv)" userId="209eecc1-5a55-47da-9008-71473fe32d19" providerId="ADAL" clId="{90E3FE35-EFE4-4274-97F0-57F47CFBD4BF}" dt="2024-09-20T03:43:18.377" v="1032" actId="1076"/>
          <ac:picMkLst>
            <pc:docMk/>
            <pc:sldMk cId="69346384" sldId="426"/>
            <ac:picMk id="3" creationId="{460AAAED-106E-C876-0C7E-18D206617076}"/>
          </ac:picMkLst>
        </pc:picChg>
        <pc:picChg chg="del">
          <ac:chgData name="Fu, Xinyuan (rdj4nv)" userId="209eecc1-5a55-47da-9008-71473fe32d19" providerId="ADAL" clId="{90E3FE35-EFE4-4274-97F0-57F47CFBD4BF}" dt="2024-09-20T02:47:19.527" v="10" actId="478"/>
          <ac:picMkLst>
            <pc:docMk/>
            <pc:sldMk cId="69346384" sldId="426"/>
            <ac:picMk id="6" creationId="{714B3B38-A3BD-6C2B-8E16-26BE78608B40}"/>
          </ac:picMkLst>
        </pc:picChg>
        <pc:cxnChg chg="add mod">
          <ac:chgData name="Fu, Xinyuan (rdj4nv)" userId="209eecc1-5a55-47da-9008-71473fe32d19" providerId="ADAL" clId="{90E3FE35-EFE4-4274-97F0-57F47CFBD4BF}" dt="2024-09-20T03:43:37.200" v="1035" actId="14100"/>
          <ac:cxnSpMkLst>
            <pc:docMk/>
            <pc:sldMk cId="69346384" sldId="426"/>
            <ac:cxnSpMk id="7" creationId="{13336831-AAE0-5837-904A-B2B56AB9719D}"/>
          </ac:cxnSpMkLst>
        </pc:cxnChg>
        <pc:cxnChg chg="add mod">
          <ac:chgData name="Fu, Xinyuan (rdj4nv)" userId="209eecc1-5a55-47da-9008-71473fe32d19" providerId="ADAL" clId="{90E3FE35-EFE4-4274-97F0-57F47CFBD4BF}" dt="2024-09-20T03:43:44.569" v="1037" actId="14100"/>
          <ac:cxnSpMkLst>
            <pc:docMk/>
            <pc:sldMk cId="69346384" sldId="426"/>
            <ac:cxnSpMk id="10" creationId="{5E0B3552-5131-6829-625A-39D615B7ECD7}"/>
          </ac:cxnSpMkLst>
        </pc:cxnChg>
        <pc:cxnChg chg="add mod">
          <ac:chgData name="Fu, Xinyuan (rdj4nv)" userId="209eecc1-5a55-47da-9008-71473fe32d19" providerId="ADAL" clId="{90E3FE35-EFE4-4274-97F0-57F47CFBD4BF}" dt="2024-09-20T03:43:56" v="1040" actId="14100"/>
          <ac:cxnSpMkLst>
            <pc:docMk/>
            <pc:sldMk cId="69346384" sldId="426"/>
            <ac:cxnSpMk id="11" creationId="{ABB1544F-0697-AFAC-3809-848087A0BA55}"/>
          </ac:cxnSpMkLst>
        </pc:cxnChg>
      </pc:sldChg>
      <pc:sldChg chg="del">
        <pc:chgData name="Fu, Xinyuan (rdj4nv)" userId="209eecc1-5a55-47da-9008-71473fe32d19" providerId="ADAL" clId="{90E3FE35-EFE4-4274-97F0-57F47CFBD4BF}" dt="2024-09-20T02:22:40.578" v="7" actId="47"/>
        <pc:sldMkLst>
          <pc:docMk/>
          <pc:sldMk cId="1326060676" sldId="426"/>
        </pc:sldMkLst>
      </pc:sldChg>
      <pc:sldChg chg="new del">
        <pc:chgData name="Fu, Xinyuan (rdj4nv)" userId="209eecc1-5a55-47da-9008-71473fe32d19" providerId="ADAL" clId="{90E3FE35-EFE4-4274-97F0-57F47CFBD4BF}" dt="2024-09-20T03:21:29.913" v="773" actId="680"/>
        <pc:sldMkLst>
          <pc:docMk/>
          <pc:sldMk cId="2977558932" sldId="427"/>
        </pc:sldMkLst>
      </pc:sldChg>
      <pc:sldChg chg="addSp delSp modSp add mod">
        <pc:chgData name="Fu, Xinyuan (rdj4nv)" userId="209eecc1-5a55-47da-9008-71473fe32d19" providerId="ADAL" clId="{90E3FE35-EFE4-4274-97F0-57F47CFBD4BF}" dt="2024-09-20T03:50:12.641" v="1364" actId="14100"/>
        <pc:sldMkLst>
          <pc:docMk/>
          <pc:sldMk cId="3995793276" sldId="427"/>
        </pc:sldMkLst>
        <pc:spChg chg="mod">
          <ac:chgData name="Fu, Xinyuan (rdj4nv)" userId="209eecc1-5a55-47da-9008-71473fe32d19" providerId="ADAL" clId="{90E3FE35-EFE4-4274-97F0-57F47CFBD4BF}" dt="2024-09-20T03:44:19.093" v="1044" actId="1076"/>
          <ac:spMkLst>
            <pc:docMk/>
            <pc:sldMk cId="3995793276" sldId="427"/>
            <ac:spMk id="8" creationId="{99651027-E5D6-B0AC-0BAB-7DD0BD0B4DF2}"/>
          </ac:spMkLst>
        </pc:spChg>
        <pc:spChg chg="add mod">
          <ac:chgData name="Fu, Xinyuan (rdj4nv)" userId="209eecc1-5a55-47da-9008-71473fe32d19" providerId="ADAL" clId="{90E3FE35-EFE4-4274-97F0-57F47CFBD4BF}" dt="2024-09-20T03:49:57.085" v="1354" actId="113"/>
          <ac:spMkLst>
            <pc:docMk/>
            <pc:sldMk cId="3995793276" sldId="427"/>
            <ac:spMk id="16" creationId="{0110E7DD-FD9F-E4D0-87DF-49CB55FF3C71}"/>
          </ac:spMkLst>
        </pc:spChg>
        <pc:spChg chg="add mod">
          <ac:chgData name="Fu, Xinyuan (rdj4nv)" userId="209eecc1-5a55-47da-9008-71473fe32d19" providerId="ADAL" clId="{90E3FE35-EFE4-4274-97F0-57F47CFBD4BF}" dt="2024-09-20T03:50:03.919" v="1357" actId="14100"/>
          <ac:spMkLst>
            <pc:docMk/>
            <pc:sldMk cId="3995793276" sldId="427"/>
            <ac:spMk id="18" creationId="{1325A530-D25D-496D-2D7B-D0F200B97802}"/>
          </ac:spMkLst>
        </pc:spChg>
        <pc:spChg chg="add mod">
          <ac:chgData name="Fu, Xinyuan (rdj4nv)" userId="209eecc1-5a55-47da-9008-71473fe32d19" providerId="ADAL" clId="{90E3FE35-EFE4-4274-97F0-57F47CFBD4BF}" dt="2024-09-20T03:50:12.641" v="1364" actId="14100"/>
          <ac:spMkLst>
            <pc:docMk/>
            <pc:sldMk cId="3995793276" sldId="427"/>
            <ac:spMk id="19" creationId="{CFE8069F-771B-BA4D-F504-BB358962842D}"/>
          </ac:spMkLst>
        </pc:spChg>
        <pc:picChg chg="add mod modCrop">
          <ac:chgData name="Fu, Xinyuan (rdj4nv)" userId="209eecc1-5a55-47da-9008-71473fe32d19" providerId="ADAL" clId="{90E3FE35-EFE4-4274-97F0-57F47CFBD4BF}" dt="2024-09-20T03:46:37.344" v="1057" actId="1076"/>
          <ac:picMkLst>
            <pc:docMk/>
            <pc:sldMk cId="3995793276" sldId="427"/>
            <ac:picMk id="3" creationId="{5341001B-E6FB-85B2-3754-B2D2119E5E18}"/>
          </ac:picMkLst>
        </pc:picChg>
        <pc:picChg chg="del">
          <ac:chgData name="Fu, Xinyuan (rdj4nv)" userId="209eecc1-5a55-47da-9008-71473fe32d19" providerId="ADAL" clId="{90E3FE35-EFE4-4274-97F0-57F47CFBD4BF}" dt="2024-09-20T03:21:35.617" v="775" actId="478"/>
          <ac:picMkLst>
            <pc:docMk/>
            <pc:sldMk cId="3995793276" sldId="427"/>
            <ac:picMk id="6" creationId="{714B3B38-A3BD-6C2B-8E16-26BE78608B40}"/>
          </ac:picMkLst>
        </pc:picChg>
        <pc:cxnChg chg="add mod">
          <ac:chgData name="Fu, Xinyuan (rdj4nv)" userId="209eecc1-5a55-47da-9008-71473fe32d19" providerId="ADAL" clId="{90E3FE35-EFE4-4274-97F0-57F47CFBD4BF}" dt="2024-09-20T03:48:27.500" v="1196" actId="14100"/>
          <ac:cxnSpMkLst>
            <pc:docMk/>
            <pc:sldMk cId="3995793276" sldId="427"/>
            <ac:cxnSpMk id="4" creationId="{DEFAEF87-B23E-4767-63B3-3209BC824F2C}"/>
          </ac:cxnSpMkLst>
        </pc:cxnChg>
        <pc:cxnChg chg="add mod">
          <ac:chgData name="Fu, Xinyuan (rdj4nv)" userId="209eecc1-5a55-47da-9008-71473fe32d19" providerId="ADAL" clId="{90E3FE35-EFE4-4274-97F0-57F47CFBD4BF}" dt="2024-09-20T03:46:20.509" v="1053" actId="14100"/>
          <ac:cxnSpMkLst>
            <pc:docMk/>
            <pc:sldMk cId="3995793276" sldId="427"/>
            <ac:cxnSpMk id="11" creationId="{DF1408A1-9C03-1973-CCC1-81BEB0801B54}"/>
          </ac:cxnSpMkLst>
        </pc:cxnChg>
        <pc:cxnChg chg="add mod">
          <ac:chgData name="Fu, Xinyuan (rdj4nv)" userId="209eecc1-5a55-47da-9008-71473fe32d19" providerId="ADAL" clId="{90E3FE35-EFE4-4274-97F0-57F47CFBD4BF}" dt="2024-09-20T03:49:45.179" v="1351" actId="14100"/>
          <ac:cxnSpMkLst>
            <pc:docMk/>
            <pc:sldMk cId="3995793276" sldId="427"/>
            <ac:cxnSpMk id="13" creationId="{45AD6724-EA0B-6411-B6C9-DE2B34234276}"/>
          </ac:cxnSpMkLst>
        </pc:cxnChg>
      </pc:sldChg>
      <pc:sldChg chg="addSp delSp modSp add mod ord">
        <pc:chgData name="Fu, Xinyuan (rdj4nv)" userId="209eecc1-5a55-47da-9008-71473fe32d19" providerId="ADAL" clId="{90E3FE35-EFE4-4274-97F0-57F47CFBD4BF}" dt="2024-09-20T04:15:33.920" v="1635" actId="20577"/>
        <pc:sldMkLst>
          <pc:docMk/>
          <pc:sldMk cId="1069635798" sldId="428"/>
        </pc:sldMkLst>
        <pc:spChg chg="add mod">
          <ac:chgData name="Fu, Xinyuan (rdj4nv)" userId="209eecc1-5a55-47da-9008-71473fe32d19" providerId="ADAL" clId="{90E3FE35-EFE4-4274-97F0-57F47CFBD4BF}" dt="2024-09-20T03:54:46.181" v="1388" actId="14100"/>
          <ac:spMkLst>
            <pc:docMk/>
            <pc:sldMk cId="1069635798" sldId="428"/>
            <ac:spMk id="3" creationId="{CE91C4A0-8738-EECE-DD89-99DA5CD52646}"/>
          </ac:spMkLst>
        </pc:spChg>
        <pc:spChg chg="add mod">
          <ac:chgData name="Fu, Xinyuan (rdj4nv)" userId="209eecc1-5a55-47da-9008-71473fe32d19" providerId="ADAL" clId="{90E3FE35-EFE4-4274-97F0-57F47CFBD4BF}" dt="2024-09-20T03:54:17.342" v="1384" actId="14100"/>
          <ac:spMkLst>
            <pc:docMk/>
            <pc:sldMk cId="1069635798" sldId="428"/>
            <ac:spMk id="4" creationId="{870EBAAA-D857-87E5-936E-65222732DACF}"/>
          </ac:spMkLst>
        </pc:spChg>
        <pc:spChg chg="add mod">
          <ac:chgData name="Fu, Xinyuan (rdj4nv)" userId="209eecc1-5a55-47da-9008-71473fe32d19" providerId="ADAL" clId="{90E3FE35-EFE4-4274-97F0-57F47CFBD4BF}" dt="2024-09-20T04:13:35.859" v="1424" actId="1076"/>
          <ac:spMkLst>
            <pc:docMk/>
            <pc:sldMk cId="1069635798" sldId="428"/>
            <ac:spMk id="7" creationId="{34E1DC3F-6376-18DE-651A-8D0E6C41B907}"/>
          </ac:spMkLst>
        </pc:spChg>
        <pc:spChg chg="mod">
          <ac:chgData name="Fu, Xinyuan (rdj4nv)" userId="209eecc1-5a55-47da-9008-71473fe32d19" providerId="ADAL" clId="{90E3FE35-EFE4-4274-97F0-57F47CFBD4BF}" dt="2024-09-20T04:15:33.920" v="1635" actId="20577"/>
          <ac:spMkLst>
            <pc:docMk/>
            <pc:sldMk cId="1069635798" sldId="428"/>
            <ac:spMk id="8" creationId="{99651027-E5D6-B0AC-0BAB-7DD0BD0B4DF2}"/>
          </ac:spMkLst>
        </pc:spChg>
        <pc:spChg chg="add mod">
          <ac:chgData name="Fu, Xinyuan (rdj4nv)" userId="209eecc1-5a55-47da-9008-71473fe32d19" providerId="ADAL" clId="{90E3FE35-EFE4-4274-97F0-57F47CFBD4BF}" dt="2024-09-20T03:55:10.799" v="1391" actId="208"/>
          <ac:spMkLst>
            <pc:docMk/>
            <pc:sldMk cId="1069635798" sldId="428"/>
            <ac:spMk id="10" creationId="{DAC0B3A8-3CBB-1447-D487-958E6AC9BD62}"/>
          </ac:spMkLst>
        </pc:spChg>
        <pc:spChg chg="add mod">
          <ac:chgData name="Fu, Xinyuan (rdj4nv)" userId="209eecc1-5a55-47da-9008-71473fe32d19" providerId="ADAL" clId="{90E3FE35-EFE4-4274-97F0-57F47CFBD4BF}" dt="2024-09-20T04:15:01.731" v="1603" actId="20577"/>
          <ac:spMkLst>
            <pc:docMk/>
            <pc:sldMk cId="1069635798" sldId="428"/>
            <ac:spMk id="11" creationId="{3F9C3895-89B3-3630-4CBB-723312824FA1}"/>
          </ac:spMkLst>
        </pc:spChg>
        <pc:picChg chg="add mod ord">
          <ac:chgData name="Fu, Xinyuan (rdj4nv)" userId="209eecc1-5a55-47da-9008-71473fe32d19" providerId="ADAL" clId="{90E3FE35-EFE4-4274-97F0-57F47CFBD4BF}" dt="2024-09-20T03:52:54.588" v="1374" actId="167"/>
          <ac:picMkLst>
            <pc:docMk/>
            <pc:sldMk cId="1069635798" sldId="428"/>
            <ac:picMk id="2" creationId="{D8B582AB-6E96-23AB-F5BB-7093283D423D}"/>
          </ac:picMkLst>
        </pc:picChg>
        <pc:picChg chg="del">
          <ac:chgData name="Fu, Xinyuan (rdj4nv)" userId="209eecc1-5a55-47da-9008-71473fe32d19" providerId="ADAL" clId="{90E3FE35-EFE4-4274-97F0-57F47CFBD4BF}" dt="2024-09-20T03:52:03.944" v="1368" actId="478"/>
          <ac:picMkLst>
            <pc:docMk/>
            <pc:sldMk cId="1069635798" sldId="428"/>
            <ac:picMk id="6" creationId="{714B3B38-A3BD-6C2B-8E16-26BE78608B40}"/>
          </ac:picMkLst>
        </pc:picChg>
      </pc:sldChg>
      <pc:sldChg chg="addSp delSp modSp add mod">
        <pc:chgData name="Fu, Xinyuan (rdj4nv)" userId="209eecc1-5a55-47da-9008-71473fe32d19" providerId="ADAL" clId="{90E3FE35-EFE4-4274-97F0-57F47CFBD4BF}" dt="2024-09-20T04:19:29.234" v="1777" actId="1076"/>
        <pc:sldMkLst>
          <pc:docMk/>
          <pc:sldMk cId="3967166977" sldId="429"/>
        </pc:sldMkLst>
        <pc:spChg chg="add mod">
          <ac:chgData name="Fu, Xinyuan (rdj4nv)" userId="209eecc1-5a55-47da-9008-71473fe32d19" providerId="ADAL" clId="{90E3FE35-EFE4-4274-97F0-57F47CFBD4BF}" dt="2024-09-20T04:18:49.883" v="1743" actId="20577"/>
          <ac:spMkLst>
            <pc:docMk/>
            <pc:sldMk cId="3967166977" sldId="429"/>
            <ac:spMk id="2" creationId="{264C5315-E193-7C41-E843-50189FBFF2A2}"/>
          </ac:spMkLst>
        </pc:spChg>
        <pc:spChg chg="mod">
          <ac:chgData name="Fu, Xinyuan (rdj4nv)" userId="209eecc1-5a55-47da-9008-71473fe32d19" providerId="ADAL" clId="{90E3FE35-EFE4-4274-97F0-57F47CFBD4BF}" dt="2024-09-20T04:19:29.234" v="1777" actId="1076"/>
          <ac:spMkLst>
            <pc:docMk/>
            <pc:sldMk cId="3967166977" sldId="429"/>
            <ac:spMk id="8" creationId="{99651027-E5D6-B0AC-0BAB-7DD0BD0B4DF2}"/>
          </ac:spMkLst>
        </pc:spChg>
        <pc:picChg chg="add mod">
          <ac:chgData name="Fu, Xinyuan (rdj4nv)" userId="209eecc1-5a55-47da-9008-71473fe32d19" providerId="ADAL" clId="{90E3FE35-EFE4-4274-97F0-57F47CFBD4BF}" dt="2024-09-20T04:18:39.001" v="1732" actId="1076"/>
          <ac:picMkLst>
            <pc:docMk/>
            <pc:sldMk cId="3967166977" sldId="429"/>
            <ac:picMk id="4" creationId="{E8A53B36-37F9-FD76-E4BD-8B2BE24F759D}"/>
          </ac:picMkLst>
        </pc:picChg>
        <pc:picChg chg="del">
          <ac:chgData name="Fu, Xinyuan (rdj4nv)" userId="209eecc1-5a55-47da-9008-71473fe32d19" providerId="ADAL" clId="{90E3FE35-EFE4-4274-97F0-57F47CFBD4BF}" dt="2024-09-20T04:16:25.333" v="1637" actId="478"/>
          <ac:picMkLst>
            <pc:docMk/>
            <pc:sldMk cId="3967166977" sldId="429"/>
            <ac:picMk id="6" creationId="{714B3B38-A3BD-6C2B-8E16-26BE78608B40}"/>
          </ac:picMkLst>
        </pc:picChg>
      </pc:sldChg>
    </pc:docChg>
  </pc:docChgLst>
  <pc:docChgLst>
    <pc:chgData name="Fu, Xinyuan (rdj4nv)" userId="209eecc1-5a55-47da-9008-71473fe32d19" providerId="ADAL" clId="{7C3D97A6-18FB-4125-A585-68A9AE999BE1}"/>
    <pc:docChg chg="undo custSel addSld modSld sldOrd">
      <pc:chgData name="Fu, Xinyuan (rdj4nv)" userId="209eecc1-5a55-47da-9008-71473fe32d19" providerId="ADAL" clId="{7C3D97A6-18FB-4125-A585-68A9AE999BE1}" dt="2024-11-04T02:01:34.964" v="4596" actId="1076"/>
      <pc:docMkLst>
        <pc:docMk/>
      </pc:docMkLst>
      <pc:sldChg chg="addSp modSp add mod">
        <pc:chgData name="Fu, Xinyuan (rdj4nv)" userId="209eecc1-5a55-47da-9008-71473fe32d19" providerId="ADAL" clId="{7C3D97A6-18FB-4125-A585-68A9AE999BE1}" dt="2024-10-30T04:35:48.576" v="745"/>
        <pc:sldMkLst>
          <pc:docMk/>
          <pc:sldMk cId="2361564850" sldId="489"/>
        </pc:sldMkLst>
        <pc:spChg chg="mod">
          <ac:chgData name="Fu, Xinyuan (rdj4nv)" userId="209eecc1-5a55-47da-9008-71473fe32d19" providerId="ADAL" clId="{7C3D97A6-18FB-4125-A585-68A9AE999BE1}" dt="2024-10-29T17:42:45.278" v="136" actId="1076"/>
          <ac:spMkLst>
            <pc:docMk/>
            <pc:sldMk cId="2361564850" sldId="489"/>
            <ac:spMk id="2" creationId="{2CBDA7A1-434B-9CE9-F6E6-E137A1A4F115}"/>
          </ac:spMkLst>
        </pc:spChg>
        <pc:spChg chg="add mod">
          <ac:chgData name="Fu, Xinyuan (rdj4nv)" userId="209eecc1-5a55-47da-9008-71473fe32d19" providerId="ADAL" clId="{7C3D97A6-18FB-4125-A585-68A9AE999BE1}" dt="2024-10-29T19:24:12.345" v="605"/>
          <ac:spMkLst>
            <pc:docMk/>
            <pc:sldMk cId="2361564850" sldId="489"/>
            <ac:spMk id="6" creationId="{A092F3F1-BD92-A247-BF0A-632E6C61CF6B}"/>
          </ac:spMkLst>
        </pc:spChg>
        <pc:spChg chg="add mod">
          <ac:chgData name="Fu, Xinyuan (rdj4nv)" userId="209eecc1-5a55-47da-9008-71473fe32d19" providerId="ADAL" clId="{7C3D97A6-18FB-4125-A585-68A9AE999BE1}" dt="2024-10-30T03:31:09.051" v="711"/>
          <ac:spMkLst>
            <pc:docMk/>
            <pc:sldMk cId="2361564850" sldId="489"/>
            <ac:spMk id="7" creationId="{F608E9D3-1BD9-21DF-AE8B-E93C2C08797F}"/>
          </ac:spMkLst>
        </pc:spChg>
        <pc:spChg chg="add mod">
          <ac:chgData name="Fu, Xinyuan (rdj4nv)" userId="209eecc1-5a55-47da-9008-71473fe32d19" providerId="ADAL" clId="{7C3D97A6-18FB-4125-A585-68A9AE999BE1}" dt="2024-10-30T04:35:48.576" v="745"/>
          <ac:spMkLst>
            <pc:docMk/>
            <pc:sldMk cId="2361564850" sldId="489"/>
            <ac:spMk id="8" creationId="{22246E7A-EE92-82CA-6C36-8FD93318BD38}"/>
          </ac:spMkLst>
        </pc:spChg>
        <pc:spChg chg="mod">
          <ac:chgData name="Fu, Xinyuan (rdj4nv)" userId="209eecc1-5a55-47da-9008-71473fe32d19" providerId="ADAL" clId="{7C3D97A6-18FB-4125-A585-68A9AE999BE1}" dt="2024-10-29T17:41:52.126" v="37" actId="20577"/>
          <ac:spMkLst>
            <pc:docMk/>
            <pc:sldMk cId="2361564850" sldId="489"/>
            <ac:spMk id="73" creationId="{9B2C1AF3-B2B1-75AF-A92E-8F25A99C7608}"/>
          </ac:spMkLst>
        </pc:spChg>
        <pc:picChg chg="add mod">
          <ac:chgData name="Fu, Xinyuan (rdj4nv)" userId="209eecc1-5a55-47da-9008-71473fe32d19" providerId="ADAL" clId="{7C3D97A6-18FB-4125-A585-68A9AE999BE1}" dt="2024-10-29T17:42:48.219" v="139" actId="14100"/>
          <ac:picMkLst>
            <pc:docMk/>
            <pc:sldMk cId="2361564850" sldId="489"/>
            <ac:picMk id="5" creationId="{774B66DE-9D66-9189-680D-B63B9F204500}"/>
          </ac:picMkLst>
        </pc:picChg>
      </pc:sldChg>
      <pc:sldChg chg="new ord">
        <pc:chgData name="Fu, Xinyuan (rdj4nv)" userId="209eecc1-5a55-47da-9008-71473fe32d19" providerId="ADAL" clId="{7C3D97A6-18FB-4125-A585-68A9AE999BE1}" dt="2024-11-01T23:16:40.979" v="748"/>
        <pc:sldMkLst>
          <pc:docMk/>
          <pc:sldMk cId="292898378" sldId="490"/>
        </pc:sldMkLst>
      </pc:sldChg>
      <pc:sldChg chg="add">
        <pc:chgData name="Fu, Xinyuan (rdj4nv)" userId="209eecc1-5a55-47da-9008-71473fe32d19" providerId="ADAL" clId="{7C3D97A6-18FB-4125-A585-68A9AE999BE1}" dt="2024-11-01T23:16:27.245" v="746"/>
        <pc:sldMkLst>
          <pc:docMk/>
          <pc:sldMk cId="2254578866" sldId="491"/>
        </pc:sldMkLst>
      </pc:sldChg>
      <pc:sldChg chg="add">
        <pc:chgData name="Fu, Xinyuan (rdj4nv)" userId="209eecc1-5a55-47da-9008-71473fe32d19" providerId="ADAL" clId="{7C3D97A6-18FB-4125-A585-68A9AE999BE1}" dt="2024-11-01T23:16:27.245" v="746"/>
        <pc:sldMkLst>
          <pc:docMk/>
          <pc:sldMk cId="1410537637" sldId="492"/>
        </pc:sldMkLst>
      </pc:sldChg>
      <pc:sldChg chg="add">
        <pc:chgData name="Fu, Xinyuan (rdj4nv)" userId="209eecc1-5a55-47da-9008-71473fe32d19" providerId="ADAL" clId="{7C3D97A6-18FB-4125-A585-68A9AE999BE1}" dt="2024-11-01T23:16:27.245" v="746"/>
        <pc:sldMkLst>
          <pc:docMk/>
          <pc:sldMk cId="964170466" sldId="493"/>
        </pc:sldMkLst>
      </pc:sldChg>
      <pc:sldChg chg="add">
        <pc:chgData name="Fu, Xinyuan (rdj4nv)" userId="209eecc1-5a55-47da-9008-71473fe32d19" providerId="ADAL" clId="{7C3D97A6-18FB-4125-A585-68A9AE999BE1}" dt="2024-11-01T23:16:27.245" v="746"/>
        <pc:sldMkLst>
          <pc:docMk/>
          <pc:sldMk cId="1851973284" sldId="494"/>
        </pc:sldMkLst>
      </pc:sldChg>
      <pc:sldChg chg="add">
        <pc:chgData name="Fu, Xinyuan (rdj4nv)" userId="209eecc1-5a55-47da-9008-71473fe32d19" providerId="ADAL" clId="{7C3D97A6-18FB-4125-A585-68A9AE999BE1}" dt="2024-11-01T23:16:44.380" v="749"/>
        <pc:sldMkLst>
          <pc:docMk/>
          <pc:sldMk cId="861736335" sldId="495"/>
        </pc:sldMkLst>
      </pc:sldChg>
      <pc:sldChg chg="addSp delSp modSp add mod">
        <pc:chgData name="Fu, Xinyuan (rdj4nv)" userId="209eecc1-5a55-47da-9008-71473fe32d19" providerId="ADAL" clId="{7C3D97A6-18FB-4125-A585-68A9AE999BE1}" dt="2024-11-01T23:38:34.235" v="1171" actId="478"/>
        <pc:sldMkLst>
          <pc:docMk/>
          <pc:sldMk cId="3851409197" sldId="496"/>
        </pc:sldMkLst>
        <pc:spChg chg="del mod">
          <ac:chgData name="Fu, Xinyuan (rdj4nv)" userId="209eecc1-5a55-47da-9008-71473fe32d19" providerId="ADAL" clId="{7C3D97A6-18FB-4125-A585-68A9AE999BE1}" dt="2024-11-01T23:32:52.105" v="1023" actId="478"/>
          <ac:spMkLst>
            <pc:docMk/>
            <pc:sldMk cId="3851409197" sldId="496"/>
            <ac:spMk id="2" creationId="{05CC2698-6AE1-91B6-E263-E84C06287A04}"/>
          </ac:spMkLst>
        </pc:spChg>
        <pc:spChg chg="add mod">
          <ac:chgData name="Fu, Xinyuan (rdj4nv)" userId="209eecc1-5a55-47da-9008-71473fe32d19" providerId="ADAL" clId="{7C3D97A6-18FB-4125-A585-68A9AE999BE1}" dt="2024-11-01T23:35:00.272" v="1116"/>
          <ac:spMkLst>
            <pc:docMk/>
            <pc:sldMk cId="3851409197" sldId="496"/>
            <ac:spMk id="6" creationId="{B4A2145E-E164-91BE-B9DE-832A12CE4F97}"/>
          </ac:spMkLst>
        </pc:spChg>
        <pc:spChg chg="mod">
          <ac:chgData name="Fu, Xinyuan (rdj4nv)" userId="209eecc1-5a55-47da-9008-71473fe32d19" providerId="ADAL" clId="{7C3D97A6-18FB-4125-A585-68A9AE999BE1}" dt="2024-11-01T23:21:55.698" v="783" actId="20577"/>
          <ac:spMkLst>
            <pc:docMk/>
            <pc:sldMk cId="3851409197" sldId="496"/>
            <ac:spMk id="73" creationId="{3AD2AF7E-972C-ECDD-58EA-7852F434D572}"/>
          </ac:spMkLst>
        </pc:spChg>
        <pc:picChg chg="add del mod">
          <ac:chgData name="Fu, Xinyuan (rdj4nv)" userId="209eecc1-5a55-47da-9008-71473fe32d19" providerId="ADAL" clId="{7C3D97A6-18FB-4125-A585-68A9AE999BE1}" dt="2024-11-01T23:32:48.575" v="1022" actId="478"/>
          <ac:picMkLst>
            <pc:docMk/>
            <pc:sldMk cId="3851409197" sldId="496"/>
            <ac:picMk id="5" creationId="{F6653FAD-45ED-914F-D952-182E42E04C7D}"/>
          </ac:picMkLst>
        </pc:picChg>
        <pc:picChg chg="add mod">
          <ac:chgData name="Fu, Xinyuan (rdj4nv)" userId="209eecc1-5a55-47da-9008-71473fe32d19" providerId="ADAL" clId="{7C3D97A6-18FB-4125-A585-68A9AE999BE1}" dt="2024-11-01T23:32:59.377" v="1027" actId="1076"/>
          <ac:picMkLst>
            <pc:docMk/>
            <pc:sldMk cId="3851409197" sldId="496"/>
            <ac:picMk id="8" creationId="{19180713-E256-74FD-60EC-B9BBF733DEFE}"/>
          </ac:picMkLst>
        </pc:picChg>
        <pc:picChg chg="add del">
          <ac:chgData name="Fu, Xinyuan (rdj4nv)" userId="209eecc1-5a55-47da-9008-71473fe32d19" providerId="ADAL" clId="{7C3D97A6-18FB-4125-A585-68A9AE999BE1}" dt="2024-11-01T23:38:34.235" v="1171" actId="478"/>
          <ac:picMkLst>
            <pc:docMk/>
            <pc:sldMk cId="3851409197" sldId="496"/>
            <ac:picMk id="11" creationId="{2758D1A2-CA22-4AEE-14E6-28E0E4C7E693}"/>
          </ac:picMkLst>
        </pc:picChg>
      </pc:sldChg>
      <pc:sldChg chg="add">
        <pc:chgData name="Fu, Xinyuan (rdj4nv)" userId="209eecc1-5a55-47da-9008-71473fe32d19" providerId="ADAL" clId="{7C3D97A6-18FB-4125-A585-68A9AE999BE1}" dt="2024-11-01T23:32:46.113" v="1021"/>
        <pc:sldMkLst>
          <pc:docMk/>
          <pc:sldMk cId="2534298877" sldId="497"/>
        </pc:sldMkLst>
      </pc:sldChg>
      <pc:sldChg chg="addSp delSp modSp add mod">
        <pc:chgData name="Fu, Xinyuan (rdj4nv)" userId="209eecc1-5a55-47da-9008-71473fe32d19" providerId="ADAL" clId="{7C3D97A6-18FB-4125-A585-68A9AE999BE1}" dt="2024-11-01T23:44:23.674" v="1344" actId="478"/>
        <pc:sldMkLst>
          <pc:docMk/>
          <pc:sldMk cId="1073392163" sldId="498"/>
        </pc:sldMkLst>
        <pc:spChg chg="add del mod">
          <ac:chgData name="Fu, Xinyuan (rdj4nv)" userId="209eecc1-5a55-47da-9008-71473fe32d19" providerId="ADAL" clId="{7C3D97A6-18FB-4125-A585-68A9AE999BE1}" dt="2024-11-01T23:37:57.436" v="1123"/>
          <ac:spMkLst>
            <pc:docMk/>
            <pc:sldMk cId="1073392163" sldId="498"/>
            <ac:spMk id="2" creationId="{D361A4FA-A6AE-AEAE-8BBD-41C8B8F472F5}"/>
          </ac:spMkLst>
        </pc:spChg>
        <pc:spChg chg="add mod">
          <ac:chgData name="Fu, Xinyuan (rdj4nv)" userId="209eecc1-5a55-47da-9008-71473fe32d19" providerId="ADAL" clId="{7C3D97A6-18FB-4125-A585-68A9AE999BE1}" dt="2024-11-01T23:42:27.799" v="1339"/>
          <ac:spMkLst>
            <pc:docMk/>
            <pc:sldMk cId="1073392163" sldId="498"/>
            <ac:spMk id="4" creationId="{80ED979D-2A0E-AE51-B2AE-88461ECC951A}"/>
          </ac:spMkLst>
        </pc:spChg>
        <pc:picChg chg="add mod">
          <ac:chgData name="Fu, Xinyuan (rdj4nv)" userId="209eecc1-5a55-47da-9008-71473fe32d19" providerId="ADAL" clId="{7C3D97A6-18FB-4125-A585-68A9AE999BE1}" dt="2024-11-01T23:42:32.610" v="1341" actId="1076"/>
          <ac:picMkLst>
            <pc:docMk/>
            <pc:sldMk cId="1073392163" sldId="498"/>
            <ac:picMk id="7" creationId="{C1D13F25-38A6-E73E-0CAF-0E204F2D9108}"/>
          </ac:picMkLst>
        </pc:picChg>
        <pc:picChg chg="del">
          <ac:chgData name="Fu, Xinyuan (rdj4nv)" userId="209eecc1-5a55-47da-9008-71473fe32d19" providerId="ADAL" clId="{7C3D97A6-18FB-4125-A585-68A9AE999BE1}" dt="2024-11-01T23:37:45.303" v="1119" actId="478"/>
          <ac:picMkLst>
            <pc:docMk/>
            <pc:sldMk cId="1073392163" sldId="498"/>
            <ac:picMk id="8" creationId="{9289D963-ED1B-E920-8AA7-09465479145B}"/>
          </ac:picMkLst>
        </pc:picChg>
        <pc:picChg chg="mod">
          <ac:chgData name="Fu, Xinyuan (rdj4nv)" userId="209eecc1-5a55-47da-9008-71473fe32d19" providerId="ADAL" clId="{7C3D97A6-18FB-4125-A585-68A9AE999BE1}" dt="2024-11-01T23:37:46.629" v="1120" actId="1076"/>
          <ac:picMkLst>
            <pc:docMk/>
            <pc:sldMk cId="1073392163" sldId="498"/>
            <ac:picMk id="11" creationId="{58ECF93D-7F36-FD5A-ACF1-8F5EE32A4CD6}"/>
          </ac:picMkLst>
        </pc:picChg>
        <pc:picChg chg="add del">
          <ac:chgData name="Fu, Xinyuan (rdj4nv)" userId="209eecc1-5a55-47da-9008-71473fe32d19" providerId="ADAL" clId="{7C3D97A6-18FB-4125-A585-68A9AE999BE1}" dt="2024-11-01T23:44:23.674" v="1344" actId="478"/>
          <ac:picMkLst>
            <pc:docMk/>
            <pc:sldMk cId="1073392163" sldId="498"/>
            <ac:picMk id="12" creationId="{A75993F5-FD71-5526-0530-3940E42C747A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1T23:52:21.261" v="1604" actId="113"/>
        <pc:sldMkLst>
          <pc:docMk/>
          <pc:sldMk cId="3788578362" sldId="499"/>
        </pc:sldMkLst>
        <pc:spChg chg="add mod">
          <ac:chgData name="Fu, Xinyuan (rdj4nv)" userId="209eecc1-5a55-47da-9008-71473fe32d19" providerId="ADAL" clId="{7C3D97A6-18FB-4125-A585-68A9AE999BE1}" dt="2024-11-01T23:52:21.261" v="1604" actId="113"/>
          <ac:spMkLst>
            <pc:docMk/>
            <pc:sldMk cId="3788578362" sldId="499"/>
            <ac:spMk id="2" creationId="{11D7AE60-AAAA-01AD-6281-87F3F2EF02FA}"/>
          </ac:spMkLst>
        </pc:spChg>
        <pc:picChg chg="del">
          <ac:chgData name="Fu, Xinyuan (rdj4nv)" userId="209eecc1-5a55-47da-9008-71473fe32d19" providerId="ADAL" clId="{7C3D97A6-18FB-4125-A585-68A9AE999BE1}" dt="2024-11-01T23:44:26.803" v="1345" actId="478"/>
          <ac:picMkLst>
            <pc:docMk/>
            <pc:sldMk cId="3788578362" sldId="499"/>
            <ac:picMk id="11" creationId="{8169B6CA-CE6A-2E88-C118-AC66A6682E6D}"/>
          </ac:picMkLst>
        </pc:picChg>
        <pc:picChg chg="mod">
          <ac:chgData name="Fu, Xinyuan (rdj4nv)" userId="209eecc1-5a55-47da-9008-71473fe32d19" providerId="ADAL" clId="{7C3D97A6-18FB-4125-A585-68A9AE999BE1}" dt="2024-11-01T23:44:36.145" v="1348" actId="1076"/>
          <ac:picMkLst>
            <pc:docMk/>
            <pc:sldMk cId="3788578362" sldId="499"/>
            <ac:picMk id="12" creationId="{39BABADB-E84D-03D9-0A1F-DF42240B51FE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1T23:54:17.494" v="1645" actId="14100"/>
        <pc:sldMkLst>
          <pc:docMk/>
          <pc:sldMk cId="1238357824" sldId="500"/>
        </pc:sldMkLst>
        <pc:spChg chg="mod">
          <ac:chgData name="Fu, Xinyuan (rdj4nv)" userId="209eecc1-5a55-47da-9008-71473fe32d19" providerId="ADAL" clId="{7C3D97A6-18FB-4125-A585-68A9AE999BE1}" dt="2024-11-01T23:54:02.609" v="1637" actId="1076"/>
          <ac:spMkLst>
            <pc:docMk/>
            <pc:sldMk cId="1238357824" sldId="500"/>
            <ac:spMk id="2" creationId="{511CA7D7-9070-B321-D9E1-710DBD7120E1}"/>
          </ac:spMkLst>
        </pc:spChg>
        <pc:spChg chg="del mod">
          <ac:chgData name="Fu, Xinyuan (rdj4nv)" userId="209eecc1-5a55-47da-9008-71473fe32d19" providerId="ADAL" clId="{7C3D97A6-18FB-4125-A585-68A9AE999BE1}" dt="2024-11-01T23:53:59.403" v="1635" actId="478"/>
          <ac:spMkLst>
            <pc:docMk/>
            <pc:sldMk cId="1238357824" sldId="500"/>
            <ac:spMk id="4" creationId="{3BA2EEEE-28B2-DA72-1ECC-3C369ED0AC12}"/>
          </ac:spMkLst>
        </pc:spChg>
        <pc:spChg chg="del">
          <ac:chgData name="Fu, Xinyuan (rdj4nv)" userId="209eecc1-5a55-47da-9008-71473fe32d19" providerId="ADAL" clId="{7C3D97A6-18FB-4125-A585-68A9AE999BE1}" dt="2024-11-01T23:53:55.851" v="1633" actId="478"/>
          <ac:spMkLst>
            <pc:docMk/>
            <pc:sldMk cId="1238357824" sldId="500"/>
            <ac:spMk id="6" creationId="{9BF2842F-2283-7D86-EB3D-0E511238C595}"/>
          </ac:spMkLst>
        </pc:spChg>
        <pc:spChg chg="mod">
          <ac:chgData name="Fu, Xinyuan (rdj4nv)" userId="209eecc1-5a55-47da-9008-71473fe32d19" providerId="ADAL" clId="{7C3D97A6-18FB-4125-A585-68A9AE999BE1}" dt="2024-11-01T23:53:02.522" v="1632"/>
          <ac:spMkLst>
            <pc:docMk/>
            <pc:sldMk cId="1238357824" sldId="500"/>
            <ac:spMk id="73" creationId="{0192F5D0-3378-64F2-3302-B54CAE449777}"/>
          </ac:spMkLst>
        </pc:spChg>
        <pc:picChg chg="del">
          <ac:chgData name="Fu, Xinyuan (rdj4nv)" userId="209eecc1-5a55-47da-9008-71473fe32d19" providerId="ADAL" clId="{7C3D97A6-18FB-4125-A585-68A9AE999BE1}" dt="2024-11-01T23:54:00.584" v="1636" actId="478"/>
          <ac:picMkLst>
            <pc:docMk/>
            <pc:sldMk cId="1238357824" sldId="500"/>
            <ac:picMk id="7" creationId="{4D62B2E3-A2A3-0C86-D882-C27A33D97D59}"/>
          </ac:picMkLst>
        </pc:picChg>
        <pc:picChg chg="add mod">
          <ac:chgData name="Fu, Xinyuan (rdj4nv)" userId="209eecc1-5a55-47da-9008-71473fe32d19" providerId="ADAL" clId="{7C3D97A6-18FB-4125-A585-68A9AE999BE1}" dt="2024-11-01T23:54:17.494" v="1645" actId="14100"/>
          <ac:picMkLst>
            <pc:docMk/>
            <pc:sldMk cId="1238357824" sldId="500"/>
            <ac:picMk id="8" creationId="{2A60F749-CFEF-C385-9508-424CB9910AC9}"/>
          </ac:picMkLst>
        </pc:picChg>
        <pc:picChg chg="add mod">
          <ac:chgData name="Fu, Xinyuan (rdj4nv)" userId="209eecc1-5a55-47da-9008-71473fe32d19" providerId="ADAL" clId="{7C3D97A6-18FB-4125-A585-68A9AE999BE1}" dt="2024-11-01T23:54:13.160" v="1642" actId="1076"/>
          <ac:picMkLst>
            <pc:docMk/>
            <pc:sldMk cId="1238357824" sldId="500"/>
            <ac:picMk id="11" creationId="{95D5472A-C208-AEE2-40A7-84E86AA2182B}"/>
          </ac:picMkLst>
        </pc:picChg>
        <pc:picChg chg="del">
          <ac:chgData name="Fu, Xinyuan (rdj4nv)" userId="209eecc1-5a55-47da-9008-71473fe32d19" providerId="ADAL" clId="{7C3D97A6-18FB-4125-A585-68A9AE999BE1}" dt="2024-11-01T23:52:05.082" v="1592" actId="478"/>
          <ac:picMkLst>
            <pc:docMk/>
            <pc:sldMk cId="1238357824" sldId="500"/>
            <ac:picMk id="12" creationId="{04E28D53-25B7-8265-AB41-F2C8A9837EF2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2T00:01:22.958" v="1835" actId="1076"/>
        <pc:sldMkLst>
          <pc:docMk/>
          <pc:sldMk cId="1547508110" sldId="501"/>
        </pc:sldMkLst>
        <pc:spChg chg="mod">
          <ac:chgData name="Fu, Xinyuan (rdj4nv)" userId="209eecc1-5a55-47da-9008-71473fe32d19" providerId="ADAL" clId="{7C3D97A6-18FB-4125-A585-68A9AE999BE1}" dt="2024-11-01T23:55:28.404" v="1825"/>
          <ac:spMkLst>
            <pc:docMk/>
            <pc:sldMk cId="1547508110" sldId="501"/>
            <ac:spMk id="2" creationId="{360B1494-3B39-88AA-17B6-94B4966FA7A4}"/>
          </ac:spMkLst>
        </pc:spChg>
        <pc:picChg chg="add mod modCrop">
          <ac:chgData name="Fu, Xinyuan (rdj4nv)" userId="209eecc1-5a55-47da-9008-71473fe32d19" providerId="ADAL" clId="{7C3D97A6-18FB-4125-A585-68A9AE999BE1}" dt="2024-11-01T23:58:11.287" v="1831" actId="1076"/>
          <ac:picMkLst>
            <pc:docMk/>
            <pc:sldMk cId="1547508110" sldId="501"/>
            <ac:picMk id="4" creationId="{7DC3B925-84CD-AE50-3932-ACDBA91E0323}"/>
          </ac:picMkLst>
        </pc:picChg>
        <pc:picChg chg="add mod modCrop">
          <ac:chgData name="Fu, Xinyuan (rdj4nv)" userId="209eecc1-5a55-47da-9008-71473fe32d19" providerId="ADAL" clId="{7C3D97A6-18FB-4125-A585-68A9AE999BE1}" dt="2024-11-02T00:01:22.958" v="1835" actId="1076"/>
          <ac:picMkLst>
            <pc:docMk/>
            <pc:sldMk cId="1547508110" sldId="501"/>
            <ac:picMk id="5" creationId="{8AA99D09-4D00-0331-D077-F57C6D6CA7E7}"/>
          </ac:picMkLst>
        </pc:picChg>
        <pc:picChg chg="del">
          <ac:chgData name="Fu, Xinyuan (rdj4nv)" userId="209eecc1-5a55-47da-9008-71473fe32d19" providerId="ADAL" clId="{7C3D97A6-18FB-4125-A585-68A9AE999BE1}" dt="2024-11-01T23:54:51.352" v="1648" actId="478"/>
          <ac:picMkLst>
            <pc:docMk/>
            <pc:sldMk cId="1547508110" sldId="501"/>
            <ac:picMk id="8" creationId="{27EABD93-048B-C51A-D831-80A7F7D1ED72}"/>
          </ac:picMkLst>
        </pc:picChg>
        <pc:picChg chg="del">
          <ac:chgData name="Fu, Xinyuan (rdj4nv)" userId="209eecc1-5a55-47da-9008-71473fe32d19" providerId="ADAL" clId="{7C3D97A6-18FB-4125-A585-68A9AE999BE1}" dt="2024-11-01T23:54:50.892" v="1647" actId="478"/>
          <ac:picMkLst>
            <pc:docMk/>
            <pc:sldMk cId="1547508110" sldId="501"/>
            <ac:picMk id="11" creationId="{309D4229-A7A4-B797-DEE8-0A8BAA85F92B}"/>
          </ac:picMkLst>
        </pc:picChg>
      </pc:sldChg>
      <pc:sldChg chg="addSp delSp modSp new mod">
        <pc:chgData name="Fu, Xinyuan (rdj4nv)" userId="209eecc1-5a55-47da-9008-71473fe32d19" providerId="ADAL" clId="{7C3D97A6-18FB-4125-A585-68A9AE999BE1}" dt="2024-11-02T03:00:16.673" v="1969"/>
        <pc:sldMkLst>
          <pc:docMk/>
          <pc:sldMk cId="3411051122" sldId="502"/>
        </pc:sldMkLst>
        <pc:spChg chg="add del">
          <ac:chgData name="Fu, Xinyuan (rdj4nv)" userId="209eecc1-5a55-47da-9008-71473fe32d19" providerId="ADAL" clId="{7C3D97A6-18FB-4125-A585-68A9AE999BE1}" dt="2024-11-02T02:54:03.996" v="1848" actId="478"/>
          <ac:spMkLst>
            <pc:docMk/>
            <pc:sldMk cId="3411051122" sldId="502"/>
            <ac:spMk id="4" creationId="{42CB1162-3717-8174-864B-AF8B9EB2E456}"/>
          </ac:spMkLst>
        </pc:spChg>
        <pc:spChg chg="del">
          <ac:chgData name="Fu, Xinyuan (rdj4nv)" userId="209eecc1-5a55-47da-9008-71473fe32d19" providerId="ADAL" clId="{7C3D97A6-18FB-4125-A585-68A9AE999BE1}" dt="2024-11-02T02:54:20.633" v="1855" actId="478"/>
          <ac:spMkLst>
            <pc:docMk/>
            <pc:sldMk cId="3411051122" sldId="502"/>
            <ac:spMk id="5" creationId="{B28BE18A-6921-7D39-7C04-072BCA5113BF}"/>
          </ac:spMkLst>
        </pc:spChg>
        <pc:spChg chg="del">
          <ac:chgData name="Fu, Xinyuan (rdj4nv)" userId="209eecc1-5a55-47da-9008-71473fe32d19" providerId="ADAL" clId="{7C3D97A6-18FB-4125-A585-68A9AE999BE1}" dt="2024-11-02T02:54:17.645" v="1854" actId="478"/>
          <ac:spMkLst>
            <pc:docMk/>
            <pc:sldMk cId="3411051122" sldId="502"/>
            <ac:spMk id="6" creationId="{D965A7D3-411D-935B-0227-F9921740900D}"/>
          </ac:spMkLst>
        </pc:spChg>
        <pc:spChg chg="add mod">
          <ac:chgData name="Fu, Xinyuan (rdj4nv)" userId="209eecc1-5a55-47da-9008-71473fe32d19" providerId="ADAL" clId="{7C3D97A6-18FB-4125-A585-68A9AE999BE1}" dt="2024-11-02T02:56:15.750" v="1884"/>
          <ac:spMkLst>
            <pc:docMk/>
            <pc:sldMk cId="3411051122" sldId="502"/>
            <ac:spMk id="20" creationId="{540FBD14-9500-DC52-DAF5-0D9F8DF888F9}"/>
          </ac:spMkLst>
        </pc:spChg>
        <pc:spChg chg="add mod">
          <ac:chgData name="Fu, Xinyuan (rdj4nv)" userId="209eecc1-5a55-47da-9008-71473fe32d19" providerId="ADAL" clId="{7C3D97A6-18FB-4125-A585-68A9AE999BE1}" dt="2024-11-02T02:56:26.468" v="1897"/>
          <ac:spMkLst>
            <pc:docMk/>
            <pc:sldMk cId="3411051122" sldId="502"/>
            <ac:spMk id="21" creationId="{DDC5F0FF-961B-42F2-AE47-0FD58BA2C511}"/>
          </ac:spMkLst>
        </pc:spChg>
        <pc:spChg chg="add mod">
          <ac:chgData name="Fu, Xinyuan (rdj4nv)" userId="209eecc1-5a55-47da-9008-71473fe32d19" providerId="ADAL" clId="{7C3D97A6-18FB-4125-A585-68A9AE999BE1}" dt="2024-11-02T03:00:16.673" v="1969"/>
          <ac:spMkLst>
            <pc:docMk/>
            <pc:sldMk cId="3411051122" sldId="502"/>
            <ac:spMk id="22" creationId="{DF113EF5-7618-CE79-5940-67C2E2AE7A37}"/>
          </ac:spMkLst>
        </pc:spChg>
        <pc:picChg chg="add del mod">
          <ac:chgData name="Fu, Xinyuan (rdj4nv)" userId="209eecc1-5a55-47da-9008-71473fe32d19" providerId="ADAL" clId="{7C3D97A6-18FB-4125-A585-68A9AE999BE1}" dt="2024-11-02T02:53:24.984" v="1839" actId="478"/>
          <ac:picMkLst>
            <pc:docMk/>
            <pc:sldMk cId="3411051122" sldId="502"/>
            <ac:picMk id="9" creationId="{AFB3422C-2BA8-1169-6AA0-CD723E60928E}"/>
          </ac:picMkLst>
        </pc:picChg>
        <pc:picChg chg="add mod modCrop">
          <ac:chgData name="Fu, Xinyuan (rdj4nv)" userId="209eecc1-5a55-47da-9008-71473fe32d19" providerId="ADAL" clId="{7C3D97A6-18FB-4125-A585-68A9AE999BE1}" dt="2024-11-02T02:54:14.836" v="1853" actId="1076"/>
          <ac:picMkLst>
            <pc:docMk/>
            <pc:sldMk cId="3411051122" sldId="502"/>
            <ac:picMk id="11" creationId="{859E87DC-2967-BE67-3713-112EDD25647A}"/>
          </ac:picMkLst>
        </pc:picChg>
        <pc:picChg chg="add del mod ord">
          <ac:chgData name="Fu, Xinyuan (rdj4nv)" userId="209eecc1-5a55-47da-9008-71473fe32d19" providerId="ADAL" clId="{7C3D97A6-18FB-4125-A585-68A9AE999BE1}" dt="2024-11-02T02:54:01.863" v="1847" actId="22"/>
          <ac:picMkLst>
            <pc:docMk/>
            <pc:sldMk cId="3411051122" sldId="502"/>
            <ac:picMk id="13" creationId="{3208286F-9409-E205-4ECA-E5D6C6468A96}"/>
          </ac:picMkLst>
        </pc:picChg>
        <pc:picChg chg="add mod">
          <ac:chgData name="Fu, Xinyuan (rdj4nv)" userId="209eecc1-5a55-47da-9008-71473fe32d19" providerId="ADAL" clId="{7C3D97A6-18FB-4125-A585-68A9AE999BE1}" dt="2024-11-02T02:56:19.579" v="1887" actId="1076"/>
          <ac:picMkLst>
            <pc:docMk/>
            <pc:sldMk cId="3411051122" sldId="502"/>
            <ac:picMk id="15" creationId="{9A99290B-522B-D5AA-EDE6-067249CF31C2}"/>
          </ac:picMkLst>
        </pc:picChg>
        <pc:picChg chg="add mod">
          <ac:chgData name="Fu, Xinyuan (rdj4nv)" userId="209eecc1-5a55-47da-9008-71473fe32d19" providerId="ADAL" clId="{7C3D97A6-18FB-4125-A585-68A9AE999BE1}" dt="2024-11-02T02:55:07.771" v="1858" actId="1076"/>
          <ac:picMkLst>
            <pc:docMk/>
            <pc:sldMk cId="3411051122" sldId="502"/>
            <ac:picMk id="17" creationId="{CEC07A28-A731-BD03-0220-455A1D179974}"/>
          </ac:picMkLst>
        </pc:picChg>
        <pc:picChg chg="add mod">
          <ac:chgData name="Fu, Xinyuan (rdj4nv)" userId="209eecc1-5a55-47da-9008-71473fe32d19" providerId="ADAL" clId="{7C3D97A6-18FB-4125-A585-68A9AE999BE1}" dt="2024-11-02T02:55:24.666" v="1862" actId="1076"/>
          <ac:picMkLst>
            <pc:docMk/>
            <pc:sldMk cId="3411051122" sldId="502"/>
            <ac:picMk id="19" creationId="{07CD5170-87E4-1227-F628-015BB50EF803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2T03:11:20.691" v="2149"/>
        <pc:sldMkLst>
          <pc:docMk/>
          <pc:sldMk cId="257008077" sldId="503"/>
        </pc:sldMkLst>
        <pc:spChg chg="del">
          <ac:chgData name="Fu, Xinyuan (rdj4nv)" userId="209eecc1-5a55-47da-9008-71473fe32d19" providerId="ADAL" clId="{7C3D97A6-18FB-4125-A585-68A9AE999BE1}" dt="2024-11-02T03:01:08.567" v="1990" actId="478"/>
          <ac:spMkLst>
            <pc:docMk/>
            <pc:sldMk cId="257008077" sldId="503"/>
            <ac:spMk id="2" creationId="{27D71E3C-F9F8-B6F5-DCC5-BBE0469CC55C}"/>
          </ac:spMkLst>
        </pc:spChg>
        <pc:spChg chg="add mod">
          <ac:chgData name="Fu, Xinyuan (rdj4nv)" userId="209eecc1-5a55-47da-9008-71473fe32d19" providerId="ADAL" clId="{7C3D97A6-18FB-4125-A585-68A9AE999BE1}" dt="2024-11-02T03:11:20.691" v="2149"/>
          <ac:spMkLst>
            <pc:docMk/>
            <pc:sldMk cId="257008077" sldId="503"/>
            <ac:spMk id="11" creationId="{73266028-D3FA-2C16-D110-CAE65882F440}"/>
          </ac:spMkLst>
        </pc:spChg>
        <pc:spChg chg="mod">
          <ac:chgData name="Fu, Xinyuan (rdj4nv)" userId="209eecc1-5a55-47da-9008-71473fe32d19" providerId="ADAL" clId="{7C3D97A6-18FB-4125-A585-68A9AE999BE1}" dt="2024-11-02T03:01:03.993" v="1987"/>
          <ac:spMkLst>
            <pc:docMk/>
            <pc:sldMk cId="257008077" sldId="503"/>
            <ac:spMk id="73" creationId="{EEF01DE6-C2B4-A74B-809A-45BEF7A6E419}"/>
          </ac:spMkLst>
        </pc:spChg>
        <pc:picChg chg="del">
          <ac:chgData name="Fu, Xinyuan (rdj4nv)" userId="209eecc1-5a55-47da-9008-71473fe32d19" providerId="ADAL" clId="{7C3D97A6-18FB-4125-A585-68A9AE999BE1}" dt="2024-11-02T03:01:06.615" v="1988" actId="478"/>
          <ac:picMkLst>
            <pc:docMk/>
            <pc:sldMk cId="257008077" sldId="503"/>
            <ac:picMk id="4" creationId="{E3C4F970-3492-4B8B-0E8D-3FDC7E680613}"/>
          </ac:picMkLst>
        </pc:picChg>
        <pc:picChg chg="del">
          <ac:chgData name="Fu, Xinyuan (rdj4nv)" userId="209eecc1-5a55-47da-9008-71473fe32d19" providerId="ADAL" clId="{7C3D97A6-18FB-4125-A585-68A9AE999BE1}" dt="2024-11-02T03:01:07.233" v="1989" actId="478"/>
          <ac:picMkLst>
            <pc:docMk/>
            <pc:sldMk cId="257008077" sldId="503"/>
            <ac:picMk id="5" creationId="{B70C5F20-BC12-AC4D-EB8A-8A7BFAB6745D}"/>
          </ac:picMkLst>
        </pc:picChg>
        <pc:picChg chg="add mod">
          <ac:chgData name="Fu, Xinyuan (rdj4nv)" userId="209eecc1-5a55-47da-9008-71473fe32d19" providerId="ADAL" clId="{7C3D97A6-18FB-4125-A585-68A9AE999BE1}" dt="2024-11-02T03:01:26.014" v="1992" actId="1076"/>
          <ac:picMkLst>
            <pc:docMk/>
            <pc:sldMk cId="257008077" sldId="503"/>
            <ac:picMk id="7" creationId="{6F19C32B-E682-072A-E6DA-E292C2F45323}"/>
          </ac:picMkLst>
        </pc:picChg>
        <pc:picChg chg="add mod">
          <ac:chgData name="Fu, Xinyuan (rdj4nv)" userId="209eecc1-5a55-47da-9008-71473fe32d19" providerId="ADAL" clId="{7C3D97A6-18FB-4125-A585-68A9AE999BE1}" dt="2024-11-02T03:01:38.677" v="1994" actId="1076"/>
          <ac:picMkLst>
            <pc:docMk/>
            <pc:sldMk cId="257008077" sldId="503"/>
            <ac:picMk id="10" creationId="{73E20FAE-1D30-B4D8-76BE-DFADF2DD6F8C}"/>
          </ac:picMkLst>
        </pc:picChg>
      </pc:sldChg>
      <pc:sldChg chg="addSp modSp new mod">
        <pc:chgData name="Fu, Xinyuan (rdj4nv)" userId="209eecc1-5a55-47da-9008-71473fe32d19" providerId="ADAL" clId="{7C3D97A6-18FB-4125-A585-68A9AE999BE1}" dt="2024-11-02T04:06:00.512" v="2360"/>
        <pc:sldMkLst>
          <pc:docMk/>
          <pc:sldMk cId="1631664978" sldId="504"/>
        </pc:sldMkLst>
        <pc:spChg chg="mod">
          <ac:chgData name="Fu, Xinyuan (rdj4nv)" userId="209eecc1-5a55-47da-9008-71473fe32d19" providerId="ADAL" clId="{7C3D97A6-18FB-4125-A585-68A9AE999BE1}" dt="2024-11-02T04:06:00.512" v="2360"/>
          <ac:spMkLst>
            <pc:docMk/>
            <pc:sldMk cId="1631664978" sldId="504"/>
            <ac:spMk id="2" creationId="{4DC2040D-1A88-08B0-2267-7F88F14C5564}"/>
          </ac:spMkLst>
        </pc:spChg>
        <pc:picChg chg="add mod">
          <ac:chgData name="Fu, Xinyuan (rdj4nv)" userId="209eecc1-5a55-47da-9008-71473fe32d19" providerId="ADAL" clId="{7C3D97A6-18FB-4125-A585-68A9AE999BE1}" dt="2024-11-02T04:03:21.612" v="2153" actId="1076"/>
          <ac:picMkLst>
            <pc:docMk/>
            <pc:sldMk cId="1631664978" sldId="504"/>
            <ac:picMk id="9" creationId="{DF4D8C34-8DB2-0393-7E34-B5F6729075CF}"/>
          </ac:picMkLst>
        </pc:picChg>
        <pc:picChg chg="add mod">
          <ac:chgData name="Fu, Xinyuan (rdj4nv)" userId="209eecc1-5a55-47da-9008-71473fe32d19" providerId="ADAL" clId="{7C3D97A6-18FB-4125-A585-68A9AE999BE1}" dt="2024-11-02T04:04:38.707" v="2158" actId="1076"/>
          <ac:picMkLst>
            <pc:docMk/>
            <pc:sldMk cId="1631664978" sldId="504"/>
            <ac:picMk id="11" creationId="{BA5977C1-9095-E962-A5D3-E097C3A2F54D}"/>
          </ac:picMkLst>
        </pc:picChg>
      </pc:sldChg>
      <pc:sldChg chg="addSp modSp new mod">
        <pc:chgData name="Fu, Xinyuan (rdj4nv)" userId="209eecc1-5a55-47da-9008-71473fe32d19" providerId="ADAL" clId="{7C3D97A6-18FB-4125-A585-68A9AE999BE1}" dt="2024-11-02T05:28:16.961" v="2561"/>
        <pc:sldMkLst>
          <pc:docMk/>
          <pc:sldMk cId="3489272674" sldId="505"/>
        </pc:sldMkLst>
        <pc:spChg chg="mod">
          <ac:chgData name="Fu, Xinyuan (rdj4nv)" userId="209eecc1-5a55-47da-9008-71473fe32d19" providerId="ADAL" clId="{7C3D97A6-18FB-4125-A585-68A9AE999BE1}" dt="2024-11-02T05:25:32.661" v="2439"/>
          <ac:spMkLst>
            <pc:docMk/>
            <pc:sldMk cId="3489272674" sldId="505"/>
            <ac:spMk id="2" creationId="{22E4E4B8-E387-DF86-E616-AE26424314B6}"/>
          </ac:spMkLst>
        </pc:spChg>
        <pc:spChg chg="mod">
          <ac:chgData name="Fu, Xinyuan (rdj4nv)" userId="209eecc1-5a55-47da-9008-71473fe32d19" providerId="ADAL" clId="{7C3D97A6-18FB-4125-A585-68A9AE999BE1}" dt="2024-11-02T05:26:29.155" v="2470"/>
          <ac:spMkLst>
            <pc:docMk/>
            <pc:sldMk cId="3489272674" sldId="505"/>
            <ac:spMk id="4" creationId="{97A4BCF5-0A84-05E8-B06C-BA49AF4D68F3}"/>
          </ac:spMkLst>
        </pc:spChg>
        <pc:spChg chg="mod">
          <ac:chgData name="Fu, Xinyuan (rdj4nv)" userId="209eecc1-5a55-47da-9008-71473fe32d19" providerId="ADAL" clId="{7C3D97A6-18FB-4125-A585-68A9AE999BE1}" dt="2024-11-02T05:28:16.961" v="2561"/>
          <ac:spMkLst>
            <pc:docMk/>
            <pc:sldMk cId="3489272674" sldId="505"/>
            <ac:spMk id="6" creationId="{B8A2A771-823D-5C8A-CCB5-EDC31051858D}"/>
          </ac:spMkLst>
        </pc:spChg>
        <pc:picChg chg="add mod">
          <ac:chgData name="Fu, Xinyuan (rdj4nv)" userId="209eecc1-5a55-47da-9008-71473fe32d19" providerId="ADAL" clId="{7C3D97A6-18FB-4125-A585-68A9AE999BE1}" dt="2024-11-02T05:27:53.089" v="2471" actId="1076"/>
          <ac:picMkLst>
            <pc:docMk/>
            <pc:sldMk cId="3489272674" sldId="505"/>
            <ac:picMk id="9" creationId="{DCB58B14-D72E-3523-3FBA-7A34B5EC2036}"/>
          </ac:picMkLst>
        </pc:picChg>
        <pc:picChg chg="add mod">
          <ac:chgData name="Fu, Xinyuan (rdj4nv)" userId="209eecc1-5a55-47da-9008-71473fe32d19" providerId="ADAL" clId="{7C3D97A6-18FB-4125-A585-68A9AE999BE1}" dt="2024-11-02T05:28:00.206" v="2474" actId="1076"/>
          <ac:picMkLst>
            <pc:docMk/>
            <pc:sldMk cId="3489272674" sldId="505"/>
            <ac:picMk id="11" creationId="{4B6E2548-C0E4-A812-9DE2-C046A8D005F2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2T05:32:06.161" v="2581" actId="1076"/>
        <pc:sldMkLst>
          <pc:docMk/>
          <pc:sldMk cId="816633485" sldId="506"/>
        </pc:sldMkLst>
        <pc:spChg chg="mod">
          <ac:chgData name="Fu, Xinyuan (rdj4nv)" userId="209eecc1-5a55-47da-9008-71473fe32d19" providerId="ADAL" clId="{7C3D97A6-18FB-4125-A585-68A9AE999BE1}" dt="2024-11-02T05:28:28.408" v="2564"/>
          <ac:spMkLst>
            <pc:docMk/>
            <pc:sldMk cId="816633485" sldId="506"/>
            <ac:spMk id="2" creationId="{F7C1E699-A900-691D-C41D-BE7214CFC436}"/>
          </ac:spMkLst>
        </pc:spChg>
        <pc:spChg chg="mod">
          <ac:chgData name="Fu, Xinyuan (rdj4nv)" userId="209eecc1-5a55-47da-9008-71473fe32d19" providerId="ADAL" clId="{7C3D97A6-18FB-4125-A585-68A9AE999BE1}" dt="2024-11-02T05:30:53.618" v="2572"/>
          <ac:spMkLst>
            <pc:docMk/>
            <pc:sldMk cId="816633485" sldId="506"/>
            <ac:spMk id="4" creationId="{7CBFC8DA-172C-6A79-49E5-AAEFC5240BCD}"/>
          </ac:spMkLst>
        </pc:spChg>
        <pc:spChg chg="mod">
          <ac:chgData name="Fu, Xinyuan (rdj4nv)" userId="209eecc1-5a55-47da-9008-71473fe32d19" providerId="ADAL" clId="{7C3D97A6-18FB-4125-A585-68A9AE999BE1}" dt="2024-11-02T05:31:46.834" v="2578"/>
          <ac:spMkLst>
            <pc:docMk/>
            <pc:sldMk cId="816633485" sldId="506"/>
            <ac:spMk id="6" creationId="{27C22667-4409-0EAB-B72B-9BAE96BF35B7}"/>
          </ac:spMkLst>
        </pc:spChg>
        <pc:picChg chg="del">
          <ac:chgData name="Fu, Xinyuan (rdj4nv)" userId="209eecc1-5a55-47da-9008-71473fe32d19" providerId="ADAL" clId="{7C3D97A6-18FB-4125-A585-68A9AE999BE1}" dt="2024-11-02T05:28:30.631" v="2565" actId="478"/>
          <ac:picMkLst>
            <pc:docMk/>
            <pc:sldMk cId="816633485" sldId="506"/>
            <ac:picMk id="9" creationId="{74BB4F79-713D-7FBE-07B7-715A4913FCB0}"/>
          </ac:picMkLst>
        </pc:picChg>
        <pc:picChg chg="add mod">
          <ac:chgData name="Fu, Xinyuan (rdj4nv)" userId="209eecc1-5a55-47da-9008-71473fe32d19" providerId="ADAL" clId="{7C3D97A6-18FB-4125-A585-68A9AE999BE1}" dt="2024-11-02T05:30:51.686" v="2569" actId="1076"/>
          <ac:picMkLst>
            <pc:docMk/>
            <pc:sldMk cId="816633485" sldId="506"/>
            <ac:picMk id="10" creationId="{422F3928-F4ED-9402-0666-CA4E3F4124A7}"/>
          </ac:picMkLst>
        </pc:picChg>
        <pc:picChg chg="del">
          <ac:chgData name="Fu, Xinyuan (rdj4nv)" userId="209eecc1-5a55-47da-9008-71473fe32d19" providerId="ADAL" clId="{7C3D97A6-18FB-4125-A585-68A9AE999BE1}" dt="2024-11-02T05:28:31.091" v="2566" actId="478"/>
          <ac:picMkLst>
            <pc:docMk/>
            <pc:sldMk cId="816633485" sldId="506"/>
            <ac:picMk id="11" creationId="{58920D8C-F540-5604-F05E-9C5A9CDB29D5}"/>
          </ac:picMkLst>
        </pc:picChg>
        <pc:picChg chg="add mod">
          <ac:chgData name="Fu, Xinyuan (rdj4nv)" userId="209eecc1-5a55-47da-9008-71473fe32d19" providerId="ADAL" clId="{7C3D97A6-18FB-4125-A585-68A9AE999BE1}" dt="2024-11-02T05:32:06.161" v="2581" actId="1076"/>
          <ac:picMkLst>
            <pc:docMk/>
            <pc:sldMk cId="816633485" sldId="506"/>
            <ac:picMk id="13" creationId="{58952289-4043-01C0-F695-7FFCF5DDB2F2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2T06:03:36.906" v="2706" actId="1076"/>
        <pc:sldMkLst>
          <pc:docMk/>
          <pc:sldMk cId="217362754" sldId="507"/>
        </pc:sldMkLst>
        <pc:spChg chg="mod">
          <ac:chgData name="Fu, Xinyuan (rdj4nv)" userId="209eecc1-5a55-47da-9008-71473fe32d19" providerId="ADAL" clId="{7C3D97A6-18FB-4125-A585-68A9AE999BE1}" dt="2024-11-02T05:51:26.379" v="2615" actId="1076"/>
          <ac:spMkLst>
            <pc:docMk/>
            <pc:sldMk cId="217362754" sldId="507"/>
            <ac:spMk id="2" creationId="{037F9C66-8267-E3C4-6FFD-63FC70AE4680}"/>
          </ac:spMkLst>
        </pc:spChg>
        <pc:spChg chg="mod">
          <ac:chgData name="Fu, Xinyuan (rdj4nv)" userId="209eecc1-5a55-47da-9008-71473fe32d19" providerId="ADAL" clId="{7C3D97A6-18FB-4125-A585-68A9AE999BE1}" dt="2024-11-02T05:51:28.632" v="2616" actId="1076"/>
          <ac:spMkLst>
            <pc:docMk/>
            <pc:sldMk cId="217362754" sldId="507"/>
            <ac:spMk id="4" creationId="{91AC73F4-C904-29B4-E180-915A79BE1E4B}"/>
          </ac:spMkLst>
        </pc:spChg>
        <pc:spChg chg="mod">
          <ac:chgData name="Fu, Xinyuan (rdj4nv)" userId="209eecc1-5a55-47da-9008-71473fe32d19" providerId="ADAL" clId="{7C3D97A6-18FB-4125-A585-68A9AE999BE1}" dt="2024-11-02T05:34:28.944" v="2603"/>
          <ac:spMkLst>
            <pc:docMk/>
            <pc:sldMk cId="217362754" sldId="507"/>
            <ac:spMk id="6" creationId="{63DABA4C-2974-342F-208D-05FFF09A1856}"/>
          </ac:spMkLst>
        </pc:spChg>
        <pc:picChg chg="add mod">
          <ac:chgData name="Fu, Xinyuan (rdj4nv)" userId="209eecc1-5a55-47da-9008-71473fe32d19" providerId="ADAL" clId="{7C3D97A6-18FB-4125-A585-68A9AE999BE1}" dt="2024-11-02T05:51:31.962" v="2617" actId="1076"/>
          <ac:picMkLst>
            <pc:docMk/>
            <pc:sldMk cId="217362754" sldId="507"/>
            <ac:picMk id="9" creationId="{CE213A37-7906-D26B-B86B-3C96DAE92075}"/>
          </ac:picMkLst>
        </pc:picChg>
        <pc:picChg chg="del">
          <ac:chgData name="Fu, Xinyuan (rdj4nv)" userId="209eecc1-5a55-47da-9008-71473fe32d19" providerId="ADAL" clId="{7C3D97A6-18FB-4125-A585-68A9AE999BE1}" dt="2024-11-02T05:32:10.728" v="2583" actId="478"/>
          <ac:picMkLst>
            <pc:docMk/>
            <pc:sldMk cId="217362754" sldId="507"/>
            <ac:picMk id="10" creationId="{CDFA4606-160D-34DE-DD60-E797706C16C5}"/>
          </ac:picMkLst>
        </pc:picChg>
        <pc:picChg chg="add mod">
          <ac:chgData name="Fu, Xinyuan (rdj4nv)" userId="209eecc1-5a55-47da-9008-71473fe32d19" providerId="ADAL" clId="{7C3D97A6-18FB-4125-A585-68A9AE999BE1}" dt="2024-11-02T05:34:20.460" v="2601" actId="1076"/>
          <ac:picMkLst>
            <pc:docMk/>
            <pc:sldMk cId="217362754" sldId="507"/>
            <ac:picMk id="12" creationId="{F3681DF9-2B28-FD9A-620E-E59F68648693}"/>
          </ac:picMkLst>
        </pc:picChg>
        <pc:picChg chg="del">
          <ac:chgData name="Fu, Xinyuan (rdj4nv)" userId="209eecc1-5a55-47da-9008-71473fe32d19" providerId="ADAL" clId="{7C3D97A6-18FB-4125-A585-68A9AE999BE1}" dt="2024-11-02T05:32:11.396" v="2584" actId="478"/>
          <ac:picMkLst>
            <pc:docMk/>
            <pc:sldMk cId="217362754" sldId="507"/>
            <ac:picMk id="13" creationId="{88E50D44-DF3A-78BD-6797-F1724ADD8E42}"/>
          </ac:picMkLst>
        </pc:picChg>
        <pc:picChg chg="add mod">
          <ac:chgData name="Fu, Xinyuan (rdj4nv)" userId="209eecc1-5a55-47da-9008-71473fe32d19" providerId="ADAL" clId="{7C3D97A6-18FB-4125-A585-68A9AE999BE1}" dt="2024-11-02T05:56:30.162" v="2704" actId="14100"/>
          <ac:picMkLst>
            <pc:docMk/>
            <pc:sldMk cId="217362754" sldId="507"/>
            <ac:picMk id="15" creationId="{AAFFD687-3D93-74C2-36BA-264473F7B7F2}"/>
          </ac:picMkLst>
        </pc:picChg>
        <pc:picChg chg="add mod">
          <ac:chgData name="Fu, Xinyuan (rdj4nv)" userId="209eecc1-5a55-47da-9008-71473fe32d19" providerId="ADAL" clId="{7C3D97A6-18FB-4125-A585-68A9AE999BE1}" dt="2024-11-02T06:03:36.906" v="2706" actId="1076"/>
          <ac:picMkLst>
            <pc:docMk/>
            <pc:sldMk cId="217362754" sldId="507"/>
            <ac:picMk id="17" creationId="{AE212FEC-ADC8-31AC-8A6B-F03ED99F801F}"/>
          </ac:picMkLst>
        </pc:picChg>
        <pc:picChg chg="add del mod">
          <ac:chgData name="Fu, Xinyuan (rdj4nv)" userId="209eecc1-5a55-47da-9008-71473fe32d19" providerId="ADAL" clId="{7C3D97A6-18FB-4125-A585-68A9AE999BE1}" dt="2024-11-02T05:52:07.880" v="2647" actId="478"/>
          <ac:picMkLst>
            <pc:docMk/>
            <pc:sldMk cId="217362754" sldId="507"/>
            <ac:picMk id="19" creationId="{E49FEF75-086C-504E-38EA-5DB82D9499CE}"/>
          </ac:picMkLst>
        </pc:picChg>
      </pc:sldChg>
      <pc:sldChg chg="addSp delSp modSp new mod">
        <pc:chgData name="Fu, Xinyuan (rdj4nv)" userId="209eecc1-5a55-47da-9008-71473fe32d19" providerId="ADAL" clId="{7C3D97A6-18FB-4125-A585-68A9AE999BE1}" dt="2024-11-02T05:54:56.962" v="2703"/>
        <pc:sldMkLst>
          <pc:docMk/>
          <pc:sldMk cId="4152889028" sldId="508"/>
        </pc:sldMkLst>
        <pc:spChg chg="mod">
          <ac:chgData name="Fu, Xinyuan (rdj4nv)" userId="209eecc1-5a55-47da-9008-71473fe32d19" providerId="ADAL" clId="{7C3D97A6-18FB-4125-A585-68A9AE999BE1}" dt="2024-11-02T05:52:33.698" v="2652" actId="1076"/>
          <ac:spMkLst>
            <pc:docMk/>
            <pc:sldMk cId="4152889028" sldId="508"/>
            <ac:spMk id="2" creationId="{DA9E3C70-C361-8F0D-A701-3CCCE545A624}"/>
          </ac:spMkLst>
        </pc:spChg>
        <pc:spChg chg="mod">
          <ac:chgData name="Fu, Xinyuan (rdj4nv)" userId="209eecc1-5a55-47da-9008-71473fe32d19" providerId="ADAL" clId="{7C3D97A6-18FB-4125-A585-68A9AE999BE1}" dt="2024-11-02T05:52:38.923" v="2660"/>
          <ac:spMkLst>
            <pc:docMk/>
            <pc:sldMk cId="4152889028" sldId="508"/>
            <ac:spMk id="3" creationId="{BDE55AD7-F25E-749C-2679-F2F6E670EC29}"/>
          </ac:spMkLst>
        </pc:spChg>
        <pc:spChg chg="mod">
          <ac:chgData name="Fu, Xinyuan (rdj4nv)" userId="209eecc1-5a55-47da-9008-71473fe32d19" providerId="ADAL" clId="{7C3D97A6-18FB-4125-A585-68A9AE999BE1}" dt="2024-11-02T05:52:47.943" v="2670"/>
          <ac:spMkLst>
            <pc:docMk/>
            <pc:sldMk cId="4152889028" sldId="508"/>
            <ac:spMk id="5" creationId="{BAC862C6-DC76-AD65-1659-BD204B386C1D}"/>
          </ac:spMkLst>
        </pc:spChg>
        <pc:spChg chg="mod">
          <ac:chgData name="Fu, Xinyuan (rdj4nv)" userId="209eecc1-5a55-47da-9008-71473fe32d19" providerId="ADAL" clId="{7C3D97A6-18FB-4125-A585-68A9AE999BE1}" dt="2024-11-02T05:54:56.962" v="2703"/>
          <ac:spMkLst>
            <pc:docMk/>
            <pc:sldMk cId="4152889028" sldId="508"/>
            <ac:spMk id="6" creationId="{CAB9D354-98F1-37A0-B4E5-DD8A2E7F9F32}"/>
          </ac:spMkLst>
        </pc:spChg>
        <pc:picChg chg="add del mod">
          <ac:chgData name="Fu, Xinyuan (rdj4nv)" userId="209eecc1-5a55-47da-9008-71473fe32d19" providerId="ADAL" clId="{7C3D97A6-18FB-4125-A585-68A9AE999BE1}" dt="2024-11-02T05:52:22.501" v="2648" actId="478"/>
          <ac:picMkLst>
            <pc:docMk/>
            <pc:sldMk cId="4152889028" sldId="508"/>
            <ac:picMk id="8" creationId="{6FB7EACF-0F00-A9B3-B145-8C7184EF76CC}"/>
          </ac:picMkLst>
        </pc:picChg>
        <pc:picChg chg="add mod">
          <ac:chgData name="Fu, Xinyuan (rdj4nv)" userId="209eecc1-5a55-47da-9008-71473fe32d19" providerId="ADAL" clId="{7C3D97A6-18FB-4125-A585-68A9AE999BE1}" dt="2024-11-02T05:52:43.579" v="2662" actId="1076"/>
          <ac:picMkLst>
            <pc:docMk/>
            <pc:sldMk cId="4152889028" sldId="508"/>
            <ac:picMk id="10" creationId="{0C5934F9-360F-53D1-0C81-30B3D3EFF1CD}"/>
          </ac:picMkLst>
        </pc:picChg>
        <pc:picChg chg="add mod">
          <ac:chgData name="Fu, Xinyuan (rdj4nv)" userId="209eecc1-5a55-47da-9008-71473fe32d19" providerId="ADAL" clId="{7C3D97A6-18FB-4125-A585-68A9AE999BE1}" dt="2024-11-02T05:54:51.420" v="2674" actId="1076"/>
          <ac:picMkLst>
            <pc:docMk/>
            <pc:sldMk cId="4152889028" sldId="508"/>
            <ac:picMk id="12" creationId="{2360FF6C-DB8E-1BD4-D10D-F599AA7C209B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2T17:48:50.607" v="2875"/>
        <pc:sldMkLst>
          <pc:docMk/>
          <pc:sldMk cId="631541591" sldId="509"/>
        </pc:sldMkLst>
        <pc:spChg chg="mod">
          <ac:chgData name="Fu, Xinyuan (rdj4nv)" userId="209eecc1-5a55-47da-9008-71473fe32d19" providerId="ADAL" clId="{7C3D97A6-18FB-4125-A585-68A9AE999BE1}" dt="2024-11-02T17:28:20.009" v="2788"/>
          <ac:spMkLst>
            <pc:docMk/>
            <pc:sldMk cId="631541591" sldId="509"/>
            <ac:spMk id="2" creationId="{BD806005-BC92-0076-1F20-8E2A19EECB07}"/>
          </ac:spMkLst>
        </pc:spChg>
        <pc:spChg chg="mod">
          <ac:chgData name="Fu, Xinyuan (rdj4nv)" userId="209eecc1-5a55-47da-9008-71473fe32d19" providerId="ADAL" clId="{7C3D97A6-18FB-4125-A585-68A9AE999BE1}" dt="2024-11-02T17:28:58.755" v="2792" actId="1076"/>
          <ac:spMkLst>
            <pc:docMk/>
            <pc:sldMk cId="631541591" sldId="509"/>
            <ac:spMk id="4" creationId="{CD217225-1428-D37D-91E4-B9290C2AE79F}"/>
          </ac:spMkLst>
        </pc:spChg>
        <pc:spChg chg="mod">
          <ac:chgData name="Fu, Xinyuan (rdj4nv)" userId="209eecc1-5a55-47da-9008-71473fe32d19" providerId="ADAL" clId="{7C3D97A6-18FB-4125-A585-68A9AE999BE1}" dt="2024-11-02T17:48:50.607" v="2875"/>
          <ac:spMkLst>
            <pc:docMk/>
            <pc:sldMk cId="631541591" sldId="509"/>
            <ac:spMk id="6" creationId="{E27F6748-2F38-1B6E-BECE-9DAB91AFC9B0}"/>
          </ac:spMkLst>
        </pc:spChg>
        <pc:picChg chg="add mod">
          <ac:chgData name="Fu, Xinyuan (rdj4nv)" userId="209eecc1-5a55-47da-9008-71473fe32d19" providerId="ADAL" clId="{7C3D97A6-18FB-4125-A585-68A9AE999BE1}" dt="2024-11-02T17:48:27.188" v="2835" actId="1076"/>
          <ac:picMkLst>
            <pc:docMk/>
            <pc:sldMk cId="631541591" sldId="509"/>
            <ac:picMk id="9" creationId="{04F69068-F9E3-8153-9171-64B84D80B76F}"/>
          </ac:picMkLst>
        </pc:picChg>
        <pc:picChg chg="del">
          <ac:chgData name="Fu, Xinyuan (rdj4nv)" userId="209eecc1-5a55-47da-9008-71473fe32d19" providerId="ADAL" clId="{7C3D97A6-18FB-4125-A585-68A9AE999BE1}" dt="2024-11-02T17:28:02.218" v="2708" actId="478"/>
          <ac:picMkLst>
            <pc:docMk/>
            <pc:sldMk cId="631541591" sldId="509"/>
            <ac:picMk id="10" creationId="{24C87257-8A6E-CC99-C1B1-8E151ECF13EB}"/>
          </ac:picMkLst>
        </pc:picChg>
        <pc:picChg chg="del">
          <ac:chgData name="Fu, Xinyuan (rdj4nv)" userId="209eecc1-5a55-47da-9008-71473fe32d19" providerId="ADAL" clId="{7C3D97A6-18FB-4125-A585-68A9AE999BE1}" dt="2024-11-02T17:28:02.814" v="2709" actId="478"/>
          <ac:picMkLst>
            <pc:docMk/>
            <pc:sldMk cId="631541591" sldId="509"/>
            <ac:picMk id="12" creationId="{D54012C9-2904-3020-0606-F1387BA28F2A}"/>
          </ac:picMkLst>
        </pc:picChg>
        <pc:picChg chg="add mod">
          <ac:chgData name="Fu, Xinyuan (rdj4nv)" userId="209eecc1-5a55-47da-9008-71473fe32d19" providerId="ADAL" clId="{7C3D97A6-18FB-4125-A585-68A9AE999BE1}" dt="2024-11-02T17:47:34.568" v="2797" actId="1076"/>
          <ac:picMkLst>
            <pc:docMk/>
            <pc:sldMk cId="631541591" sldId="509"/>
            <ac:picMk id="13" creationId="{C2112130-A83A-C629-B230-A3D3FC5D3B1F}"/>
          </ac:picMkLst>
        </pc:picChg>
        <pc:picChg chg="add mod">
          <ac:chgData name="Fu, Xinyuan (rdj4nv)" userId="209eecc1-5a55-47da-9008-71473fe32d19" providerId="ADAL" clId="{7C3D97A6-18FB-4125-A585-68A9AE999BE1}" dt="2024-11-02T17:47:53.823" v="2800" actId="1076"/>
          <ac:picMkLst>
            <pc:docMk/>
            <pc:sldMk cId="631541591" sldId="509"/>
            <ac:picMk id="15" creationId="{35A09EB7-46C6-CA35-B29D-1543434BE740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2T20:36:26.136" v="3087" actId="1076"/>
        <pc:sldMkLst>
          <pc:docMk/>
          <pc:sldMk cId="3597298352" sldId="510"/>
        </pc:sldMkLst>
        <pc:spChg chg="mod">
          <ac:chgData name="Fu, Xinyuan (rdj4nv)" userId="209eecc1-5a55-47da-9008-71473fe32d19" providerId="ADAL" clId="{7C3D97A6-18FB-4125-A585-68A9AE999BE1}" dt="2024-11-02T20:21:32.140" v="2992"/>
          <ac:spMkLst>
            <pc:docMk/>
            <pc:sldMk cId="3597298352" sldId="510"/>
            <ac:spMk id="2" creationId="{D72686D6-C16F-D860-A753-1B9EFEAA751F}"/>
          </ac:spMkLst>
        </pc:spChg>
        <pc:spChg chg="mod">
          <ac:chgData name="Fu, Xinyuan (rdj4nv)" userId="209eecc1-5a55-47da-9008-71473fe32d19" providerId="ADAL" clId="{7C3D97A6-18FB-4125-A585-68A9AE999BE1}" dt="2024-11-02T20:21:46.990" v="2998" actId="1076"/>
          <ac:spMkLst>
            <pc:docMk/>
            <pc:sldMk cId="3597298352" sldId="510"/>
            <ac:spMk id="3" creationId="{E2CC36C0-5A77-2E62-259C-B51BC4C692C3}"/>
          </ac:spMkLst>
        </pc:spChg>
        <pc:spChg chg="mod">
          <ac:chgData name="Fu, Xinyuan (rdj4nv)" userId="209eecc1-5a55-47da-9008-71473fe32d19" providerId="ADAL" clId="{7C3D97A6-18FB-4125-A585-68A9AE999BE1}" dt="2024-11-02T20:23:54.692" v="3055" actId="20577"/>
          <ac:spMkLst>
            <pc:docMk/>
            <pc:sldMk cId="3597298352" sldId="510"/>
            <ac:spMk id="4" creationId="{7741F5F8-8D31-F9B4-2435-0629BF97E221}"/>
          </ac:spMkLst>
        </pc:spChg>
        <pc:spChg chg="del">
          <ac:chgData name="Fu, Xinyuan (rdj4nv)" userId="209eecc1-5a55-47da-9008-71473fe32d19" providerId="ADAL" clId="{7C3D97A6-18FB-4125-A585-68A9AE999BE1}" dt="2024-11-02T20:21:37.271" v="2996" actId="478"/>
          <ac:spMkLst>
            <pc:docMk/>
            <pc:sldMk cId="3597298352" sldId="510"/>
            <ac:spMk id="6" creationId="{9AB97B9B-9681-9A53-8136-1C35ACF44022}"/>
          </ac:spMkLst>
        </pc:spChg>
        <pc:spChg chg="add mod">
          <ac:chgData name="Fu, Xinyuan (rdj4nv)" userId="209eecc1-5a55-47da-9008-71473fe32d19" providerId="ADAL" clId="{7C3D97A6-18FB-4125-A585-68A9AE999BE1}" dt="2024-11-02T20:24:49.550" v="3084" actId="20577"/>
          <ac:spMkLst>
            <pc:docMk/>
            <pc:sldMk cId="3597298352" sldId="510"/>
            <ac:spMk id="10" creationId="{A189377C-CFC5-2800-3781-8B3FE57D0D4B}"/>
          </ac:spMkLst>
        </pc:spChg>
        <pc:picChg chg="del">
          <ac:chgData name="Fu, Xinyuan (rdj4nv)" userId="209eecc1-5a55-47da-9008-71473fe32d19" providerId="ADAL" clId="{7C3D97A6-18FB-4125-A585-68A9AE999BE1}" dt="2024-11-02T20:21:34.259" v="2993" actId="478"/>
          <ac:picMkLst>
            <pc:docMk/>
            <pc:sldMk cId="3597298352" sldId="510"/>
            <ac:picMk id="9" creationId="{60EE812C-8CBA-1240-997F-FBFC42F401FA}"/>
          </ac:picMkLst>
        </pc:picChg>
        <pc:picChg chg="add mod">
          <ac:chgData name="Fu, Xinyuan (rdj4nv)" userId="209eecc1-5a55-47da-9008-71473fe32d19" providerId="ADAL" clId="{7C3D97A6-18FB-4125-A585-68A9AE999BE1}" dt="2024-11-02T20:22:07.539" v="3003" actId="1076"/>
          <ac:picMkLst>
            <pc:docMk/>
            <pc:sldMk cId="3597298352" sldId="510"/>
            <ac:picMk id="12" creationId="{0F6D4C84-2D4C-2FD2-0A7F-8DFBD2E62ECA}"/>
          </ac:picMkLst>
        </pc:picChg>
        <pc:picChg chg="del">
          <ac:chgData name="Fu, Xinyuan (rdj4nv)" userId="209eecc1-5a55-47da-9008-71473fe32d19" providerId="ADAL" clId="{7C3D97A6-18FB-4125-A585-68A9AE999BE1}" dt="2024-11-02T20:21:34.785" v="2994" actId="478"/>
          <ac:picMkLst>
            <pc:docMk/>
            <pc:sldMk cId="3597298352" sldId="510"/>
            <ac:picMk id="13" creationId="{2E67B7C1-5E15-D388-0577-970DF7DF67CF}"/>
          </ac:picMkLst>
        </pc:picChg>
        <pc:picChg chg="del">
          <ac:chgData name="Fu, Xinyuan (rdj4nv)" userId="209eecc1-5a55-47da-9008-71473fe32d19" providerId="ADAL" clId="{7C3D97A6-18FB-4125-A585-68A9AE999BE1}" dt="2024-11-02T20:21:35.270" v="2995" actId="478"/>
          <ac:picMkLst>
            <pc:docMk/>
            <pc:sldMk cId="3597298352" sldId="510"/>
            <ac:picMk id="15" creationId="{333C5995-1797-902F-CC6B-2ED6A2D06806}"/>
          </ac:picMkLst>
        </pc:picChg>
        <pc:picChg chg="add mod">
          <ac:chgData name="Fu, Xinyuan (rdj4nv)" userId="209eecc1-5a55-47da-9008-71473fe32d19" providerId="ADAL" clId="{7C3D97A6-18FB-4125-A585-68A9AE999BE1}" dt="2024-11-02T20:23:38.299" v="3041" actId="14100"/>
          <ac:picMkLst>
            <pc:docMk/>
            <pc:sldMk cId="3597298352" sldId="510"/>
            <ac:picMk id="16" creationId="{9DDAE2BD-D0B0-4A78-15BD-4B2DC0533438}"/>
          </ac:picMkLst>
        </pc:picChg>
        <pc:picChg chg="add mod">
          <ac:chgData name="Fu, Xinyuan (rdj4nv)" userId="209eecc1-5a55-47da-9008-71473fe32d19" providerId="ADAL" clId="{7C3D97A6-18FB-4125-A585-68A9AE999BE1}" dt="2024-11-02T20:24:38.321" v="3060" actId="1076"/>
          <ac:picMkLst>
            <pc:docMk/>
            <pc:sldMk cId="3597298352" sldId="510"/>
            <ac:picMk id="18" creationId="{3EEF4DAD-AD01-3251-56D1-E77BDC231620}"/>
          </ac:picMkLst>
        </pc:picChg>
        <pc:picChg chg="add mod">
          <ac:chgData name="Fu, Xinyuan (rdj4nv)" userId="209eecc1-5a55-47da-9008-71473fe32d19" providerId="ADAL" clId="{7C3D97A6-18FB-4125-A585-68A9AE999BE1}" dt="2024-11-02T20:36:26.136" v="3087" actId="1076"/>
          <ac:picMkLst>
            <pc:docMk/>
            <pc:sldMk cId="3597298352" sldId="510"/>
            <ac:picMk id="20" creationId="{97886714-5876-B6B8-AF9E-99EAC3354EB1}"/>
          </ac:picMkLst>
        </pc:picChg>
      </pc:sldChg>
      <pc:sldChg chg="addSp modSp new mod">
        <pc:chgData name="Fu, Xinyuan (rdj4nv)" userId="209eecc1-5a55-47da-9008-71473fe32d19" providerId="ADAL" clId="{7C3D97A6-18FB-4125-A585-68A9AE999BE1}" dt="2024-11-02T20:46:33.998" v="3245"/>
        <pc:sldMkLst>
          <pc:docMk/>
          <pc:sldMk cId="2781335125" sldId="511"/>
        </pc:sldMkLst>
        <pc:spChg chg="mod">
          <ac:chgData name="Fu, Xinyuan (rdj4nv)" userId="209eecc1-5a55-47da-9008-71473fe32d19" providerId="ADAL" clId="{7C3D97A6-18FB-4125-A585-68A9AE999BE1}" dt="2024-11-02T20:44:34.197" v="3095" actId="20577"/>
          <ac:spMkLst>
            <pc:docMk/>
            <pc:sldMk cId="2781335125" sldId="511"/>
            <ac:spMk id="2" creationId="{C2CB3C34-7FD2-9684-0ADC-9F3F93466BD8}"/>
          </ac:spMkLst>
        </pc:spChg>
        <pc:spChg chg="mod">
          <ac:chgData name="Fu, Xinyuan (rdj4nv)" userId="209eecc1-5a55-47da-9008-71473fe32d19" providerId="ADAL" clId="{7C3D97A6-18FB-4125-A585-68A9AE999BE1}" dt="2024-11-02T20:45:11.807" v="3162"/>
          <ac:spMkLst>
            <pc:docMk/>
            <pc:sldMk cId="2781335125" sldId="511"/>
            <ac:spMk id="4" creationId="{E233BA8D-D0D0-ACD3-712F-B1F33CC1B49E}"/>
          </ac:spMkLst>
        </pc:spChg>
        <pc:spChg chg="mod">
          <ac:chgData name="Fu, Xinyuan (rdj4nv)" userId="209eecc1-5a55-47da-9008-71473fe32d19" providerId="ADAL" clId="{7C3D97A6-18FB-4125-A585-68A9AE999BE1}" dt="2024-11-02T20:46:33.998" v="3245"/>
          <ac:spMkLst>
            <pc:docMk/>
            <pc:sldMk cId="2781335125" sldId="511"/>
            <ac:spMk id="6" creationId="{3518D36E-D135-06AD-0163-3983726E5DFA}"/>
          </ac:spMkLst>
        </pc:spChg>
        <pc:picChg chg="add mod">
          <ac:chgData name="Fu, Xinyuan (rdj4nv)" userId="209eecc1-5a55-47da-9008-71473fe32d19" providerId="ADAL" clId="{7C3D97A6-18FB-4125-A585-68A9AE999BE1}" dt="2024-11-02T20:44:47.315" v="3098" actId="1076"/>
          <ac:picMkLst>
            <pc:docMk/>
            <pc:sldMk cId="2781335125" sldId="511"/>
            <ac:picMk id="9" creationId="{740C93C8-0DFE-69AC-6586-E810F4BC196C}"/>
          </ac:picMkLst>
        </pc:picChg>
        <pc:picChg chg="add mod">
          <ac:chgData name="Fu, Xinyuan (rdj4nv)" userId="209eecc1-5a55-47da-9008-71473fe32d19" providerId="ADAL" clId="{7C3D97A6-18FB-4125-A585-68A9AE999BE1}" dt="2024-11-02T20:45:49.630" v="3166" actId="1076"/>
          <ac:picMkLst>
            <pc:docMk/>
            <pc:sldMk cId="2781335125" sldId="511"/>
            <ac:picMk id="11" creationId="{9B598AA5-E9DD-ECB1-9067-5DBDC5244B73}"/>
          </ac:picMkLst>
        </pc:picChg>
      </pc:sldChg>
      <pc:sldChg chg="addSp modSp new mod">
        <pc:chgData name="Fu, Xinyuan (rdj4nv)" userId="209eecc1-5a55-47da-9008-71473fe32d19" providerId="ADAL" clId="{7C3D97A6-18FB-4125-A585-68A9AE999BE1}" dt="2024-11-02T20:51:08.622" v="3386"/>
        <pc:sldMkLst>
          <pc:docMk/>
          <pc:sldMk cId="4244866051" sldId="512"/>
        </pc:sldMkLst>
        <pc:spChg chg="mod">
          <ac:chgData name="Fu, Xinyuan (rdj4nv)" userId="209eecc1-5a55-47da-9008-71473fe32d19" providerId="ADAL" clId="{7C3D97A6-18FB-4125-A585-68A9AE999BE1}" dt="2024-11-02T20:48:13.252" v="3256"/>
          <ac:spMkLst>
            <pc:docMk/>
            <pc:sldMk cId="4244866051" sldId="512"/>
            <ac:spMk id="2" creationId="{07092B30-27CF-F735-0F4D-D4E5B6005482}"/>
          </ac:spMkLst>
        </pc:spChg>
        <pc:spChg chg="mod">
          <ac:chgData name="Fu, Xinyuan (rdj4nv)" userId="209eecc1-5a55-47da-9008-71473fe32d19" providerId="ADAL" clId="{7C3D97A6-18FB-4125-A585-68A9AE999BE1}" dt="2024-11-02T20:49:29.245" v="3306" actId="1076"/>
          <ac:spMkLst>
            <pc:docMk/>
            <pc:sldMk cId="4244866051" sldId="512"/>
            <ac:spMk id="4" creationId="{6B0AA819-3C8D-1D3D-1BCF-AE1B773E6B7D}"/>
          </ac:spMkLst>
        </pc:spChg>
        <pc:spChg chg="mod">
          <ac:chgData name="Fu, Xinyuan (rdj4nv)" userId="209eecc1-5a55-47da-9008-71473fe32d19" providerId="ADAL" clId="{7C3D97A6-18FB-4125-A585-68A9AE999BE1}" dt="2024-11-02T20:51:08.622" v="3386"/>
          <ac:spMkLst>
            <pc:docMk/>
            <pc:sldMk cId="4244866051" sldId="512"/>
            <ac:spMk id="6" creationId="{6AC95A5A-968C-1750-05A7-E8A88027D89A}"/>
          </ac:spMkLst>
        </pc:spChg>
        <pc:picChg chg="add mod modCrop">
          <ac:chgData name="Fu, Xinyuan (rdj4nv)" userId="209eecc1-5a55-47da-9008-71473fe32d19" providerId="ADAL" clId="{7C3D97A6-18FB-4125-A585-68A9AE999BE1}" dt="2024-11-02T20:49:31.115" v="3307" actId="1076"/>
          <ac:picMkLst>
            <pc:docMk/>
            <pc:sldMk cId="4244866051" sldId="512"/>
            <ac:picMk id="9" creationId="{41314CEE-BD72-25F8-18EF-77462F5A0D09}"/>
          </ac:picMkLst>
        </pc:picChg>
        <pc:picChg chg="add mod">
          <ac:chgData name="Fu, Xinyuan (rdj4nv)" userId="209eecc1-5a55-47da-9008-71473fe32d19" providerId="ADAL" clId="{7C3D97A6-18FB-4125-A585-68A9AE999BE1}" dt="2024-11-02T20:49:33.845" v="3308" actId="1076"/>
          <ac:picMkLst>
            <pc:docMk/>
            <pc:sldMk cId="4244866051" sldId="512"/>
            <ac:picMk id="11" creationId="{D284CD74-8F08-D005-48D0-02FE05CD2C71}"/>
          </ac:picMkLst>
        </pc:picChg>
        <pc:picChg chg="add mod">
          <ac:chgData name="Fu, Xinyuan (rdj4nv)" userId="209eecc1-5a55-47da-9008-71473fe32d19" providerId="ADAL" clId="{7C3D97A6-18FB-4125-A585-68A9AE999BE1}" dt="2024-11-02T20:50:23.272" v="3334" actId="1076"/>
          <ac:picMkLst>
            <pc:docMk/>
            <pc:sldMk cId="4244866051" sldId="512"/>
            <ac:picMk id="13" creationId="{7C4F4596-E054-F261-E89A-8E2EE32092EC}"/>
          </ac:picMkLst>
        </pc:picChg>
        <pc:picChg chg="add mod">
          <ac:chgData name="Fu, Xinyuan (rdj4nv)" userId="209eecc1-5a55-47da-9008-71473fe32d19" providerId="ADAL" clId="{7C3D97A6-18FB-4125-A585-68A9AE999BE1}" dt="2024-11-02T20:50:59.181" v="3338" actId="1076"/>
          <ac:picMkLst>
            <pc:docMk/>
            <pc:sldMk cId="4244866051" sldId="512"/>
            <ac:picMk id="15" creationId="{50F84D4B-3004-9521-6787-8E433CAAD68F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2T20:57:13.920" v="3430" actId="1076"/>
        <pc:sldMkLst>
          <pc:docMk/>
          <pc:sldMk cId="1590869551" sldId="513"/>
        </pc:sldMkLst>
        <pc:spChg chg="mod">
          <ac:chgData name="Fu, Xinyuan (rdj4nv)" userId="209eecc1-5a55-47da-9008-71473fe32d19" providerId="ADAL" clId="{7C3D97A6-18FB-4125-A585-68A9AE999BE1}" dt="2024-11-02T20:52:47.174" v="3395"/>
          <ac:spMkLst>
            <pc:docMk/>
            <pc:sldMk cId="1590869551" sldId="513"/>
            <ac:spMk id="2" creationId="{30F3758C-BFF8-4205-5757-1D5547FCF595}"/>
          </ac:spMkLst>
        </pc:spChg>
        <pc:spChg chg="mod">
          <ac:chgData name="Fu, Xinyuan (rdj4nv)" userId="209eecc1-5a55-47da-9008-71473fe32d19" providerId="ADAL" clId="{7C3D97A6-18FB-4125-A585-68A9AE999BE1}" dt="2024-11-02T20:55:50.569" v="3423" actId="20577"/>
          <ac:spMkLst>
            <pc:docMk/>
            <pc:sldMk cId="1590869551" sldId="513"/>
            <ac:spMk id="4" creationId="{FEAF0865-6504-0C23-FDB1-32D8C60B2E30}"/>
          </ac:spMkLst>
        </pc:spChg>
        <pc:spChg chg="mod">
          <ac:chgData name="Fu, Xinyuan (rdj4nv)" userId="209eecc1-5a55-47da-9008-71473fe32d19" providerId="ADAL" clId="{7C3D97A6-18FB-4125-A585-68A9AE999BE1}" dt="2024-11-02T20:55:41.126" v="3416"/>
          <ac:spMkLst>
            <pc:docMk/>
            <pc:sldMk cId="1590869551" sldId="513"/>
            <ac:spMk id="6" creationId="{80FF1E0E-CBEC-1794-6FD0-CCA5C8558C5E}"/>
          </ac:spMkLst>
        </pc:spChg>
        <pc:picChg chg="del">
          <ac:chgData name="Fu, Xinyuan (rdj4nv)" userId="209eecc1-5a55-47da-9008-71473fe32d19" providerId="ADAL" clId="{7C3D97A6-18FB-4125-A585-68A9AE999BE1}" dt="2024-11-02T20:52:49.129" v="3396" actId="478"/>
          <ac:picMkLst>
            <pc:docMk/>
            <pc:sldMk cId="1590869551" sldId="513"/>
            <ac:picMk id="9" creationId="{B497B043-DEC9-969B-1D99-824684252B58}"/>
          </ac:picMkLst>
        </pc:picChg>
        <pc:picChg chg="add mod">
          <ac:chgData name="Fu, Xinyuan (rdj4nv)" userId="209eecc1-5a55-47da-9008-71473fe32d19" providerId="ADAL" clId="{7C3D97A6-18FB-4125-A585-68A9AE999BE1}" dt="2024-11-02T20:53:10.753" v="3403" actId="1076"/>
          <ac:picMkLst>
            <pc:docMk/>
            <pc:sldMk cId="1590869551" sldId="513"/>
            <ac:picMk id="10" creationId="{00244D99-BEDE-E7D8-FABE-FFA6DD63093D}"/>
          </ac:picMkLst>
        </pc:picChg>
        <pc:picChg chg="del mod">
          <ac:chgData name="Fu, Xinyuan (rdj4nv)" userId="209eecc1-5a55-47da-9008-71473fe32d19" providerId="ADAL" clId="{7C3D97A6-18FB-4125-A585-68A9AE999BE1}" dt="2024-11-02T20:52:49.647" v="3398" actId="478"/>
          <ac:picMkLst>
            <pc:docMk/>
            <pc:sldMk cId="1590869551" sldId="513"/>
            <ac:picMk id="11" creationId="{4098DC67-8DE4-A09E-7DD7-DA23DFAA455C}"/>
          </ac:picMkLst>
        </pc:picChg>
        <pc:picChg chg="del">
          <ac:chgData name="Fu, Xinyuan (rdj4nv)" userId="209eecc1-5a55-47da-9008-71473fe32d19" providerId="ADAL" clId="{7C3D97A6-18FB-4125-A585-68A9AE999BE1}" dt="2024-11-02T20:52:50.170" v="3399" actId="478"/>
          <ac:picMkLst>
            <pc:docMk/>
            <pc:sldMk cId="1590869551" sldId="513"/>
            <ac:picMk id="13" creationId="{7F600670-A9EA-7728-9A3F-7332D1FAB784}"/>
          </ac:picMkLst>
        </pc:picChg>
        <pc:picChg chg="add mod">
          <ac:chgData name="Fu, Xinyuan (rdj4nv)" userId="209eecc1-5a55-47da-9008-71473fe32d19" providerId="ADAL" clId="{7C3D97A6-18FB-4125-A585-68A9AE999BE1}" dt="2024-11-02T20:55:18.532" v="3410" actId="1076"/>
          <ac:picMkLst>
            <pc:docMk/>
            <pc:sldMk cId="1590869551" sldId="513"/>
            <ac:picMk id="14" creationId="{47CD46A8-68C5-02E2-8C38-9FB78DA08506}"/>
          </ac:picMkLst>
        </pc:picChg>
        <pc:picChg chg="del">
          <ac:chgData name="Fu, Xinyuan (rdj4nv)" userId="209eecc1-5a55-47da-9008-71473fe32d19" providerId="ADAL" clId="{7C3D97A6-18FB-4125-A585-68A9AE999BE1}" dt="2024-11-02T20:52:50.849" v="3400" actId="478"/>
          <ac:picMkLst>
            <pc:docMk/>
            <pc:sldMk cId="1590869551" sldId="513"/>
            <ac:picMk id="15" creationId="{0E830209-D9F3-4778-4173-40E21EF8CFBF}"/>
          </ac:picMkLst>
        </pc:picChg>
        <pc:picChg chg="add mod">
          <ac:chgData name="Fu, Xinyuan (rdj4nv)" userId="209eecc1-5a55-47da-9008-71473fe32d19" providerId="ADAL" clId="{7C3D97A6-18FB-4125-A585-68A9AE999BE1}" dt="2024-11-02T20:55:58.013" v="3427" actId="1076"/>
          <ac:picMkLst>
            <pc:docMk/>
            <pc:sldMk cId="1590869551" sldId="513"/>
            <ac:picMk id="17" creationId="{BFB8CA44-9FE8-3055-0C2E-BC17456DF9E3}"/>
          </ac:picMkLst>
        </pc:picChg>
        <pc:picChg chg="add mod">
          <ac:chgData name="Fu, Xinyuan (rdj4nv)" userId="209eecc1-5a55-47da-9008-71473fe32d19" providerId="ADAL" clId="{7C3D97A6-18FB-4125-A585-68A9AE999BE1}" dt="2024-11-02T20:57:13.920" v="3430" actId="1076"/>
          <ac:picMkLst>
            <pc:docMk/>
            <pc:sldMk cId="1590869551" sldId="513"/>
            <ac:picMk id="19" creationId="{30B4D72C-3A8F-8437-5E59-D27512D87162}"/>
          </ac:picMkLst>
        </pc:picChg>
      </pc:sldChg>
      <pc:sldChg chg="addSp modSp new mod">
        <pc:chgData name="Fu, Xinyuan (rdj4nv)" userId="209eecc1-5a55-47da-9008-71473fe32d19" providerId="ADAL" clId="{7C3D97A6-18FB-4125-A585-68A9AE999BE1}" dt="2024-11-03T18:54:19.948" v="3656" actId="1076"/>
        <pc:sldMkLst>
          <pc:docMk/>
          <pc:sldMk cId="2111902737" sldId="514"/>
        </pc:sldMkLst>
        <pc:spChg chg="mod">
          <ac:chgData name="Fu, Xinyuan (rdj4nv)" userId="209eecc1-5a55-47da-9008-71473fe32d19" providerId="ADAL" clId="{7C3D97A6-18FB-4125-A585-68A9AE999BE1}" dt="2024-11-03T18:34:21.384" v="3503"/>
          <ac:spMkLst>
            <pc:docMk/>
            <pc:sldMk cId="2111902737" sldId="514"/>
            <ac:spMk id="2" creationId="{AF2915D7-658F-101A-D273-3FD2E7B8D448}"/>
          </ac:spMkLst>
        </pc:spChg>
        <pc:spChg chg="mod">
          <ac:chgData name="Fu, Xinyuan (rdj4nv)" userId="209eecc1-5a55-47da-9008-71473fe32d19" providerId="ADAL" clId="{7C3D97A6-18FB-4125-A585-68A9AE999BE1}" dt="2024-11-03T18:41:15.352" v="3651"/>
          <ac:spMkLst>
            <pc:docMk/>
            <pc:sldMk cId="2111902737" sldId="514"/>
            <ac:spMk id="3" creationId="{739A4C7A-EBAC-7763-93E8-C483A1F969CB}"/>
          </ac:spMkLst>
        </pc:spChg>
        <pc:spChg chg="mod">
          <ac:chgData name="Fu, Xinyuan (rdj4nv)" userId="209eecc1-5a55-47da-9008-71473fe32d19" providerId="ADAL" clId="{7C3D97A6-18FB-4125-A585-68A9AE999BE1}" dt="2024-11-03T18:40:37.426" v="3597" actId="1076"/>
          <ac:spMkLst>
            <pc:docMk/>
            <pc:sldMk cId="2111902737" sldId="514"/>
            <ac:spMk id="4" creationId="{5FE94A11-C3B2-7509-1654-C62608C4A828}"/>
          </ac:spMkLst>
        </pc:spChg>
        <pc:spChg chg="mod">
          <ac:chgData name="Fu, Xinyuan (rdj4nv)" userId="209eecc1-5a55-47da-9008-71473fe32d19" providerId="ADAL" clId="{7C3D97A6-18FB-4125-A585-68A9AE999BE1}" dt="2024-11-03T18:40:08.716" v="3592"/>
          <ac:spMkLst>
            <pc:docMk/>
            <pc:sldMk cId="2111902737" sldId="514"/>
            <ac:spMk id="5" creationId="{CDFF370D-BB05-BC73-6D9D-2ED3403270FB}"/>
          </ac:spMkLst>
        </pc:spChg>
        <pc:spChg chg="mod">
          <ac:chgData name="Fu, Xinyuan (rdj4nv)" userId="209eecc1-5a55-47da-9008-71473fe32d19" providerId="ADAL" clId="{7C3D97A6-18FB-4125-A585-68A9AE999BE1}" dt="2024-11-03T18:39:12.944" v="3508" actId="1076"/>
          <ac:spMkLst>
            <pc:docMk/>
            <pc:sldMk cId="2111902737" sldId="514"/>
            <ac:spMk id="6" creationId="{F9F37B52-DCAE-F3FC-B647-5DC82EF5E629}"/>
          </ac:spMkLst>
        </pc:spChg>
        <pc:picChg chg="add mod">
          <ac:chgData name="Fu, Xinyuan (rdj4nv)" userId="209eecc1-5a55-47da-9008-71473fe32d19" providerId="ADAL" clId="{7C3D97A6-18FB-4125-A585-68A9AE999BE1}" dt="2024-11-03T18:39:33.662" v="3571" actId="1076"/>
          <ac:picMkLst>
            <pc:docMk/>
            <pc:sldMk cId="2111902737" sldId="514"/>
            <ac:picMk id="9" creationId="{B33CB036-DEF2-2B55-7B05-CDFC346292D7}"/>
          </ac:picMkLst>
        </pc:picChg>
        <pc:picChg chg="add mod">
          <ac:chgData name="Fu, Xinyuan (rdj4nv)" userId="209eecc1-5a55-47da-9008-71473fe32d19" providerId="ADAL" clId="{7C3D97A6-18FB-4125-A585-68A9AE999BE1}" dt="2024-11-03T18:54:19.948" v="3656" actId="1076"/>
          <ac:picMkLst>
            <pc:docMk/>
            <pc:sldMk cId="2111902737" sldId="514"/>
            <ac:picMk id="11" creationId="{84C3AD26-C143-2186-3FFF-8B0084AD5843}"/>
          </ac:picMkLst>
        </pc:picChg>
        <pc:picChg chg="add mod">
          <ac:chgData name="Fu, Xinyuan (rdj4nv)" userId="209eecc1-5a55-47da-9008-71473fe32d19" providerId="ADAL" clId="{7C3D97A6-18FB-4125-A585-68A9AE999BE1}" dt="2024-11-03T18:40:26.572" v="3595" actId="1076"/>
          <ac:picMkLst>
            <pc:docMk/>
            <pc:sldMk cId="2111902737" sldId="514"/>
            <ac:picMk id="13" creationId="{83FA1488-A3F8-D5E8-203C-65F979780E47}"/>
          </ac:picMkLst>
        </pc:picChg>
        <pc:picChg chg="add mod">
          <ac:chgData name="Fu, Xinyuan (rdj4nv)" userId="209eecc1-5a55-47da-9008-71473fe32d19" providerId="ADAL" clId="{7C3D97A6-18FB-4125-A585-68A9AE999BE1}" dt="2024-11-03T18:41:02.630" v="3602" actId="1076"/>
          <ac:picMkLst>
            <pc:docMk/>
            <pc:sldMk cId="2111902737" sldId="514"/>
            <ac:picMk id="15" creationId="{610BFCB3-D02C-A62B-4424-B1FEABBACB96}"/>
          </ac:picMkLst>
        </pc:picChg>
        <pc:picChg chg="add mod">
          <ac:chgData name="Fu, Xinyuan (rdj4nv)" userId="209eecc1-5a55-47da-9008-71473fe32d19" providerId="ADAL" clId="{7C3D97A6-18FB-4125-A585-68A9AE999BE1}" dt="2024-11-03T18:42:06.054" v="3654" actId="1076"/>
          <ac:picMkLst>
            <pc:docMk/>
            <pc:sldMk cId="2111902737" sldId="514"/>
            <ac:picMk id="17" creationId="{E8C86182-B4CB-3F1F-A0C4-BEF749FCC647}"/>
          </ac:picMkLst>
        </pc:picChg>
      </pc:sldChg>
      <pc:sldChg chg="modSp new mod">
        <pc:chgData name="Fu, Xinyuan (rdj4nv)" userId="209eecc1-5a55-47da-9008-71473fe32d19" providerId="ADAL" clId="{7C3D97A6-18FB-4125-A585-68A9AE999BE1}" dt="2024-11-04T01:22:30.326" v="3728"/>
        <pc:sldMkLst>
          <pc:docMk/>
          <pc:sldMk cId="3824947064" sldId="515"/>
        </pc:sldMkLst>
        <pc:spChg chg="mod">
          <ac:chgData name="Fu, Xinyuan (rdj4nv)" userId="209eecc1-5a55-47da-9008-71473fe32d19" providerId="ADAL" clId="{7C3D97A6-18FB-4125-A585-68A9AE999BE1}" dt="2024-11-04T01:22:30.326" v="3728"/>
          <ac:spMkLst>
            <pc:docMk/>
            <pc:sldMk cId="3824947064" sldId="515"/>
            <ac:spMk id="2" creationId="{568311AF-8F5B-DBF0-B729-930A061FA084}"/>
          </ac:spMkLst>
        </pc:spChg>
      </pc:sldChg>
      <pc:sldChg chg="addSp modSp add mod">
        <pc:chgData name="Fu, Xinyuan (rdj4nv)" userId="209eecc1-5a55-47da-9008-71473fe32d19" providerId="ADAL" clId="{7C3D97A6-18FB-4125-A585-68A9AE999BE1}" dt="2024-11-04T01:26:30.808" v="4121" actId="20577"/>
        <pc:sldMkLst>
          <pc:docMk/>
          <pc:sldMk cId="213890236" sldId="516"/>
        </pc:sldMkLst>
        <pc:spChg chg="mod">
          <ac:chgData name="Fu, Xinyuan (rdj4nv)" userId="209eecc1-5a55-47da-9008-71473fe32d19" providerId="ADAL" clId="{7C3D97A6-18FB-4125-A585-68A9AE999BE1}" dt="2024-11-04T01:23:18.726" v="3819"/>
          <ac:spMkLst>
            <pc:docMk/>
            <pc:sldMk cId="213890236" sldId="516"/>
            <ac:spMk id="2" creationId="{BD49DD97-6246-A27A-593D-2EC36D256023}"/>
          </ac:spMkLst>
        </pc:spChg>
        <pc:spChg chg="mod">
          <ac:chgData name="Fu, Xinyuan (rdj4nv)" userId="209eecc1-5a55-47da-9008-71473fe32d19" providerId="ADAL" clId="{7C3D97A6-18FB-4125-A585-68A9AE999BE1}" dt="2024-11-04T01:23:25.105" v="3836"/>
          <ac:spMkLst>
            <pc:docMk/>
            <pc:sldMk cId="213890236" sldId="516"/>
            <ac:spMk id="3" creationId="{BFD2D260-1669-4627-E9AF-46651AA29E53}"/>
          </ac:spMkLst>
        </pc:spChg>
        <pc:spChg chg="mod">
          <ac:chgData name="Fu, Xinyuan (rdj4nv)" userId="209eecc1-5a55-47da-9008-71473fe32d19" providerId="ADAL" clId="{7C3D97A6-18FB-4125-A585-68A9AE999BE1}" dt="2024-11-04T01:23:31.561" v="3841"/>
          <ac:spMkLst>
            <pc:docMk/>
            <pc:sldMk cId="213890236" sldId="516"/>
            <ac:spMk id="5" creationId="{0F44D171-63D4-9BFA-7A46-F53B03841C4D}"/>
          </ac:spMkLst>
        </pc:spChg>
        <pc:spChg chg="add mod">
          <ac:chgData name="Fu, Xinyuan (rdj4nv)" userId="209eecc1-5a55-47da-9008-71473fe32d19" providerId="ADAL" clId="{7C3D97A6-18FB-4125-A585-68A9AE999BE1}" dt="2024-11-04T01:26:30.808" v="4121" actId="20577"/>
          <ac:spMkLst>
            <pc:docMk/>
            <pc:sldMk cId="213890236" sldId="516"/>
            <ac:spMk id="12" creationId="{1153CBC1-0F02-B42E-0001-DB8F29940B65}"/>
          </ac:spMkLst>
        </pc:spChg>
        <pc:picChg chg="add mod">
          <ac:chgData name="Fu, Xinyuan (rdj4nv)" userId="209eecc1-5a55-47da-9008-71473fe32d19" providerId="ADAL" clId="{7C3D97A6-18FB-4125-A585-68A9AE999BE1}" dt="2024-11-04T01:22:56.238" v="3735" actId="1076"/>
          <ac:picMkLst>
            <pc:docMk/>
            <pc:sldMk cId="213890236" sldId="516"/>
            <ac:picMk id="9" creationId="{66D7E86E-4D48-1571-4471-C62DAD1AFC23}"/>
          </ac:picMkLst>
        </pc:picChg>
        <pc:picChg chg="add mod">
          <ac:chgData name="Fu, Xinyuan (rdj4nv)" userId="209eecc1-5a55-47da-9008-71473fe32d19" providerId="ADAL" clId="{7C3D97A6-18FB-4125-A585-68A9AE999BE1}" dt="2024-11-04T01:23:06.335" v="3737" actId="1076"/>
          <ac:picMkLst>
            <pc:docMk/>
            <pc:sldMk cId="213890236" sldId="516"/>
            <ac:picMk id="11" creationId="{0C357FDD-FDDC-E007-903F-29B7A728CBF7}"/>
          </ac:picMkLst>
        </pc:picChg>
      </pc:sldChg>
      <pc:sldChg chg="addSp delSp modSp add mod">
        <pc:chgData name="Fu, Xinyuan (rdj4nv)" userId="209eecc1-5a55-47da-9008-71473fe32d19" providerId="ADAL" clId="{7C3D97A6-18FB-4125-A585-68A9AE999BE1}" dt="2024-11-04T02:01:34.964" v="4596" actId="1076"/>
        <pc:sldMkLst>
          <pc:docMk/>
          <pc:sldMk cId="4165528306" sldId="517"/>
        </pc:sldMkLst>
        <pc:spChg chg="mod">
          <ac:chgData name="Fu, Xinyuan (rdj4nv)" userId="209eecc1-5a55-47da-9008-71473fe32d19" providerId="ADAL" clId="{7C3D97A6-18FB-4125-A585-68A9AE999BE1}" dt="2024-11-04T01:55:27.341" v="4140"/>
          <ac:spMkLst>
            <pc:docMk/>
            <pc:sldMk cId="4165528306" sldId="517"/>
            <ac:spMk id="2" creationId="{9651FE5D-90CD-DBF5-4B06-FC4CEFADA353}"/>
          </ac:spMkLst>
        </pc:spChg>
        <pc:spChg chg="del">
          <ac:chgData name="Fu, Xinyuan (rdj4nv)" userId="209eecc1-5a55-47da-9008-71473fe32d19" providerId="ADAL" clId="{7C3D97A6-18FB-4125-A585-68A9AE999BE1}" dt="2024-11-04T01:55:30.873" v="4141" actId="478"/>
          <ac:spMkLst>
            <pc:docMk/>
            <pc:sldMk cId="4165528306" sldId="517"/>
            <ac:spMk id="3" creationId="{63BB3287-9D95-45B5-529B-1D16701FA412}"/>
          </ac:spMkLst>
        </pc:spChg>
        <pc:spChg chg="mod">
          <ac:chgData name="Fu, Xinyuan (rdj4nv)" userId="209eecc1-5a55-47da-9008-71473fe32d19" providerId="ADAL" clId="{7C3D97A6-18FB-4125-A585-68A9AE999BE1}" dt="2024-11-04T01:59:33.319" v="4594"/>
          <ac:spMkLst>
            <pc:docMk/>
            <pc:sldMk cId="4165528306" sldId="517"/>
            <ac:spMk id="4" creationId="{F4D0A955-A13D-E3CC-2D62-EF93E3E763BC}"/>
          </ac:spMkLst>
        </pc:spChg>
        <pc:spChg chg="del">
          <ac:chgData name="Fu, Xinyuan (rdj4nv)" userId="209eecc1-5a55-47da-9008-71473fe32d19" providerId="ADAL" clId="{7C3D97A6-18FB-4125-A585-68A9AE999BE1}" dt="2024-11-04T01:55:32.001" v="4142" actId="478"/>
          <ac:spMkLst>
            <pc:docMk/>
            <pc:sldMk cId="4165528306" sldId="517"/>
            <ac:spMk id="5" creationId="{2AE04D5A-C060-7C82-4201-173D3984EB3F}"/>
          </ac:spMkLst>
        </pc:spChg>
        <pc:spChg chg="add mod">
          <ac:chgData name="Fu, Xinyuan (rdj4nv)" userId="209eecc1-5a55-47da-9008-71473fe32d19" providerId="ADAL" clId="{7C3D97A6-18FB-4125-A585-68A9AE999BE1}" dt="2024-11-04T01:55:30.873" v="4141" actId="478"/>
          <ac:spMkLst>
            <pc:docMk/>
            <pc:sldMk cId="4165528306" sldId="517"/>
            <ac:spMk id="10" creationId="{EE6F83A8-1153-9A48-2A12-04A6F3483D6D}"/>
          </ac:spMkLst>
        </pc:spChg>
        <pc:spChg chg="del">
          <ac:chgData name="Fu, Xinyuan (rdj4nv)" userId="209eecc1-5a55-47da-9008-71473fe32d19" providerId="ADAL" clId="{7C3D97A6-18FB-4125-A585-68A9AE999BE1}" dt="2024-11-04T01:55:35.209" v="4143" actId="478"/>
          <ac:spMkLst>
            <pc:docMk/>
            <pc:sldMk cId="4165528306" sldId="517"/>
            <ac:spMk id="12" creationId="{6E7471E6-3020-DEA4-A0F2-2547F9188C83}"/>
          </ac:spMkLst>
        </pc:spChg>
        <pc:spChg chg="add mod">
          <ac:chgData name="Fu, Xinyuan (rdj4nv)" userId="209eecc1-5a55-47da-9008-71473fe32d19" providerId="ADAL" clId="{7C3D97A6-18FB-4125-A585-68A9AE999BE1}" dt="2024-11-04T01:55:32.001" v="4142" actId="478"/>
          <ac:spMkLst>
            <pc:docMk/>
            <pc:sldMk cId="4165528306" sldId="517"/>
            <ac:spMk id="14" creationId="{BA89C119-B95D-E63E-E851-604183BC712E}"/>
          </ac:spMkLst>
        </pc:spChg>
        <pc:picChg chg="del">
          <ac:chgData name="Fu, Xinyuan (rdj4nv)" userId="209eecc1-5a55-47da-9008-71473fe32d19" providerId="ADAL" clId="{7C3D97A6-18FB-4125-A585-68A9AE999BE1}" dt="2024-11-04T01:55:21.135" v="4124" actId="478"/>
          <ac:picMkLst>
            <pc:docMk/>
            <pc:sldMk cId="4165528306" sldId="517"/>
            <ac:picMk id="9" creationId="{23BFEB05-B04E-3794-6B45-D3A1124266BE}"/>
          </ac:picMkLst>
        </pc:picChg>
        <pc:picChg chg="del">
          <ac:chgData name="Fu, Xinyuan (rdj4nv)" userId="209eecc1-5a55-47da-9008-71473fe32d19" providerId="ADAL" clId="{7C3D97A6-18FB-4125-A585-68A9AE999BE1}" dt="2024-11-04T01:55:20.245" v="4123" actId="478"/>
          <ac:picMkLst>
            <pc:docMk/>
            <pc:sldMk cId="4165528306" sldId="517"/>
            <ac:picMk id="11" creationId="{4D5EE51C-48DC-80D6-FDF9-960E0E3ED411}"/>
          </ac:picMkLst>
        </pc:picChg>
        <pc:picChg chg="add mod">
          <ac:chgData name="Fu, Xinyuan (rdj4nv)" userId="209eecc1-5a55-47da-9008-71473fe32d19" providerId="ADAL" clId="{7C3D97A6-18FB-4125-A585-68A9AE999BE1}" dt="2024-11-04T02:01:34.964" v="4596" actId="1076"/>
          <ac:picMkLst>
            <pc:docMk/>
            <pc:sldMk cId="4165528306" sldId="517"/>
            <ac:picMk id="16" creationId="{C5958D3B-E690-83AC-3247-1BED300C9B15}"/>
          </ac:picMkLst>
        </pc:picChg>
      </pc:sldChg>
    </pc:docChg>
  </pc:docChgLst>
  <pc:docChgLst>
    <pc:chgData name="Fu, Xinyuan (rdj4nv)" userId="209eecc1-5a55-47da-9008-71473fe32d19" providerId="ADAL" clId="{010DA181-BB20-4822-9143-471909BE5A33}"/>
    <pc:docChg chg="undo custSel addSld delSld modSld">
      <pc:chgData name="Fu, Xinyuan (rdj4nv)" userId="209eecc1-5a55-47da-9008-71473fe32d19" providerId="ADAL" clId="{010DA181-BB20-4822-9143-471909BE5A33}" dt="2024-09-30T04:35:23.949" v="1438" actId="1076"/>
      <pc:docMkLst>
        <pc:docMk/>
      </pc:docMkLst>
      <pc:sldChg chg="del">
        <pc:chgData name="Fu, Xinyuan (rdj4nv)" userId="209eecc1-5a55-47da-9008-71473fe32d19" providerId="ADAL" clId="{010DA181-BB20-4822-9143-471909BE5A33}" dt="2024-09-30T01:40:45.775" v="326" actId="47"/>
        <pc:sldMkLst>
          <pc:docMk/>
          <pc:sldMk cId="0" sldId="363"/>
        </pc:sldMkLst>
      </pc:sldChg>
      <pc:sldChg chg="del">
        <pc:chgData name="Fu, Xinyuan (rdj4nv)" userId="209eecc1-5a55-47da-9008-71473fe32d19" providerId="ADAL" clId="{010DA181-BB20-4822-9143-471909BE5A33}" dt="2024-09-30T01:40:46.686" v="327" actId="47"/>
        <pc:sldMkLst>
          <pc:docMk/>
          <pc:sldMk cId="2103921369" sldId="380"/>
        </pc:sldMkLst>
      </pc:sldChg>
      <pc:sldChg chg="delSp modSp add mod">
        <pc:chgData name="Fu, Xinyuan (rdj4nv)" userId="209eecc1-5a55-47da-9008-71473fe32d19" providerId="ADAL" clId="{010DA181-BB20-4822-9143-471909BE5A33}" dt="2024-09-30T02:26:20.793" v="334" actId="1076"/>
        <pc:sldMkLst>
          <pc:docMk/>
          <pc:sldMk cId="2813225089" sldId="418"/>
        </pc:sldMkLst>
        <pc:spChg chg="mod">
          <ac:chgData name="Fu, Xinyuan (rdj4nv)" userId="209eecc1-5a55-47da-9008-71473fe32d19" providerId="ADAL" clId="{010DA181-BB20-4822-9143-471909BE5A33}" dt="2024-09-30T02:26:20.793" v="334" actId="1076"/>
          <ac:spMkLst>
            <pc:docMk/>
            <pc:sldMk cId="2813225089" sldId="418"/>
            <ac:spMk id="8" creationId="{79523535-3FF0-D3EC-DC7C-47E7993A22A0}"/>
          </ac:spMkLst>
        </pc:spChg>
        <pc:spChg chg="del">
          <ac:chgData name="Fu, Xinyuan (rdj4nv)" userId="209eecc1-5a55-47da-9008-71473fe32d19" providerId="ADAL" clId="{010DA181-BB20-4822-9143-471909BE5A33}" dt="2024-09-30T01:33:37.548" v="8" actId="478"/>
          <ac:spMkLst>
            <pc:docMk/>
            <pc:sldMk cId="2813225089" sldId="418"/>
            <ac:spMk id="11" creationId="{76A6FABC-0C23-57C3-690D-43B1EAF19700}"/>
          </ac:spMkLst>
        </pc:spChg>
        <pc:graphicFrameChg chg="del">
          <ac:chgData name="Fu, Xinyuan (rdj4nv)" userId="209eecc1-5a55-47da-9008-71473fe32d19" providerId="ADAL" clId="{010DA181-BB20-4822-9143-471909BE5A33}" dt="2024-09-30T01:33:35.648" v="7" actId="478"/>
          <ac:graphicFrameMkLst>
            <pc:docMk/>
            <pc:sldMk cId="2813225089" sldId="418"/>
            <ac:graphicFrameMk id="4" creationId="{8EE3BE1E-90B7-CFB6-1C3E-CA1CC59AB00A}"/>
          </ac:graphicFrameMkLst>
        </pc:graphicFrameChg>
      </pc:sldChg>
      <pc:sldChg chg="del">
        <pc:chgData name="Fu, Xinyuan (rdj4nv)" userId="209eecc1-5a55-47da-9008-71473fe32d19" providerId="ADAL" clId="{010DA181-BB20-4822-9143-471909BE5A33}" dt="2024-09-30T01:43:28.300" v="331" actId="47"/>
        <pc:sldMkLst>
          <pc:docMk/>
          <pc:sldMk cId="1845043804" sldId="433"/>
        </pc:sldMkLst>
      </pc:sldChg>
      <pc:sldChg chg="del">
        <pc:chgData name="Fu, Xinyuan (rdj4nv)" userId="209eecc1-5a55-47da-9008-71473fe32d19" providerId="ADAL" clId="{010DA181-BB20-4822-9143-471909BE5A33}" dt="2024-09-30T01:40:49.264" v="329" actId="47"/>
        <pc:sldMkLst>
          <pc:docMk/>
          <pc:sldMk cId="2186377245" sldId="434"/>
        </pc:sldMkLst>
      </pc:sldChg>
      <pc:sldChg chg="modSp mod">
        <pc:chgData name="Fu, Xinyuan (rdj4nv)" userId="209eecc1-5a55-47da-9008-71473fe32d19" providerId="ADAL" clId="{010DA181-BB20-4822-9143-471909BE5A33}" dt="2024-09-30T03:53:16.903" v="1031" actId="20577"/>
        <pc:sldMkLst>
          <pc:docMk/>
          <pc:sldMk cId="106182523" sldId="435"/>
        </pc:sldMkLst>
        <pc:spChg chg="mod">
          <ac:chgData name="Fu, Xinyuan (rdj4nv)" userId="209eecc1-5a55-47da-9008-71473fe32d19" providerId="ADAL" clId="{010DA181-BB20-4822-9143-471909BE5A33}" dt="2024-09-30T03:53:16.903" v="1031" actId="20577"/>
          <ac:spMkLst>
            <pc:docMk/>
            <pc:sldMk cId="106182523" sldId="435"/>
            <ac:spMk id="73" creationId="{00000000-0000-0000-0000-000000000000}"/>
          </ac:spMkLst>
        </pc:spChg>
      </pc:sldChg>
      <pc:sldChg chg="del">
        <pc:chgData name="Fu, Xinyuan (rdj4nv)" userId="209eecc1-5a55-47da-9008-71473fe32d19" providerId="ADAL" clId="{010DA181-BB20-4822-9143-471909BE5A33}" dt="2024-09-30T01:35:46.527" v="197" actId="47"/>
        <pc:sldMkLst>
          <pc:docMk/>
          <pc:sldMk cId="3085800957" sldId="436"/>
        </pc:sldMkLst>
      </pc:sldChg>
      <pc:sldChg chg="del">
        <pc:chgData name="Fu, Xinyuan (rdj4nv)" userId="209eecc1-5a55-47da-9008-71473fe32d19" providerId="ADAL" clId="{010DA181-BB20-4822-9143-471909BE5A33}" dt="2024-09-30T01:35:44.079" v="195" actId="47"/>
        <pc:sldMkLst>
          <pc:docMk/>
          <pc:sldMk cId="43325087" sldId="437"/>
        </pc:sldMkLst>
      </pc:sldChg>
      <pc:sldChg chg="del">
        <pc:chgData name="Fu, Xinyuan (rdj4nv)" userId="209eecc1-5a55-47da-9008-71473fe32d19" providerId="ADAL" clId="{010DA181-BB20-4822-9143-471909BE5A33}" dt="2024-09-30T01:35:45.434" v="196" actId="47"/>
        <pc:sldMkLst>
          <pc:docMk/>
          <pc:sldMk cId="2889233681" sldId="439"/>
        </pc:sldMkLst>
      </pc:sldChg>
      <pc:sldChg chg="del">
        <pc:chgData name="Fu, Xinyuan (rdj4nv)" userId="209eecc1-5a55-47da-9008-71473fe32d19" providerId="ADAL" clId="{010DA181-BB20-4822-9143-471909BE5A33}" dt="2024-09-30T01:40:47.762" v="328" actId="47"/>
        <pc:sldMkLst>
          <pc:docMk/>
          <pc:sldMk cId="2068686750" sldId="440"/>
        </pc:sldMkLst>
      </pc:sldChg>
      <pc:sldChg chg="modSp mod">
        <pc:chgData name="Fu, Xinyuan (rdj4nv)" userId="209eecc1-5a55-47da-9008-71473fe32d19" providerId="ADAL" clId="{010DA181-BB20-4822-9143-471909BE5A33}" dt="2024-09-30T03:53:12.701" v="1029" actId="20577"/>
        <pc:sldMkLst>
          <pc:docMk/>
          <pc:sldMk cId="241786381" sldId="441"/>
        </pc:sldMkLst>
        <pc:spChg chg="mod">
          <ac:chgData name="Fu, Xinyuan (rdj4nv)" userId="209eecc1-5a55-47da-9008-71473fe32d19" providerId="ADAL" clId="{010DA181-BB20-4822-9143-471909BE5A33}" dt="2024-09-30T03:53:12.701" v="1029" actId="20577"/>
          <ac:spMkLst>
            <pc:docMk/>
            <pc:sldMk cId="241786381" sldId="441"/>
            <ac:spMk id="73" creationId="{00000000-0000-0000-0000-000000000000}"/>
          </ac:spMkLst>
        </pc:spChg>
      </pc:sldChg>
      <pc:sldChg chg="modSp mod">
        <pc:chgData name="Fu, Xinyuan (rdj4nv)" userId="209eecc1-5a55-47da-9008-71473fe32d19" providerId="ADAL" clId="{010DA181-BB20-4822-9143-471909BE5A33}" dt="2024-09-30T03:53:22.004" v="1033" actId="20577"/>
        <pc:sldMkLst>
          <pc:docMk/>
          <pc:sldMk cId="787776628" sldId="443"/>
        </pc:sldMkLst>
        <pc:spChg chg="mod">
          <ac:chgData name="Fu, Xinyuan (rdj4nv)" userId="209eecc1-5a55-47da-9008-71473fe32d19" providerId="ADAL" clId="{010DA181-BB20-4822-9143-471909BE5A33}" dt="2024-09-30T03:53:22.004" v="1033" actId="20577"/>
          <ac:spMkLst>
            <pc:docMk/>
            <pc:sldMk cId="787776628" sldId="443"/>
            <ac:spMk id="73" creationId="{00000000-0000-0000-0000-000000000000}"/>
          </ac:spMkLst>
        </pc:spChg>
      </pc:sldChg>
      <pc:sldChg chg="modSp mod">
        <pc:chgData name="Fu, Xinyuan (rdj4nv)" userId="209eecc1-5a55-47da-9008-71473fe32d19" providerId="ADAL" clId="{010DA181-BB20-4822-9143-471909BE5A33}" dt="2024-09-30T03:53:26.711" v="1035" actId="20577"/>
        <pc:sldMkLst>
          <pc:docMk/>
          <pc:sldMk cId="1993301019" sldId="444"/>
        </pc:sldMkLst>
        <pc:spChg chg="mod">
          <ac:chgData name="Fu, Xinyuan (rdj4nv)" userId="209eecc1-5a55-47da-9008-71473fe32d19" providerId="ADAL" clId="{010DA181-BB20-4822-9143-471909BE5A33}" dt="2024-09-30T03:53:26.711" v="1035" actId="20577"/>
          <ac:spMkLst>
            <pc:docMk/>
            <pc:sldMk cId="1993301019" sldId="444"/>
            <ac:spMk id="73" creationId="{00000000-0000-0000-0000-000000000000}"/>
          </ac:spMkLst>
        </pc:spChg>
      </pc:sldChg>
      <pc:sldChg chg="del">
        <pc:chgData name="Fu, Xinyuan (rdj4nv)" userId="209eecc1-5a55-47da-9008-71473fe32d19" providerId="ADAL" clId="{010DA181-BB20-4822-9143-471909BE5A33}" dt="2024-09-30T01:40:59.672" v="330" actId="47"/>
        <pc:sldMkLst>
          <pc:docMk/>
          <pc:sldMk cId="1072443542" sldId="445"/>
        </pc:sldMkLst>
      </pc:sldChg>
      <pc:sldChg chg="addSp delSp modSp add del mod">
        <pc:chgData name="Fu, Xinyuan (rdj4nv)" userId="209eecc1-5a55-47da-9008-71473fe32d19" providerId="ADAL" clId="{010DA181-BB20-4822-9143-471909BE5A33}" dt="2024-09-30T03:55:56.340" v="1096" actId="1076"/>
        <pc:sldMkLst>
          <pc:docMk/>
          <pc:sldMk cId="1473490218" sldId="446"/>
        </pc:sldMkLst>
        <pc:spChg chg="del">
          <ac:chgData name="Fu, Xinyuan (rdj4nv)" userId="209eecc1-5a55-47da-9008-71473fe32d19" providerId="ADAL" clId="{010DA181-BB20-4822-9143-471909BE5A33}" dt="2024-09-30T01:36:04.448" v="200" actId="478"/>
          <ac:spMkLst>
            <pc:docMk/>
            <pc:sldMk cId="1473490218" sldId="446"/>
            <ac:spMk id="8" creationId="{79523535-3FF0-D3EC-DC7C-47E7993A22A0}"/>
          </ac:spMkLst>
        </pc:spChg>
        <pc:spChg chg="mod">
          <ac:chgData name="Fu, Xinyuan (rdj4nv)" userId="209eecc1-5a55-47da-9008-71473fe32d19" providerId="ADAL" clId="{010DA181-BB20-4822-9143-471909BE5A33}" dt="2024-09-30T01:38:31.639" v="320" actId="20577"/>
          <ac:spMkLst>
            <pc:docMk/>
            <pc:sldMk cId="1473490218" sldId="446"/>
            <ac:spMk id="10" creationId="{1FC32762-B06A-EFB3-83AA-F90ABE85B302}"/>
          </ac:spMkLst>
        </pc:spChg>
        <pc:spChg chg="add mod">
          <ac:chgData name="Fu, Xinyuan (rdj4nv)" userId="209eecc1-5a55-47da-9008-71473fe32d19" providerId="ADAL" clId="{010DA181-BB20-4822-9143-471909BE5A33}" dt="2024-09-30T01:38:14.712" v="298" actId="20577"/>
          <ac:spMkLst>
            <pc:docMk/>
            <pc:sldMk cId="1473490218" sldId="446"/>
            <ac:spMk id="11" creationId="{E20BF9E2-1A42-8C57-F626-DB703DCA83B8}"/>
          </ac:spMkLst>
        </pc:spChg>
        <pc:spChg chg="add mod">
          <ac:chgData name="Fu, Xinyuan (rdj4nv)" userId="209eecc1-5a55-47da-9008-71473fe32d19" providerId="ADAL" clId="{010DA181-BB20-4822-9143-471909BE5A33}" dt="2024-09-30T01:39:50.333" v="324" actId="1076"/>
          <ac:spMkLst>
            <pc:docMk/>
            <pc:sldMk cId="1473490218" sldId="446"/>
            <ac:spMk id="12" creationId="{B3CCFE5A-7F13-766D-7272-01C3D22862FD}"/>
          </ac:spMkLst>
        </pc:spChg>
        <pc:spChg chg="add mod">
          <ac:chgData name="Fu, Xinyuan (rdj4nv)" userId="209eecc1-5a55-47da-9008-71473fe32d19" providerId="ADAL" clId="{010DA181-BB20-4822-9143-471909BE5A33}" dt="2024-09-30T03:55:56.340" v="1096" actId="1076"/>
          <ac:spMkLst>
            <pc:docMk/>
            <pc:sldMk cId="1473490218" sldId="446"/>
            <ac:spMk id="13" creationId="{570016BE-6DD9-1BFC-793D-954A037B1BC2}"/>
          </ac:spMkLst>
        </pc:spChg>
        <pc:picChg chg="del">
          <ac:chgData name="Fu, Xinyuan (rdj4nv)" userId="209eecc1-5a55-47da-9008-71473fe32d19" providerId="ADAL" clId="{010DA181-BB20-4822-9143-471909BE5A33}" dt="2024-09-30T01:36:02.816" v="199" actId="478"/>
          <ac:picMkLst>
            <pc:docMk/>
            <pc:sldMk cId="1473490218" sldId="446"/>
            <ac:picMk id="3" creationId="{0CD1FCD6-E08A-1389-4A93-39A45F453EB6}"/>
          </ac:picMkLst>
        </pc:picChg>
        <pc:picChg chg="add mod modCrop">
          <ac:chgData name="Fu, Xinyuan (rdj4nv)" userId="209eecc1-5a55-47da-9008-71473fe32d19" providerId="ADAL" clId="{010DA181-BB20-4822-9143-471909BE5A33}" dt="2024-09-30T01:36:49.661" v="213" actId="1076"/>
          <ac:picMkLst>
            <pc:docMk/>
            <pc:sldMk cId="1473490218" sldId="446"/>
            <ac:picMk id="4" creationId="{4DFF969C-81F9-C90C-EBA4-48CB3AA53805}"/>
          </ac:picMkLst>
        </pc:picChg>
        <pc:picChg chg="add mod">
          <ac:chgData name="Fu, Xinyuan (rdj4nv)" userId="209eecc1-5a55-47da-9008-71473fe32d19" providerId="ADAL" clId="{010DA181-BB20-4822-9143-471909BE5A33}" dt="2024-09-30T01:36:47.978" v="212" actId="1076"/>
          <ac:picMkLst>
            <pc:docMk/>
            <pc:sldMk cId="1473490218" sldId="446"/>
            <ac:picMk id="7" creationId="{1181C6A0-5466-1D07-CFBA-508F55F1CFBE}"/>
          </ac:picMkLst>
        </pc:picChg>
      </pc:sldChg>
      <pc:sldChg chg="addSp delSp modSp add mod">
        <pc:chgData name="Fu, Xinyuan (rdj4nv)" userId="209eecc1-5a55-47da-9008-71473fe32d19" providerId="ADAL" clId="{010DA181-BB20-4822-9143-471909BE5A33}" dt="2024-09-30T04:35:23.949" v="1438" actId="1076"/>
        <pc:sldMkLst>
          <pc:docMk/>
          <pc:sldMk cId="1619201521" sldId="447"/>
        </pc:sldMkLst>
        <pc:spChg chg="add del mod">
          <ac:chgData name="Fu, Xinyuan (rdj4nv)" userId="209eecc1-5a55-47da-9008-71473fe32d19" providerId="ADAL" clId="{010DA181-BB20-4822-9143-471909BE5A33}" dt="2024-09-30T03:34:14.279" v="350"/>
          <ac:spMkLst>
            <pc:docMk/>
            <pc:sldMk cId="1619201521" sldId="447"/>
            <ac:spMk id="6" creationId="{9119F5C7-2DA6-8832-F77C-0D99C6334867}"/>
          </ac:spMkLst>
        </pc:spChg>
        <pc:spChg chg="add mod">
          <ac:chgData name="Fu, Xinyuan (rdj4nv)" userId="209eecc1-5a55-47da-9008-71473fe32d19" providerId="ADAL" clId="{010DA181-BB20-4822-9143-471909BE5A33}" dt="2024-09-30T04:30:01.500" v="1101" actId="1076"/>
          <ac:spMkLst>
            <pc:docMk/>
            <pc:sldMk cId="1619201521" sldId="447"/>
            <ac:spMk id="8" creationId="{E5DAF684-EDA2-2B82-8EA1-F141B103EE81}"/>
          </ac:spMkLst>
        </pc:spChg>
        <pc:spChg chg="del">
          <ac:chgData name="Fu, Xinyuan (rdj4nv)" userId="209eecc1-5a55-47da-9008-71473fe32d19" providerId="ADAL" clId="{010DA181-BB20-4822-9143-471909BE5A33}" dt="2024-09-30T03:20:19.209" v="338" actId="478"/>
          <ac:spMkLst>
            <pc:docMk/>
            <pc:sldMk cId="1619201521" sldId="447"/>
            <ac:spMk id="10" creationId="{1FC32762-B06A-EFB3-83AA-F90ABE85B302}"/>
          </ac:spMkLst>
        </pc:spChg>
        <pc:spChg chg="del mod">
          <ac:chgData name="Fu, Xinyuan (rdj4nv)" userId="209eecc1-5a55-47da-9008-71473fe32d19" providerId="ADAL" clId="{010DA181-BB20-4822-9143-471909BE5A33}" dt="2024-09-30T03:34:00.282" v="344" actId="478"/>
          <ac:spMkLst>
            <pc:docMk/>
            <pc:sldMk cId="1619201521" sldId="447"/>
            <ac:spMk id="11" creationId="{E20BF9E2-1A42-8C57-F626-DB703DCA83B8}"/>
          </ac:spMkLst>
        </pc:spChg>
        <pc:spChg chg="del">
          <ac:chgData name="Fu, Xinyuan (rdj4nv)" userId="209eecc1-5a55-47da-9008-71473fe32d19" providerId="ADAL" clId="{010DA181-BB20-4822-9143-471909BE5A33}" dt="2024-09-30T03:49:23.558" v="878" actId="478"/>
          <ac:spMkLst>
            <pc:docMk/>
            <pc:sldMk cId="1619201521" sldId="447"/>
            <ac:spMk id="12" creationId="{B3CCFE5A-7F13-766D-7272-01C3D22862FD}"/>
          </ac:spMkLst>
        </pc:spChg>
        <pc:spChg chg="add mod">
          <ac:chgData name="Fu, Xinyuan (rdj4nv)" userId="209eecc1-5a55-47da-9008-71473fe32d19" providerId="ADAL" clId="{010DA181-BB20-4822-9143-471909BE5A33}" dt="2024-09-30T04:35:17.950" v="1436" actId="1076"/>
          <ac:spMkLst>
            <pc:docMk/>
            <pc:sldMk cId="1619201521" sldId="447"/>
            <ac:spMk id="15" creationId="{B22E864B-646C-94D3-EA3F-AF946BEE1CC4}"/>
          </ac:spMkLst>
        </pc:spChg>
        <pc:spChg chg="add mod">
          <ac:chgData name="Fu, Xinyuan (rdj4nv)" userId="209eecc1-5a55-47da-9008-71473fe32d19" providerId="ADAL" clId="{010DA181-BB20-4822-9143-471909BE5A33}" dt="2024-09-30T03:52:57.209" v="1027" actId="20577"/>
          <ac:spMkLst>
            <pc:docMk/>
            <pc:sldMk cId="1619201521" sldId="447"/>
            <ac:spMk id="16" creationId="{5A40C87B-67BB-845F-D49B-493F84F6C6FD}"/>
          </ac:spMkLst>
        </pc:spChg>
        <pc:spChg chg="add mod">
          <ac:chgData name="Fu, Xinyuan (rdj4nv)" userId="209eecc1-5a55-47da-9008-71473fe32d19" providerId="ADAL" clId="{010DA181-BB20-4822-9143-471909BE5A33}" dt="2024-09-30T04:35:20.697" v="1437" actId="1076"/>
          <ac:spMkLst>
            <pc:docMk/>
            <pc:sldMk cId="1619201521" sldId="447"/>
            <ac:spMk id="19" creationId="{029C3D31-DCDD-6BD2-E207-2242B5199702}"/>
          </ac:spMkLst>
        </pc:spChg>
        <pc:spChg chg="add mod">
          <ac:chgData name="Fu, Xinyuan (rdj4nv)" userId="209eecc1-5a55-47da-9008-71473fe32d19" providerId="ADAL" clId="{010DA181-BB20-4822-9143-471909BE5A33}" dt="2024-09-30T04:35:23.949" v="1438" actId="1076"/>
          <ac:spMkLst>
            <pc:docMk/>
            <pc:sldMk cId="1619201521" sldId="447"/>
            <ac:spMk id="20" creationId="{BBCA69DA-62B0-952A-923B-D5431825957B}"/>
          </ac:spMkLst>
        </pc:spChg>
        <pc:picChg chg="add mod">
          <ac:chgData name="Fu, Xinyuan (rdj4nv)" userId="209eecc1-5a55-47da-9008-71473fe32d19" providerId="ADAL" clId="{010DA181-BB20-4822-9143-471909BE5A33}" dt="2024-09-30T03:44:10.301" v="801" actId="14100"/>
          <ac:picMkLst>
            <pc:docMk/>
            <pc:sldMk cId="1619201521" sldId="447"/>
            <ac:picMk id="3" creationId="{46E7D5F0-114A-C74D-87D7-B4B286F4D760}"/>
          </ac:picMkLst>
        </pc:picChg>
        <pc:picChg chg="del">
          <ac:chgData name="Fu, Xinyuan (rdj4nv)" userId="209eecc1-5a55-47da-9008-71473fe32d19" providerId="ADAL" clId="{010DA181-BB20-4822-9143-471909BE5A33}" dt="2024-09-30T03:20:15.751" v="337" actId="478"/>
          <ac:picMkLst>
            <pc:docMk/>
            <pc:sldMk cId="1619201521" sldId="447"/>
            <ac:picMk id="4" creationId="{4DFF969C-81F9-C90C-EBA4-48CB3AA53805}"/>
          </ac:picMkLst>
        </pc:picChg>
        <pc:picChg chg="del">
          <ac:chgData name="Fu, Xinyuan (rdj4nv)" userId="209eecc1-5a55-47da-9008-71473fe32d19" providerId="ADAL" clId="{010DA181-BB20-4822-9143-471909BE5A33}" dt="2024-09-30T03:20:19.862" v="339" actId="478"/>
          <ac:picMkLst>
            <pc:docMk/>
            <pc:sldMk cId="1619201521" sldId="447"/>
            <ac:picMk id="7" creationId="{1181C6A0-5466-1D07-CFBA-508F55F1CFBE}"/>
          </ac:picMkLst>
        </pc:picChg>
        <pc:picChg chg="add del mod">
          <ac:chgData name="Fu, Xinyuan (rdj4nv)" userId="209eecc1-5a55-47da-9008-71473fe32d19" providerId="ADAL" clId="{010DA181-BB20-4822-9143-471909BE5A33}" dt="2024-09-30T04:29:53.155" v="1097" actId="478"/>
          <ac:picMkLst>
            <pc:docMk/>
            <pc:sldMk cId="1619201521" sldId="447"/>
            <ac:picMk id="14" creationId="{17C7A1CA-BDAE-B361-B09A-BE91ECB0859C}"/>
          </ac:picMkLst>
        </pc:picChg>
        <pc:picChg chg="add mod">
          <ac:chgData name="Fu, Xinyuan (rdj4nv)" userId="209eecc1-5a55-47da-9008-71473fe32d19" providerId="ADAL" clId="{010DA181-BB20-4822-9143-471909BE5A33}" dt="2024-09-30T04:29:56.107" v="1099" actId="1076"/>
          <ac:picMkLst>
            <pc:docMk/>
            <pc:sldMk cId="1619201521" sldId="447"/>
            <ac:picMk id="18" creationId="{C4E881C7-41D8-A860-E25C-F76993E88798}"/>
          </ac:picMkLst>
        </pc:picChg>
      </pc:sldChg>
    </pc:docChg>
  </pc:docChgLst>
  <pc:docChgLst>
    <pc:chgData name="Fu, Xinyuan (rdj4nv)" userId="209eecc1-5a55-47da-9008-71473fe32d19" providerId="ADAL" clId="{BD83844E-342C-4C39-86AB-C96055F731A5}"/>
    <pc:docChg chg="undo redo custSel addSld delSld modSld sldOrd">
      <pc:chgData name="Fu, Xinyuan (rdj4nv)" userId="209eecc1-5a55-47da-9008-71473fe32d19" providerId="ADAL" clId="{BD83844E-342C-4C39-86AB-C96055F731A5}" dt="2024-09-11T04:05:08.909" v="5662" actId="1076"/>
      <pc:docMkLst>
        <pc:docMk/>
      </pc:docMkLst>
      <pc:sldChg chg="addSp delSp modSp mod">
        <pc:chgData name="Fu, Xinyuan (rdj4nv)" userId="209eecc1-5a55-47da-9008-71473fe32d19" providerId="ADAL" clId="{BD83844E-342C-4C39-86AB-C96055F731A5}" dt="2024-09-08T21:48:57.300" v="7" actId="20577"/>
        <pc:sldMkLst>
          <pc:docMk/>
          <pc:sldMk cId="0" sldId="256"/>
        </pc:sldMkLst>
        <pc:spChg chg="mod">
          <ac:chgData name="Fu, Xinyuan (rdj4nv)" userId="209eecc1-5a55-47da-9008-71473fe32d19" providerId="ADAL" clId="{BD83844E-342C-4C39-86AB-C96055F731A5}" dt="2024-09-08T21:48:21.443" v="2"/>
          <ac:spMkLst>
            <pc:docMk/>
            <pc:sldMk cId="0" sldId="256"/>
            <ac:spMk id="33" creationId="{00000000-0000-0000-0000-000000000000}"/>
          </ac:spMkLst>
        </pc:spChg>
        <pc:spChg chg="mod">
          <ac:chgData name="Fu, Xinyuan (rdj4nv)" userId="209eecc1-5a55-47da-9008-71473fe32d19" providerId="ADAL" clId="{BD83844E-342C-4C39-86AB-C96055F731A5}" dt="2024-09-08T21:48:57.300" v="7" actId="20577"/>
          <ac:spMkLst>
            <pc:docMk/>
            <pc:sldMk cId="0" sldId="256"/>
            <ac:spMk id="34" creationId="{00000000-0000-0000-0000-000000000000}"/>
          </ac:spMkLst>
        </pc:spChg>
        <pc:graphicFrameChg chg="add del">
          <ac:chgData name="Fu, Xinyuan (rdj4nv)" userId="209eecc1-5a55-47da-9008-71473fe32d19" providerId="ADAL" clId="{BD83844E-342C-4C39-86AB-C96055F731A5}" dt="2024-09-08T21:48:50.308" v="4" actId="478"/>
          <ac:graphicFrameMkLst>
            <pc:docMk/>
            <pc:sldMk cId="0" sldId="256"/>
            <ac:graphicFrameMk id="2" creationId="{C47E66EA-ECD3-A2E7-5035-3F57F1C97D73}"/>
          </ac:graphicFrameMkLst>
        </pc:graphicFrameChg>
      </pc:sldChg>
      <pc:sldChg chg="delSp modSp mod">
        <pc:chgData name="Fu, Xinyuan (rdj4nv)" userId="209eecc1-5a55-47da-9008-71473fe32d19" providerId="ADAL" clId="{BD83844E-342C-4C39-86AB-C96055F731A5}" dt="2024-09-11T02:03:52.002" v="5646" actId="478"/>
        <pc:sldMkLst>
          <pc:docMk/>
          <pc:sldMk cId="0" sldId="257"/>
        </pc:sldMkLst>
        <pc:spChg chg="mod">
          <ac:chgData name="Fu, Xinyuan (rdj4nv)" userId="209eecc1-5a55-47da-9008-71473fe32d19" providerId="ADAL" clId="{BD83844E-342C-4C39-86AB-C96055F731A5}" dt="2024-09-08T22:53:58.868" v="224" actId="14100"/>
          <ac:spMkLst>
            <pc:docMk/>
            <pc:sldMk cId="0" sldId="257"/>
            <ac:spMk id="4" creationId="{00000000-0000-0000-0000-000000000000}"/>
          </ac:spMkLst>
        </pc:spChg>
        <pc:spChg chg="del">
          <ac:chgData name="Fu, Xinyuan (rdj4nv)" userId="209eecc1-5a55-47da-9008-71473fe32d19" providerId="ADAL" clId="{BD83844E-342C-4C39-86AB-C96055F731A5}" dt="2024-09-11T02:03:50.842" v="5645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Fu, Xinyuan (rdj4nv)" userId="209eecc1-5a55-47da-9008-71473fe32d19" providerId="ADAL" clId="{BD83844E-342C-4C39-86AB-C96055F731A5}" dt="2024-09-11T02:03:52.002" v="5646" actId="478"/>
          <ac:spMkLst>
            <pc:docMk/>
            <pc:sldMk cId="0" sldId="257"/>
            <ac:spMk id="10" creationId="{00000000-0000-0000-0000-000000000000}"/>
          </ac:spMkLst>
        </pc:spChg>
        <pc:spChg chg="mod">
          <ac:chgData name="Fu, Xinyuan (rdj4nv)" userId="209eecc1-5a55-47da-9008-71473fe32d19" providerId="ADAL" clId="{BD83844E-342C-4C39-86AB-C96055F731A5}" dt="2024-09-08T21:52:47.547" v="84" actId="5793"/>
          <ac:spMkLst>
            <pc:docMk/>
            <pc:sldMk cId="0" sldId="257"/>
            <ac:spMk id="13" creationId="{00000000-0000-0000-0000-000000000000}"/>
          </ac:spMkLst>
        </pc:spChg>
        <pc:spChg chg="mod">
          <ac:chgData name="Fu, Xinyuan (rdj4nv)" userId="209eecc1-5a55-47da-9008-71473fe32d19" providerId="ADAL" clId="{BD83844E-342C-4C39-86AB-C96055F731A5}" dt="2024-09-08T21:52:15.162" v="49" actId="20577"/>
          <ac:spMkLst>
            <pc:docMk/>
            <pc:sldMk cId="0" sldId="257"/>
            <ac:spMk id="43" creationId="{00000000-0000-0000-0000-000000000000}"/>
          </ac:spMkLst>
        </pc:spChg>
        <pc:spChg chg="mod">
          <ac:chgData name="Fu, Xinyuan (rdj4nv)" userId="209eecc1-5a55-47da-9008-71473fe32d19" providerId="ADAL" clId="{BD83844E-342C-4C39-86AB-C96055F731A5}" dt="2024-09-08T21:52:29.597" v="82" actId="14100"/>
          <ac:spMkLst>
            <pc:docMk/>
            <pc:sldMk cId="0" sldId="257"/>
            <ac:spMk id="44" creationId="{00000000-0000-0000-0000-000000000000}"/>
          </ac:spMkLst>
        </pc:spChg>
      </pc:sldChg>
      <pc:sldChg chg="del">
        <pc:chgData name="Fu, Xinyuan (rdj4nv)" userId="209eecc1-5a55-47da-9008-71473fe32d19" providerId="ADAL" clId="{BD83844E-342C-4C39-86AB-C96055F731A5}" dt="2024-09-08T23:23:45.163" v="225" actId="47"/>
        <pc:sldMkLst>
          <pc:docMk/>
          <pc:sldMk cId="2268261274" sldId="379"/>
        </pc:sldMkLst>
      </pc:sldChg>
      <pc:sldChg chg="addSp delSp modSp mod ord modNotesTx">
        <pc:chgData name="Fu, Xinyuan (rdj4nv)" userId="209eecc1-5a55-47da-9008-71473fe32d19" providerId="ADAL" clId="{BD83844E-342C-4C39-86AB-C96055F731A5}" dt="2024-09-11T00:58:24.491" v="5643" actId="208"/>
        <pc:sldMkLst>
          <pc:docMk/>
          <pc:sldMk cId="2103921369" sldId="380"/>
        </pc:sldMkLst>
        <pc:spChg chg="mod">
          <ac:chgData name="Fu, Xinyuan (rdj4nv)" userId="209eecc1-5a55-47da-9008-71473fe32d19" providerId="ADAL" clId="{BD83844E-342C-4C39-86AB-C96055F731A5}" dt="2024-09-08T22:49:43.511" v="89" actId="1076"/>
          <ac:spMkLst>
            <pc:docMk/>
            <pc:sldMk cId="2103921369" sldId="380"/>
            <ac:spMk id="3" creationId="{E2298413-859E-6301-4482-AC4135378754}"/>
          </ac:spMkLst>
        </pc:spChg>
        <pc:spChg chg="mod">
          <ac:chgData name="Fu, Xinyuan (rdj4nv)" userId="209eecc1-5a55-47da-9008-71473fe32d19" providerId="ADAL" clId="{BD83844E-342C-4C39-86AB-C96055F731A5}" dt="2024-09-08T22:50:28.088" v="98" actId="1076"/>
          <ac:spMkLst>
            <pc:docMk/>
            <pc:sldMk cId="2103921369" sldId="380"/>
            <ac:spMk id="4" creationId="{657B4577-46D9-4D3A-542E-04463DBD714A}"/>
          </ac:spMkLst>
        </pc:spChg>
        <pc:spChg chg="mod">
          <ac:chgData name="Fu, Xinyuan (rdj4nv)" userId="209eecc1-5a55-47da-9008-71473fe32d19" providerId="ADAL" clId="{BD83844E-342C-4C39-86AB-C96055F731A5}" dt="2024-09-08T22:49:43.511" v="89" actId="1076"/>
          <ac:spMkLst>
            <pc:docMk/>
            <pc:sldMk cId="2103921369" sldId="380"/>
            <ac:spMk id="13" creationId="{6DA38CF4-A0F5-483E-CA8A-39BE0DE47D6D}"/>
          </ac:spMkLst>
        </pc:spChg>
        <pc:spChg chg="mod">
          <ac:chgData name="Fu, Xinyuan (rdj4nv)" userId="209eecc1-5a55-47da-9008-71473fe32d19" providerId="ADAL" clId="{BD83844E-342C-4C39-86AB-C96055F731A5}" dt="2024-09-08T22:50:28.088" v="98" actId="1076"/>
          <ac:spMkLst>
            <pc:docMk/>
            <pc:sldMk cId="2103921369" sldId="380"/>
            <ac:spMk id="14" creationId="{573668A0-44DB-A402-9493-01466281499C}"/>
          </ac:spMkLst>
        </pc:spChg>
        <pc:spChg chg="add mod">
          <ac:chgData name="Fu, Xinyuan (rdj4nv)" userId="209eecc1-5a55-47da-9008-71473fe32d19" providerId="ADAL" clId="{BD83844E-342C-4C39-86AB-C96055F731A5}" dt="2024-09-08T22:53:14.457" v="166" actId="20577"/>
          <ac:spMkLst>
            <pc:docMk/>
            <pc:sldMk cId="2103921369" sldId="380"/>
            <ac:spMk id="15" creationId="{BD061804-A0AE-8D42-A9E6-8D2683046963}"/>
          </ac:spMkLst>
        </pc:spChg>
        <pc:spChg chg="mod">
          <ac:chgData name="Fu, Xinyuan (rdj4nv)" userId="209eecc1-5a55-47da-9008-71473fe32d19" providerId="ADAL" clId="{BD83844E-342C-4C39-86AB-C96055F731A5}" dt="2024-09-11T00:32:10.996" v="4733" actId="20577"/>
          <ac:spMkLst>
            <pc:docMk/>
            <pc:sldMk cId="2103921369" sldId="380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BD83844E-342C-4C39-86AB-C96055F731A5}" dt="2024-09-08T22:53:07.598" v="162" actId="1076"/>
          <ac:picMkLst>
            <pc:docMk/>
            <pc:sldMk cId="2103921369" sldId="380"/>
            <ac:picMk id="6" creationId="{DD66543F-24D9-A561-902D-23A5658C832E}"/>
          </ac:picMkLst>
        </pc:picChg>
        <pc:picChg chg="del">
          <ac:chgData name="Fu, Xinyuan (rdj4nv)" userId="209eecc1-5a55-47da-9008-71473fe32d19" providerId="ADAL" clId="{BD83844E-342C-4C39-86AB-C96055F731A5}" dt="2024-09-08T22:49:44.798" v="90" actId="478"/>
          <ac:picMkLst>
            <pc:docMk/>
            <pc:sldMk cId="2103921369" sldId="380"/>
            <ac:picMk id="7" creationId="{B1B2EEFC-FC45-AEC2-0AA4-DCCBD7FECA18}"/>
          </ac:picMkLst>
        </pc:picChg>
        <pc:picChg chg="add mod">
          <ac:chgData name="Fu, Xinyuan (rdj4nv)" userId="209eecc1-5a55-47da-9008-71473fe32d19" providerId="ADAL" clId="{BD83844E-342C-4C39-86AB-C96055F731A5}" dt="2024-09-08T22:50:22.288" v="97" actId="1076"/>
          <ac:picMkLst>
            <pc:docMk/>
            <pc:sldMk cId="2103921369" sldId="380"/>
            <ac:picMk id="10" creationId="{16832DD1-DC66-B743-19D6-D3C447665E56}"/>
          </ac:picMkLst>
        </pc:picChg>
        <pc:picChg chg="del">
          <ac:chgData name="Fu, Xinyuan (rdj4nv)" userId="209eecc1-5a55-47da-9008-71473fe32d19" providerId="ADAL" clId="{BD83844E-342C-4C39-86AB-C96055F731A5}" dt="2024-09-08T22:50:18.189" v="94" actId="478"/>
          <ac:picMkLst>
            <pc:docMk/>
            <pc:sldMk cId="2103921369" sldId="380"/>
            <ac:picMk id="11" creationId="{0236FA36-3AF5-F60C-98D7-3C6E0EB2098F}"/>
          </ac:picMkLst>
        </pc:picChg>
        <pc:cxnChg chg="add mod">
          <ac:chgData name="Fu, Xinyuan (rdj4nv)" userId="209eecc1-5a55-47da-9008-71473fe32d19" providerId="ADAL" clId="{BD83844E-342C-4C39-86AB-C96055F731A5}" dt="2024-09-11T00:58:24.491" v="5643" actId="208"/>
          <ac:cxnSpMkLst>
            <pc:docMk/>
            <pc:sldMk cId="2103921369" sldId="380"/>
            <ac:cxnSpMk id="16" creationId="{E0BB9190-B22F-0132-7A1E-83D72431AD2D}"/>
          </ac:cxnSpMkLst>
        </pc:cxnChg>
      </pc:sldChg>
      <pc:sldChg chg="del">
        <pc:chgData name="Fu, Xinyuan (rdj4nv)" userId="209eecc1-5a55-47da-9008-71473fe32d19" providerId="ADAL" clId="{BD83844E-342C-4C39-86AB-C96055F731A5}" dt="2024-09-09T15:58:52.780" v="992" actId="47"/>
        <pc:sldMkLst>
          <pc:docMk/>
          <pc:sldMk cId="2984800933" sldId="381"/>
        </pc:sldMkLst>
      </pc:sldChg>
      <pc:sldChg chg="del">
        <pc:chgData name="Fu, Xinyuan (rdj4nv)" userId="209eecc1-5a55-47da-9008-71473fe32d19" providerId="ADAL" clId="{BD83844E-342C-4C39-86AB-C96055F731A5}" dt="2024-09-09T15:58:56.491" v="993" actId="47"/>
        <pc:sldMkLst>
          <pc:docMk/>
          <pc:sldMk cId="2783678013" sldId="382"/>
        </pc:sldMkLst>
      </pc:sldChg>
      <pc:sldChg chg="del">
        <pc:chgData name="Fu, Xinyuan (rdj4nv)" userId="209eecc1-5a55-47da-9008-71473fe32d19" providerId="ADAL" clId="{BD83844E-342C-4C39-86AB-C96055F731A5}" dt="2024-09-09T15:58:59.346" v="994" actId="47"/>
        <pc:sldMkLst>
          <pc:docMk/>
          <pc:sldMk cId="1688453494" sldId="383"/>
        </pc:sldMkLst>
      </pc:sldChg>
      <pc:sldChg chg="del">
        <pc:chgData name="Fu, Xinyuan (rdj4nv)" userId="209eecc1-5a55-47da-9008-71473fe32d19" providerId="ADAL" clId="{BD83844E-342C-4C39-86AB-C96055F731A5}" dt="2024-09-11T00:57:21.085" v="5630" actId="47"/>
        <pc:sldMkLst>
          <pc:docMk/>
          <pc:sldMk cId="3218148246" sldId="384"/>
        </pc:sldMkLst>
      </pc:sldChg>
      <pc:sldChg chg="del">
        <pc:chgData name="Fu, Xinyuan (rdj4nv)" userId="209eecc1-5a55-47da-9008-71473fe32d19" providerId="ADAL" clId="{BD83844E-342C-4C39-86AB-C96055F731A5}" dt="2024-09-11T00:57:26.067" v="5634" actId="47"/>
        <pc:sldMkLst>
          <pc:docMk/>
          <pc:sldMk cId="3342239253" sldId="385"/>
        </pc:sldMkLst>
      </pc:sldChg>
      <pc:sldChg chg="del">
        <pc:chgData name="Fu, Xinyuan (rdj4nv)" userId="209eecc1-5a55-47da-9008-71473fe32d19" providerId="ADAL" clId="{BD83844E-342C-4C39-86AB-C96055F731A5}" dt="2024-09-11T00:57:25.085" v="5633" actId="47"/>
        <pc:sldMkLst>
          <pc:docMk/>
          <pc:sldMk cId="2018390961" sldId="386"/>
        </pc:sldMkLst>
      </pc:sldChg>
      <pc:sldChg chg="del">
        <pc:chgData name="Fu, Xinyuan (rdj4nv)" userId="209eecc1-5a55-47da-9008-71473fe32d19" providerId="ADAL" clId="{BD83844E-342C-4C39-86AB-C96055F731A5}" dt="2024-09-09T15:58:48.431" v="991" actId="47"/>
        <pc:sldMkLst>
          <pc:docMk/>
          <pc:sldMk cId="294351687" sldId="388"/>
        </pc:sldMkLst>
      </pc:sldChg>
      <pc:sldChg chg="modSp mod ord">
        <pc:chgData name="Fu, Xinyuan (rdj4nv)" userId="209eecc1-5a55-47da-9008-71473fe32d19" providerId="ADAL" clId="{BD83844E-342C-4C39-86AB-C96055F731A5}" dt="2024-09-11T00:31:16.174" v="4713" actId="20577"/>
        <pc:sldMkLst>
          <pc:docMk/>
          <pc:sldMk cId="829225470" sldId="390"/>
        </pc:sldMkLst>
        <pc:spChg chg="mod">
          <ac:chgData name="Fu, Xinyuan (rdj4nv)" userId="209eecc1-5a55-47da-9008-71473fe32d19" providerId="ADAL" clId="{BD83844E-342C-4C39-86AB-C96055F731A5}" dt="2024-09-09T02:42:59.809" v="620" actId="1076"/>
          <ac:spMkLst>
            <pc:docMk/>
            <pc:sldMk cId="829225470" sldId="390"/>
            <ac:spMk id="3" creationId="{DF2D90FA-C719-A09D-2B5F-ED464F00B3F5}"/>
          </ac:spMkLst>
        </pc:spChg>
        <pc:spChg chg="mod">
          <ac:chgData name="Fu, Xinyuan (rdj4nv)" userId="209eecc1-5a55-47da-9008-71473fe32d19" providerId="ADAL" clId="{BD83844E-342C-4C39-86AB-C96055F731A5}" dt="2024-09-10T18:55:19.105" v="1969" actId="20577"/>
          <ac:spMkLst>
            <pc:docMk/>
            <pc:sldMk cId="829225470" sldId="390"/>
            <ac:spMk id="7" creationId="{F87F26F7-A6C2-6AA7-0035-C78BA1598611}"/>
          </ac:spMkLst>
        </pc:spChg>
        <pc:spChg chg="mod">
          <ac:chgData name="Fu, Xinyuan (rdj4nv)" userId="209eecc1-5a55-47da-9008-71473fe32d19" providerId="ADAL" clId="{BD83844E-342C-4C39-86AB-C96055F731A5}" dt="2024-09-11T00:31:16.174" v="4713" actId="20577"/>
          <ac:spMkLst>
            <pc:docMk/>
            <pc:sldMk cId="829225470" sldId="390"/>
            <ac:spMk id="73" creationId="{00000000-0000-0000-0000-000000000000}"/>
          </ac:spMkLst>
        </pc:spChg>
      </pc:sldChg>
      <pc:sldChg chg="del">
        <pc:chgData name="Fu, Xinyuan (rdj4nv)" userId="209eecc1-5a55-47da-9008-71473fe32d19" providerId="ADAL" clId="{BD83844E-342C-4C39-86AB-C96055F731A5}" dt="2024-09-08T23:23:50.437" v="226" actId="47"/>
        <pc:sldMkLst>
          <pc:docMk/>
          <pc:sldMk cId="3728975991" sldId="391"/>
        </pc:sldMkLst>
      </pc:sldChg>
      <pc:sldChg chg="modSp mod modNotesTx">
        <pc:chgData name="Fu, Xinyuan (rdj4nv)" userId="209eecc1-5a55-47da-9008-71473fe32d19" providerId="ADAL" clId="{BD83844E-342C-4C39-86AB-C96055F731A5}" dt="2024-09-11T00:56:00.501" v="5612" actId="20577"/>
        <pc:sldMkLst>
          <pc:docMk/>
          <pc:sldMk cId="60050932" sldId="392"/>
        </pc:sldMkLst>
        <pc:spChg chg="mod">
          <ac:chgData name="Fu, Xinyuan (rdj4nv)" userId="209eecc1-5a55-47da-9008-71473fe32d19" providerId="ADAL" clId="{BD83844E-342C-4C39-86AB-C96055F731A5}" dt="2024-09-11T00:26:33.710" v="4698" actId="20577"/>
          <ac:spMkLst>
            <pc:docMk/>
            <pc:sldMk cId="60050932" sldId="392"/>
            <ac:spMk id="14" creationId="{641F820C-6A51-02D8-7623-8A979F7C2CAB}"/>
          </ac:spMkLst>
        </pc:spChg>
        <pc:spChg chg="mod">
          <ac:chgData name="Fu, Xinyuan (rdj4nv)" userId="209eecc1-5a55-47da-9008-71473fe32d19" providerId="ADAL" clId="{BD83844E-342C-4C39-86AB-C96055F731A5}" dt="2024-09-11T00:32:08.423" v="4732" actId="20577"/>
          <ac:spMkLst>
            <pc:docMk/>
            <pc:sldMk cId="60050932" sldId="392"/>
            <ac:spMk id="73" creationId="{00000000-0000-0000-0000-000000000000}"/>
          </ac:spMkLst>
        </pc:spChg>
      </pc:sldChg>
      <pc:sldChg chg="del">
        <pc:chgData name="Fu, Xinyuan (rdj4nv)" userId="209eecc1-5a55-47da-9008-71473fe32d19" providerId="ADAL" clId="{BD83844E-342C-4C39-86AB-C96055F731A5}" dt="2024-09-08T21:59:36.911" v="86" actId="47"/>
        <pc:sldMkLst>
          <pc:docMk/>
          <pc:sldMk cId="4273923557" sldId="393"/>
        </pc:sldMkLst>
      </pc:sldChg>
      <pc:sldChg chg="del">
        <pc:chgData name="Fu, Xinyuan (rdj4nv)" userId="209eecc1-5a55-47da-9008-71473fe32d19" providerId="ADAL" clId="{BD83844E-342C-4C39-86AB-C96055F731A5}" dt="2024-09-11T00:57:23.961" v="5632" actId="47"/>
        <pc:sldMkLst>
          <pc:docMk/>
          <pc:sldMk cId="605231729" sldId="395"/>
        </pc:sldMkLst>
      </pc:sldChg>
      <pc:sldChg chg="del">
        <pc:chgData name="Fu, Xinyuan (rdj4nv)" userId="209eecc1-5a55-47da-9008-71473fe32d19" providerId="ADAL" clId="{BD83844E-342C-4C39-86AB-C96055F731A5}" dt="2024-09-11T00:57:22.657" v="5631" actId="47"/>
        <pc:sldMkLst>
          <pc:docMk/>
          <pc:sldMk cId="666722202" sldId="396"/>
        </pc:sldMkLst>
      </pc:sldChg>
      <pc:sldChg chg="del">
        <pc:chgData name="Fu, Xinyuan (rdj4nv)" userId="209eecc1-5a55-47da-9008-71473fe32d19" providerId="ADAL" clId="{BD83844E-342C-4C39-86AB-C96055F731A5}" dt="2024-09-11T00:57:15.398" v="5628" actId="47"/>
        <pc:sldMkLst>
          <pc:docMk/>
          <pc:sldMk cId="370913145" sldId="397"/>
        </pc:sldMkLst>
      </pc:sldChg>
      <pc:sldChg chg="del">
        <pc:chgData name="Fu, Xinyuan (rdj4nv)" userId="209eecc1-5a55-47da-9008-71473fe32d19" providerId="ADAL" clId="{BD83844E-342C-4C39-86AB-C96055F731A5}" dt="2024-09-11T00:57:13.775" v="5627" actId="47"/>
        <pc:sldMkLst>
          <pc:docMk/>
          <pc:sldMk cId="3048209401" sldId="398"/>
        </pc:sldMkLst>
      </pc:sldChg>
      <pc:sldChg chg="del">
        <pc:chgData name="Fu, Xinyuan (rdj4nv)" userId="209eecc1-5a55-47da-9008-71473fe32d19" providerId="ADAL" clId="{BD83844E-342C-4C39-86AB-C96055F731A5}" dt="2024-09-11T00:57:11.238" v="5625" actId="47"/>
        <pc:sldMkLst>
          <pc:docMk/>
          <pc:sldMk cId="1275311898" sldId="399"/>
        </pc:sldMkLst>
      </pc:sldChg>
      <pc:sldChg chg="del">
        <pc:chgData name="Fu, Xinyuan (rdj4nv)" userId="209eecc1-5a55-47da-9008-71473fe32d19" providerId="ADAL" clId="{BD83844E-342C-4C39-86AB-C96055F731A5}" dt="2024-09-11T00:57:12.668" v="5626" actId="47"/>
        <pc:sldMkLst>
          <pc:docMk/>
          <pc:sldMk cId="635762463" sldId="400"/>
        </pc:sldMkLst>
      </pc:sldChg>
      <pc:sldChg chg="del">
        <pc:chgData name="Fu, Xinyuan (rdj4nv)" userId="209eecc1-5a55-47da-9008-71473fe32d19" providerId="ADAL" clId="{BD83844E-342C-4C39-86AB-C96055F731A5}" dt="2024-09-11T00:57:10.210" v="5624" actId="47"/>
        <pc:sldMkLst>
          <pc:docMk/>
          <pc:sldMk cId="40902081" sldId="401"/>
        </pc:sldMkLst>
      </pc:sldChg>
      <pc:sldChg chg="del">
        <pc:chgData name="Fu, Xinyuan (rdj4nv)" userId="209eecc1-5a55-47da-9008-71473fe32d19" providerId="ADAL" clId="{BD83844E-342C-4C39-86AB-C96055F731A5}" dt="2024-09-11T00:57:01.006" v="5619" actId="47"/>
        <pc:sldMkLst>
          <pc:docMk/>
          <pc:sldMk cId="1536107352" sldId="402"/>
        </pc:sldMkLst>
      </pc:sldChg>
      <pc:sldChg chg="del">
        <pc:chgData name="Fu, Xinyuan (rdj4nv)" userId="209eecc1-5a55-47da-9008-71473fe32d19" providerId="ADAL" clId="{BD83844E-342C-4C39-86AB-C96055F731A5}" dt="2024-09-11T00:57:02.131" v="5620" actId="47"/>
        <pc:sldMkLst>
          <pc:docMk/>
          <pc:sldMk cId="1361678462" sldId="403"/>
        </pc:sldMkLst>
      </pc:sldChg>
      <pc:sldChg chg="del">
        <pc:chgData name="Fu, Xinyuan (rdj4nv)" userId="209eecc1-5a55-47da-9008-71473fe32d19" providerId="ADAL" clId="{BD83844E-342C-4C39-86AB-C96055F731A5}" dt="2024-09-11T00:57:06.192" v="5622" actId="47"/>
        <pc:sldMkLst>
          <pc:docMk/>
          <pc:sldMk cId="2914884939" sldId="404"/>
        </pc:sldMkLst>
      </pc:sldChg>
      <pc:sldChg chg="add del">
        <pc:chgData name="Fu, Xinyuan (rdj4nv)" userId="209eecc1-5a55-47da-9008-71473fe32d19" providerId="ADAL" clId="{BD83844E-342C-4C39-86AB-C96055F731A5}" dt="2024-09-11T00:57:03.019" v="5621" actId="47"/>
        <pc:sldMkLst>
          <pc:docMk/>
          <pc:sldMk cId="235853476" sldId="405"/>
        </pc:sldMkLst>
      </pc:sldChg>
      <pc:sldChg chg="del">
        <pc:chgData name="Fu, Xinyuan (rdj4nv)" userId="209eecc1-5a55-47da-9008-71473fe32d19" providerId="ADAL" clId="{BD83844E-342C-4C39-86AB-C96055F731A5}" dt="2024-09-11T00:56:52.588" v="5616" actId="47"/>
        <pc:sldMkLst>
          <pc:docMk/>
          <pc:sldMk cId="496576122" sldId="406"/>
        </pc:sldMkLst>
      </pc:sldChg>
      <pc:sldChg chg="del">
        <pc:chgData name="Fu, Xinyuan (rdj4nv)" userId="209eecc1-5a55-47da-9008-71473fe32d19" providerId="ADAL" clId="{BD83844E-342C-4C39-86AB-C96055F731A5}" dt="2024-09-11T00:56:50.388" v="5614" actId="47"/>
        <pc:sldMkLst>
          <pc:docMk/>
          <pc:sldMk cId="1170531343" sldId="407"/>
        </pc:sldMkLst>
      </pc:sldChg>
      <pc:sldChg chg="del">
        <pc:chgData name="Fu, Xinyuan (rdj4nv)" userId="209eecc1-5a55-47da-9008-71473fe32d19" providerId="ADAL" clId="{BD83844E-342C-4C39-86AB-C96055F731A5}" dt="2024-09-08T21:58:48.804" v="85" actId="47"/>
        <pc:sldMkLst>
          <pc:docMk/>
          <pc:sldMk cId="1352681660" sldId="408"/>
        </pc:sldMkLst>
      </pc:sldChg>
      <pc:sldChg chg="del">
        <pc:chgData name="Fu, Xinyuan (rdj4nv)" userId="209eecc1-5a55-47da-9008-71473fe32d19" providerId="ADAL" clId="{BD83844E-342C-4C39-86AB-C96055F731A5}" dt="2024-09-11T00:57:27.611" v="5635" actId="47"/>
        <pc:sldMkLst>
          <pc:docMk/>
          <pc:sldMk cId="271707068" sldId="409"/>
        </pc:sldMkLst>
      </pc:sldChg>
      <pc:sldChg chg="del">
        <pc:chgData name="Fu, Xinyuan (rdj4nv)" userId="209eecc1-5a55-47da-9008-71473fe32d19" providerId="ADAL" clId="{BD83844E-342C-4C39-86AB-C96055F731A5}" dt="2024-09-11T00:57:16.628" v="5629" actId="47"/>
        <pc:sldMkLst>
          <pc:docMk/>
          <pc:sldMk cId="749851970" sldId="410"/>
        </pc:sldMkLst>
      </pc:sldChg>
      <pc:sldChg chg="del">
        <pc:chgData name="Fu, Xinyuan (rdj4nv)" userId="209eecc1-5a55-47da-9008-71473fe32d19" providerId="ADAL" clId="{BD83844E-342C-4C39-86AB-C96055F731A5}" dt="2024-09-11T00:57:07.879" v="5623" actId="47"/>
        <pc:sldMkLst>
          <pc:docMk/>
          <pc:sldMk cId="2449842544" sldId="411"/>
        </pc:sldMkLst>
      </pc:sldChg>
      <pc:sldChg chg="del">
        <pc:chgData name="Fu, Xinyuan (rdj4nv)" userId="209eecc1-5a55-47da-9008-71473fe32d19" providerId="ADAL" clId="{BD83844E-342C-4C39-86AB-C96055F731A5}" dt="2024-09-11T00:56:51.662" v="5615" actId="47"/>
        <pc:sldMkLst>
          <pc:docMk/>
          <pc:sldMk cId="1547277978" sldId="412"/>
        </pc:sldMkLst>
      </pc:sldChg>
      <pc:sldChg chg="addSp delSp modSp add mod ord delAnim modAnim">
        <pc:chgData name="Fu, Xinyuan (rdj4nv)" userId="209eecc1-5a55-47da-9008-71473fe32d19" providerId="ADAL" clId="{BD83844E-342C-4C39-86AB-C96055F731A5}" dt="2024-09-11T00:31:21.042" v="4715" actId="20577"/>
        <pc:sldMkLst>
          <pc:docMk/>
          <pc:sldMk cId="1680766361" sldId="413"/>
        </pc:sldMkLst>
        <pc:spChg chg="del">
          <ac:chgData name="Fu, Xinyuan (rdj4nv)" userId="209eecc1-5a55-47da-9008-71473fe32d19" providerId="ADAL" clId="{BD83844E-342C-4C39-86AB-C96055F731A5}" dt="2024-09-08T23:43:22.475" v="242" actId="478"/>
          <ac:spMkLst>
            <pc:docMk/>
            <pc:sldMk cId="1680766361" sldId="413"/>
            <ac:spMk id="3" creationId="{DF2D90FA-C719-A09D-2B5F-ED464F00B3F5}"/>
          </ac:spMkLst>
        </pc:spChg>
        <pc:spChg chg="del">
          <ac:chgData name="Fu, Xinyuan (rdj4nv)" userId="209eecc1-5a55-47da-9008-71473fe32d19" providerId="ADAL" clId="{BD83844E-342C-4C39-86AB-C96055F731A5}" dt="2024-09-08T23:43:19.324" v="241" actId="478"/>
          <ac:spMkLst>
            <pc:docMk/>
            <pc:sldMk cId="1680766361" sldId="413"/>
            <ac:spMk id="7" creationId="{F87F26F7-A6C2-6AA7-0035-C78BA1598611}"/>
          </ac:spMkLst>
        </pc:spChg>
        <pc:spChg chg="mod">
          <ac:chgData name="Fu, Xinyuan (rdj4nv)" userId="209eecc1-5a55-47da-9008-71473fe32d19" providerId="ADAL" clId="{BD83844E-342C-4C39-86AB-C96055F731A5}" dt="2024-09-11T00:31:21.042" v="4715" actId="20577"/>
          <ac:spMkLst>
            <pc:docMk/>
            <pc:sldMk cId="1680766361" sldId="413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BD83844E-342C-4C39-86AB-C96055F731A5}" dt="2024-09-08T23:43:11.854" v="239" actId="478"/>
          <ac:picMkLst>
            <pc:docMk/>
            <pc:sldMk cId="1680766361" sldId="413"/>
            <ac:picMk id="4" creationId="{59AC522B-AE96-BE41-DCC3-ACD1CAE4BE92}"/>
          </ac:picMkLst>
        </pc:picChg>
        <pc:picChg chg="add del mod ord">
          <ac:chgData name="Fu, Xinyuan (rdj4nv)" userId="209eecc1-5a55-47da-9008-71473fe32d19" providerId="ADAL" clId="{BD83844E-342C-4C39-86AB-C96055F731A5}" dt="2024-09-09T02:08:50.556" v="365" actId="478"/>
          <ac:picMkLst>
            <pc:docMk/>
            <pc:sldMk cId="1680766361" sldId="413"/>
            <ac:picMk id="10" creationId="{0CB62071-98F8-6068-A4B1-B3533EC7AE6D}"/>
          </ac:picMkLst>
        </pc:picChg>
        <pc:picChg chg="add mod ord">
          <ac:chgData name="Fu, Xinyuan (rdj4nv)" userId="209eecc1-5a55-47da-9008-71473fe32d19" providerId="ADAL" clId="{BD83844E-342C-4C39-86AB-C96055F731A5}" dt="2024-09-09T02:09:19.804" v="368" actId="1076"/>
          <ac:picMkLst>
            <pc:docMk/>
            <pc:sldMk cId="1680766361" sldId="413"/>
            <ac:picMk id="110" creationId="{CA62E0B5-9BCB-045E-296D-14EA4C4685B9}"/>
          </ac:picMkLst>
        </pc:pic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6" creationId="{6E221574-A89E-AA5F-705E-9C1424F515D1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8" creationId="{D0994E9F-41A4-E459-DC31-EE69D3363C4D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11" creationId="{C8075387-7512-E9D9-9BBE-5282FCD391E4}"/>
          </ac:cxnSpMkLst>
        </pc:cxnChg>
        <pc:cxnChg chg="add mod">
          <ac:chgData name="Fu, Xinyuan (rdj4nv)" userId="209eecc1-5a55-47da-9008-71473fe32d19" providerId="ADAL" clId="{BD83844E-342C-4C39-86AB-C96055F731A5}" dt="2024-09-08T23:47:29.779" v="283" actId="14100"/>
          <ac:cxnSpMkLst>
            <pc:docMk/>
            <pc:sldMk cId="1680766361" sldId="413"/>
            <ac:cxnSpMk id="12" creationId="{22E6E709-F547-2E2C-C267-43133FCC6645}"/>
          </ac:cxnSpMkLst>
        </pc:cxnChg>
        <pc:cxnChg chg="add mod">
          <ac:chgData name="Fu, Xinyuan (rdj4nv)" userId="209eecc1-5a55-47da-9008-71473fe32d19" providerId="ADAL" clId="{BD83844E-342C-4C39-86AB-C96055F731A5}" dt="2024-09-08T23:47:45.221" v="286" actId="14100"/>
          <ac:cxnSpMkLst>
            <pc:docMk/>
            <pc:sldMk cId="1680766361" sldId="413"/>
            <ac:cxnSpMk id="14" creationId="{ED62D338-41C1-AE07-B627-593207EDB0D9}"/>
          </ac:cxnSpMkLst>
        </pc:cxnChg>
        <pc:cxnChg chg="add mod">
          <ac:chgData name="Fu, Xinyuan (rdj4nv)" userId="209eecc1-5a55-47da-9008-71473fe32d19" providerId="ADAL" clId="{BD83844E-342C-4C39-86AB-C96055F731A5}" dt="2024-09-08T23:44:55.836" v="254"/>
          <ac:cxnSpMkLst>
            <pc:docMk/>
            <pc:sldMk cId="1680766361" sldId="413"/>
            <ac:cxnSpMk id="17" creationId="{5163CB05-C592-C39B-3CCF-0E69E8B0995D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18" creationId="{46EC1525-5CDD-D726-AF39-EF3E8028B563}"/>
          </ac:cxnSpMkLst>
        </pc:cxnChg>
        <pc:cxnChg chg="add mod">
          <ac:chgData name="Fu, Xinyuan (rdj4nv)" userId="209eecc1-5a55-47da-9008-71473fe32d19" providerId="ADAL" clId="{BD83844E-342C-4C39-86AB-C96055F731A5}" dt="2024-09-09T01:59:43.433" v="361" actId="14100"/>
          <ac:cxnSpMkLst>
            <pc:docMk/>
            <pc:sldMk cId="1680766361" sldId="413"/>
            <ac:cxnSpMk id="19" creationId="{4A766C2B-7BAC-B9AD-FDB1-A4802812DA1C}"/>
          </ac:cxnSpMkLst>
        </pc:cxnChg>
        <pc:cxnChg chg="add mod">
          <ac:chgData name="Fu, Xinyuan (rdj4nv)" userId="209eecc1-5a55-47da-9008-71473fe32d19" providerId="ADAL" clId="{BD83844E-342C-4C39-86AB-C96055F731A5}" dt="2024-09-08T23:45:32.301" v="264" actId="14100"/>
          <ac:cxnSpMkLst>
            <pc:docMk/>
            <pc:sldMk cId="1680766361" sldId="413"/>
            <ac:cxnSpMk id="20" creationId="{ACAD2022-C054-7023-0D8F-3819E6772A18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21" creationId="{0183148E-A5F3-0FAE-FCDB-806929D944CD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24" creationId="{9FFFDEFA-D7B0-BEA3-381B-2B0CCA2A2C7A}"/>
          </ac:cxnSpMkLst>
        </pc:cxnChg>
        <pc:cxnChg chg="add mod">
          <ac:chgData name="Fu, Xinyuan (rdj4nv)" userId="209eecc1-5a55-47da-9008-71473fe32d19" providerId="ADAL" clId="{BD83844E-342C-4C39-86AB-C96055F731A5}" dt="2024-09-08T23:45:38.040" v="267" actId="14100"/>
          <ac:cxnSpMkLst>
            <pc:docMk/>
            <pc:sldMk cId="1680766361" sldId="413"/>
            <ac:cxnSpMk id="25" creationId="{258E6E51-6488-8CCC-D3DF-709A3CA62B26}"/>
          </ac:cxnSpMkLst>
        </pc:cxnChg>
        <pc:cxnChg chg="add mod">
          <ac:chgData name="Fu, Xinyuan (rdj4nv)" userId="209eecc1-5a55-47da-9008-71473fe32d19" providerId="ADAL" clId="{BD83844E-342C-4C39-86AB-C96055F731A5}" dt="2024-09-08T23:46:55.767" v="276" actId="14100"/>
          <ac:cxnSpMkLst>
            <pc:docMk/>
            <pc:sldMk cId="1680766361" sldId="413"/>
            <ac:cxnSpMk id="28" creationId="{9ADE8526-95E0-A9FA-DC85-8C2F5F6BADF1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32" creationId="{84E0326B-AA3F-9B8D-4DE8-0B8081C9F8D3}"/>
          </ac:cxnSpMkLst>
        </pc:cxnChg>
        <pc:cxnChg chg="add mod">
          <ac:chgData name="Fu, Xinyuan (rdj4nv)" userId="209eecc1-5a55-47da-9008-71473fe32d19" providerId="ADAL" clId="{BD83844E-342C-4C39-86AB-C96055F731A5}" dt="2024-09-08T23:47:03.736" v="278" actId="14100"/>
          <ac:cxnSpMkLst>
            <pc:docMk/>
            <pc:sldMk cId="1680766361" sldId="413"/>
            <ac:cxnSpMk id="33" creationId="{0A2554A8-CC46-7CF6-2051-EA73A46AA720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35" creationId="{500381F7-32EE-FC98-F59E-BFCC802BBC9E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38" creationId="{DF29EE37-5587-CB1F-0E0F-99294899CE1F}"/>
          </ac:cxnSpMkLst>
        </pc:cxnChg>
        <pc:cxnChg chg="add mod">
          <ac:chgData name="Fu, Xinyuan (rdj4nv)" userId="209eecc1-5a55-47da-9008-71473fe32d19" providerId="ADAL" clId="{BD83844E-342C-4C39-86AB-C96055F731A5}" dt="2024-09-08T23:47:55.956" v="288" actId="14100"/>
          <ac:cxnSpMkLst>
            <pc:docMk/>
            <pc:sldMk cId="1680766361" sldId="413"/>
            <ac:cxnSpMk id="39" creationId="{77AFA3D8-FF44-BFA8-119B-B37CE453F0A7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41" creationId="{6F52C7D0-3D0D-019D-097E-2035F8D56265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44" creationId="{BF48DAD2-AD95-D4CA-E808-0C570BB4DE97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47" creationId="{221F3867-C7A3-33CC-D941-96A1B60D3A01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50" creationId="{66265A38-B320-6982-037B-E146BCB184A4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53" creationId="{D6284937-07C9-1293-4970-769374D642D1}"/>
          </ac:cxnSpMkLst>
        </pc:cxnChg>
        <pc:cxnChg chg="add mod">
          <ac:chgData name="Fu, Xinyuan (rdj4nv)" userId="209eecc1-5a55-47da-9008-71473fe32d19" providerId="ADAL" clId="{BD83844E-342C-4C39-86AB-C96055F731A5}" dt="2024-09-08T23:48:04.271" v="291" actId="14100"/>
          <ac:cxnSpMkLst>
            <pc:docMk/>
            <pc:sldMk cId="1680766361" sldId="413"/>
            <ac:cxnSpMk id="54" creationId="{EBB4EEA0-646F-391E-A9BE-F82F85B70FB5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55" creationId="{5A938651-FB36-A818-8C2E-9F60F4A2D91B}"/>
          </ac:cxnSpMkLst>
        </pc:cxnChg>
        <pc:cxnChg chg="del">
          <ac:chgData name="Fu, Xinyuan (rdj4nv)" userId="209eecc1-5a55-47da-9008-71473fe32d19" providerId="ADAL" clId="{BD83844E-342C-4C39-86AB-C96055F731A5}" dt="2024-09-08T23:43:16.608" v="240" actId="478"/>
          <ac:cxnSpMkLst>
            <pc:docMk/>
            <pc:sldMk cId="1680766361" sldId="413"/>
            <ac:cxnSpMk id="57" creationId="{8C8F679C-D688-557F-5A0F-909BE7488195}"/>
          </ac:cxnSpMkLst>
        </pc:cxnChg>
        <pc:cxnChg chg="add mod">
          <ac:chgData name="Fu, Xinyuan (rdj4nv)" userId="209eecc1-5a55-47da-9008-71473fe32d19" providerId="ADAL" clId="{BD83844E-342C-4C39-86AB-C96055F731A5}" dt="2024-09-08T23:48:58.598" v="297" actId="14100"/>
          <ac:cxnSpMkLst>
            <pc:docMk/>
            <pc:sldMk cId="1680766361" sldId="413"/>
            <ac:cxnSpMk id="59" creationId="{204E2A2D-5667-CE4D-00B3-EB94D3624185}"/>
          </ac:cxnSpMkLst>
        </pc:cxnChg>
        <pc:cxnChg chg="add mod">
          <ac:chgData name="Fu, Xinyuan (rdj4nv)" userId="209eecc1-5a55-47da-9008-71473fe32d19" providerId="ADAL" clId="{BD83844E-342C-4C39-86AB-C96055F731A5}" dt="2024-09-08T23:49:06.239" v="300" actId="14100"/>
          <ac:cxnSpMkLst>
            <pc:docMk/>
            <pc:sldMk cId="1680766361" sldId="413"/>
            <ac:cxnSpMk id="62" creationId="{6BE1CAF6-601F-8891-15B6-94FDA5AD89F3}"/>
          </ac:cxnSpMkLst>
        </pc:cxnChg>
        <pc:cxnChg chg="add mod">
          <ac:chgData name="Fu, Xinyuan (rdj4nv)" userId="209eecc1-5a55-47da-9008-71473fe32d19" providerId="ADAL" clId="{BD83844E-342C-4C39-86AB-C96055F731A5}" dt="2024-09-08T23:52:07.344" v="307" actId="14100"/>
          <ac:cxnSpMkLst>
            <pc:docMk/>
            <pc:sldMk cId="1680766361" sldId="413"/>
            <ac:cxnSpMk id="65" creationId="{8193E414-4DD5-DAE1-A7E0-7954EBE4774C}"/>
          </ac:cxnSpMkLst>
        </pc:cxnChg>
        <pc:cxnChg chg="add mod">
          <ac:chgData name="Fu, Xinyuan (rdj4nv)" userId="209eecc1-5a55-47da-9008-71473fe32d19" providerId="ADAL" clId="{BD83844E-342C-4C39-86AB-C96055F731A5}" dt="2024-09-08T23:52:13.544" v="310" actId="14100"/>
          <ac:cxnSpMkLst>
            <pc:docMk/>
            <pc:sldMk cId="1680766361" sldId="413"/>
            <ac:cxnSpMk id="69" creationId="{13C525B5-1D25-975C-B946-A9A81A42086C}"/>
          </ac:cxnSpMkLst>
        </pc:cxnChg>
        <pc:cxnChg chg="add mod">
          <ac:chgData name="Fu, Xinyuan (rdj4nv)" userId="209eecc1-5a55-47da-9008-71473fe32d19" providerId="ADAL" clId="{BD83844E-342C-4C39-86AB-C96055F731A5}" dt="2024-09-08T23:53:08.160" v="314" actId="14100"/>
          <ac:cxnSpMkLst>
            <pc:docMk/>
            <pc:sldMk cId="1680766361" sldId="413"/>
            <ac:cxnSpMk id="74" creationId="{36B51538-8D28-D90B-72E1-2484E072869A}"/>
          </ac:cxnSpMkLst>
        </pc:cxnChg>
        <pc:cxnChg chg="add mod">
          <ac:chgData name="Fu, Xinyuan (rdj4nv)" userId="209eecc1-5a55-47da-9008-71473fe32d19" providerId="ADAL" clId="{BD83844E-342C-4C39-86AB-C96055F731A5}" dt="2024-09-08T23:53:17.083" v="317" actId="14100"/>
          <ac:cxnSpMkLst>
            <pc:docMk/>
            <pc:sldMk cId="1680766361" sldId="413"/>
            <ac:cxnSpMk id="77" creationId="{42F93FF8-314D-6433-2B40-9EDFF8AC7CDC}"/>
          </ac:cxnSpMkLst>
        </pc:cxnChg>
        <pc:cxnChg chg="add mod">
          <ac:chgData name="Fu, Xinyuan (rdj4nv)" userId="209eecc1-5a55-47da-9008-71473fe32d19" providerId="ADAL" clId="{BD83844E-342C-4C39-86AB-C96055F731A5}" dt="2024-09-08T23:54:18.429" v="323" actId="14100"/>
          <ac:cxnSpMkLst>
            <pc:docMk/>
            <pc:sldMk cId="1680766361" sldId="413"/>
            <ac:cxnSpMk id="80" creationId="{C6BAF772-8F0D-3973-9949-1D5538FE6E47}"/>
          </ac:cxnSpMkLst>
        </pc:cxnChg>
        <pc:cxnChg chg="add mod">
          <ac:chgData name="Fu, Xinyuan (rdj4nv)" userId="209eecc1-5a55-47da-9008-71473fe32d19" providerId="ADAL" clId="{BD83844E-342C-4C39-86AB-C96055F731A5}" dt="2024-09-08T23:54:34.721" v="326" actId="14100"/>
          <ac:cxnSpMkLst>
            <pc:docMk/>
            <pc:sldMk cId="1680766361" sldId="413"/>
            <ac:cxnSpMk id="83" creationId="{B3363A4B-FC85-92D3-C6E9-6DFB2EF81999}"/>
          </ac:cxnSpMkLst>
        </pc:cxnChg>
        <pc:cxnChg chg="add mod">
          <ac:chgData name="Fu, Xinyuan (rdj4nv)" userId="209eecc1-5a55-47da-9008-71473fe32d19" providerId="ADAL" clId="{BD83844E-342C-4C39-86AB-C96055F731A5}" dt="2024-09-08T23:54:43.174" v="329" actId="14100"/>
          <ac:cxnSpMkLst>
            <pc:docMk/>
            <pc:sldMk cId="1680766361" sldId="413"/>
            <ac:cxnSpMk id="86" creationId="{323F24A0-3663-F8D8-29D7-E6E93AAA5EB9}"/>
          </ac:cxnSpMkLst>
        </pc:cxnChg>
        <pc:cxnChg chg="add mod">
          <ac:chgData name="Fu, Xinyuan (rdj4nv)" userId="209eecc1-5a55-47da-9008-71473fe32d19" providerId="ADAL" clId="{BD83844E-342C-4C39-86AB-C96055F731A5}" dt="2024-09-08T23:54:56.443" v="332" actId="14100"/>
          <ac:cxnSpMkLst>
            <pc:docMk/>
            <pc:sldMk cId="1680766361" sldId="413"/>
            <ac:cxnSpMk id="89" creationId="{464B9016-8BA4-1D28-1CD7-AA2731FC8874}"/>
          </ac:cxnSpMkLst>
        </pc:cxnChg>
        <pc:cxnChg chg="add mod">
          <ac:chgData name="Fu, Xinyuan (rdj4nv)" userId="209eecc1-5a55-47da-9008-71473fe32d19" providerId="ADAL" clId="{BD83844E-342C-4C39-86AB-C96055F731A5}" dt="2024-09-08T23:55:02.589" v="335" actId="14100"/>
          <ac:cxnSpMkLst>
            <pc:docMk/>
            <pc:sldMk cId="1680766361" sldId="413"/>
            <ac:cxnSpMk id="92" creationId="{8D6D1932-6B37-4B42-851E-C1B514677195}"/>
          </ac:cxnSpMkLst>
        </pc:cxnChg>
        <pc:cxnChg chg="add mod">
          <ac:chgData name="Fu, Xinyuan (rdj4nv)" userId="209eecc1-5a55-47da-9008-71473fe32d19" providerId="ADAL" clId="{BD83844E-342C-4C39-86AB-C96055F731A5}" dt="2024-09-09T01:57:46.648" v="344" actId="14100"/>
          <ac:cxnSpMkLst>
            <pc:docMk/>
            <pc:sldMk cId="1680766361" sldId="413"/>
            <ac:cxnSpMk id="95" creationId="{DB886565-1540-5F15-2DB3-6E8CAC31BBFC}"/>
          </ac:cxnSpMkLst>
        </pc:cxnChg>
        <pc:cxnChg chg="add mod">
          <ac:chgData name="Fu, Xinyuan (rdj4nv)" userId="209eecc1-5a55-47da-9008-71473fe32d19" providerId="ADAL" clId="{BD83844E-342C-4C39-86AB-C96055F731A5}" dt="2024-09-09T01:57:58.489" v="347" actId="14100"/>
          <ac:cxnSpMkLst>
            <pc:docMk/>
            <pc:sldMk cId="1680766361" sldId="413"/>
            <ac:cxnSpMk id="98" creationId="{C0C557C9-EA48-C177-D47F-8D3477C250B1}"/>
          </ac:cxnSpMkLst>
        </pc:cxnChg>
        <pc:cxnChg chg="add mod">
          <ac:chgData name="Fu, Xinyuan (rdj4nv)" userId="209eecc1-5a55-47da-9008-71473fe32d19" providerId="ADAL" clId="{BD83844E-342C-4C39-86AB-C96055F731A5}" dt="2024-09-09T01:58:48.654" v="353" actId="14100"/>
          <ac:cxnSpMkLst>
            <pc:docMk/>
            <pc:sldMk cId="1680766361" sldId="413"/>
            <ac:cxnSpMk id="101" creationId="{1B9C1F04-4F96-8330-7ABE-B99F7BD5966A}"/>
          </ac:cxnSpMkLst>
        </pc:cxnChg>
        <pc:cxnChg chg="add mod">
          <ac:chgData name="Fu, Xinyuan (rdj4nv)" userId="209eecc1-5a55-47da-9008-71473fe32d19" providerId="ADAL" clId="{BD83844E-342C-4C39-86AB-C96055F731A5}" dt="2024-09-09T01:58:59.054" v="356" actId="14100"/>
          <ac:cxnSpMkLst>
            <pc:docMk/>
            <pc:sldMk cId="1680766361" sldId="413"/>
            <ac:cxnSpMk id="104" creationId="{025FB13D-A6D3-ACAC-B1A1-B9C30A97F82B}"/>
          </ac:cxnSpMkLst>
        </pc:cxnChg>
      </pc:sldChg>
      <pc:sldChg chg="addSp delSp modSp add mod ord modNotesTx">
        <pc:chgData name="Fu, Xinyuan (rdj4nv)" userId="209eecc1-5a55-47da-9008-71473fe32d19" providerId="ADAL" clId="{BD83844E-342C-4C39-86AB-C96055F731A5}" dt="2024-09-11T00:51:28.116" v="5208" actId="14100"/>
        <pc:sldMkLst>
          <pc:docMk/>
          <pc:sldMk cId="174666655" sldId="414"/>
        </pc:sldMkLst>
        <pc:spChg chg="add del mod">
          <ac:chgData name="Fu, Xinyuan (rdj4nv)" userId="209eecc1-5a55-47da-9008-71473fe32d19" providerId="ADAL" clId="{BD83844E-342C-4C39-86AB-C96055F731A5}" dt="2024-09-09T15:24:36.023" v="949" actId="478"/>
          <ac:spMkLst>
            <pc:docMk/>
            <pc:sldMk cId="174666655" sldId="414"/>
            <ac:spMk id="2" creationId="{9529A020-9FD5-294A-1DC4-70511568EBAF}"/>
          </ac:spMkLst>
        </pc:spChg>
        <pc:spChg chg="del">
          <ac:chgData name="Fu, Xinyuan (rdj4nv)" userId="209eecc1-5a55-47da-9008-71473fe32d19" providerId="ADAL" clId="{BD83844E-342C-4C39-86AB-C96055F731A5}" dt="2024-09-09T02:50:39.433" v="704" actId="478"/>
          <ac:spMkLst>
            <pc:docMk/>
            <pc:sldMk cId="174666655" sldId="414"/>
            <ac:spMk id="3" creationId="{E2298413-859E-6301-4482-AC4135378754}"/>
          </ac:spMkLst>
        </pc:spChg>
        <pc:spChg chg="del">
          <ac:chgData name="Fu, Xinyuan (rdj4nv)" userId="209eecc1-5a55-47da-9008-71473fe32d19" providerId="ADAL" clId="{BD83844E-342C-4C39-86AB-C96055F731A5}" dt="2024-09-09T02:50:41.856" v="706" actId="478"/>
          <ac:spMkLst>
            <pc:docMk/>
            <pc:sldMk cId="174666655" sldId="414"/>
            <ac:spMk id="4" creationId="{657B4577-46D9-4D3A-542E-04463DBD714A}"/>
          </ac:spMkLst>
        </pc:spChg>
        <pc:spChg chg="add del mod">
          <ac:chgData name="Fu, Xinyuan (rdj4nv)" userId="209eecc1-5a55-47da-9008-71473fe32d19" providerId="ADAL" clId="{BD83844E-342C-4C39-86AB-C96055F731A5}" dt="2024-09-09T15:24:36.023" v="949" actId="478"/>
          <ac:spMkLst>
            <pc:docMk/>
            <pc:sldMk cId="174666655" sldId="414"/>
            <ac:spMk id="7" creationId="{38F581D1-5DC8-188F-CC38-12E142F7F5A3}"/>
          </ac:spMkLst>
        </pc:spChg>
        <pc:spChg chg="add del mod">
          <ac:chgData name="Fu, Xinyuan (rdj4nv)" userId="209eecc1-5a55-47da-9008-71473fe32d19" providerId="ADAL" clId="{BD83844E-342C-4C39-86AB-C96055F731A5}" dt="2024-09-09T15:24:36.023" v="949" actId="478"/>
          <ac:spMkLst>
            <pc:docMk/>
            <pc:sldMk cId="174666655" sldId="414"/>
            <ac:spMk id="8" creationId="{F6D564A2-36F1-A8D2-0F0D-7B3D72AE711F}"/>
          </ac:spMkLst>
        </pc:spChg>
        <pc:spChg chg="add del mod">
          <ac:chgData name="Fu, Xinyuan (rdj4nv)" userId="209eecc1-5a55-47da-9008-71473fe32d19" providerId="ADAL" clId="{BD83844E-342C-4C39-86AB-C96055F731A5}" dt="2024-09-09T15:24:36.023" v="949" actId="478"/>
          <ac:spMkLst>
            <pc:docMk/>
            <pc:sldMk cId="174666655" sldId="414"/>
            <ac:spMk id="11" creationId="{C9598CF5-8FFD-585C-632B-C0B1A3CCA020}"/>
          </ac:spMkLst>
        </pc:spChg>
        <pc:spChg chg="del">
          <ac:chgData name="Fu, Xinyuan (rdj4nv)" userId="209eecc1-5a55-47da-9008-71473fe32d19" providerId="ADAL" clId="{BD83844E-342C-4C39-86AB-C96055F731A5}" dt="2024-09-09T02:50:43.184" v="707" actId="478"/>
          <ac:spMkLst>
            <pc:docMk/>
            <pc:sldMk cId="174666655" sldId="414"/>
            <ac:spMk id="12" creationId="{E3B65D7F-0AAC-EAAA-F88F-6CE0335E675E}"/>
          </ac:spMkLst>
        </pc:spChg>
        <pc:spChg chg="del">
          <ac:chgData name="Fu, Xinyuan (rdj4nv)" userId="209eecc1-5a55-47da-9008-71473fe32d19" providerId="ADAL" clId="{BD83844E-342C-4C39-86AB-C96055F731A5}" dt="2024-09-09T02:50:38.113" v="703" actId="478"/>
          <ac:spMkLst>
            <pc:docMk/>
            <pc:sldMk cId="174666655" sldId="414"/>
            <ac:spMk id="13" creationId="{6DA38CF4-A0F5-483E-CA8A-39BE0DE47D6D}"/>
          </ac:spMkLst>
        </pc:spChg>
        <pc:spChg chg="del">
          <ac:chgData name="Fu, Xinyuan (rdj4nv)" userId="209eecc1-5a55-47da-9008-71473fe32d19" providerId="ADAL" clId="{BD83844E-342C-4C39-86AB-C96055F731A5}" dt="2024-09-09T02:50:40.591" v="705" actId="478"/>
          <ac:spMkLst>
            <pc:docMk/>
            <pc:sldMk cId="174666655" sldId="414"/>
            <ac:spMk id="14" creationId="{573668A0-44DB-A402-9493-01466281499C}"/>
          </ac:spMkLst>
        </pc:spChg>
        <pc:spChg chg="del">
          <ac:chgData name="Fu, Xinyuan (rdj4nv)" userId="209eecc1-5a55-47da-9008-71473fe32d19" providerId="ADAL" clId="{BD83844E-342C-4C39-86AB-C96055F731A5}" dt="2024-09-09T02:50:37.092" v="702" actId="478"/>
          <ac:spMkLst>
            <pc:docMk/>
            <pc:sldMk cId="174666655" sldId="414"/>
            <ac:spMk id="15" creationId="{BD061804-A0AE-8D42-A9E6-8D2683046963}"/>
          </ac:spMkLst>
        </pc:spChg>
        <pc:spChg chg="add del mod">
          <ac:chgData name="Fu, Xinyuan (rdj4nv)" userId="209eecc1-5a55-47da-9008-71473fe32d19" providerId="ADAL" clId="{BD83844E-342C-4C39-86AB-C96055F731A5}" dt="2024-09-09T15:24:36.023" v="949" actId="478"/>
          <ac:spMkLst>
            <pc:docMk/>
            <pc:sldMk cId="174666655" sldId="414"/>
            <ac:spMk id="16" creationId="{8D8A024A-BB66-B3C0-1792-CC257B7426A1}"/>
          </ac:spMkLst>
        </pc:spChg>
        <pc:spChg chg="add del mod">
          <ac:chgData name="Fu, Xinyuan (rdj4nv)" userId="209eecc1-5a55-47da-9008-71473fe32d19" providerId="ADAL" clId="{BD83844E-342C-4C39-86AB-C96055F731A5}" dt="2024-09-09T15:24:36.023" v="949" actId="478"/>
          <ac:spMkLst>
            <pc:docMk/>
            <pc:sldMk cId="174666655" sldId="414"/>
            <ac:spMk id="17" creationId="{630E5D70-D8CE-2AAC-9F1B-08E6AEBC67CB}"/>
          </ac:spMkLst>
        </pc:spChg>
        <pc:spChg chg="add del mod">
          <ac:chgData name="Fu, Xinyuan (rdj4nv)" userId="209eecc1-5a55-47da-9008-71473fe32d19" providerId="ADAL" clId="{BD83844E-342C-4C39-86AB-C96055F731A5}" dt="2024-09-09T15:24:36.023" v="949" actId="478"/>
          <ac:spMkLst>
            <pc:docMk/>
            <pc:sldMk cId="174666655" sldId="414"/>
            <ac:spMk id="55" creationId="{F1358B60-8A73-535A-FB31-E9F1C674BD2D}"/>
          </ac:spMkLst>
        </pc:spChg>
        <pc:spChg chg="add del mod">
          <ac:chgData name="Fu, Xinyuan (rdj4nv)" userId="209eecc1-5a55-47da-9008-71473fe32d19" providerId="ADAL" clId="{BD83844E-342C-4C39-86AB-C96055F731A5}" dt="2024-09-09T15:24:36.023" v="949" actId="478"/>
          <ac:spMkLst>
            <pc:docMk/>
            <pc:sldMk cId="174666655" sldId="414"/>
            <ac:spMk id="56" creationId="{6C703C5B-AE3D-1726-93C1-BFC598582C95}"/>
          </ac:spMkLst>
        </pc:spChg>
        <pc:spChg chg="add mod">
          <ac:chgData name="Fu, Xinyuan (rdj4nv)" userId="209eecc1-5a55-47da-9008-71473fe32d19" providerId="ADAL" clId="{BD83844E-342C-4C39-86AB-C96055F731A5}" dt="2024-09-11T00:50:57.522" v="5174" actId="14100"/>
          <ac:spMkLst>
            <pc:docMk/>
            <pc:sldMk cId="174666655" sldId="414"/>
            <ac:spMk id="66" creationId="{CDED31C5-A589-8400-B959-B121072F4046}"/>
          </ac:spMkLst>
        </pc:spChg>
        <pc:spChg chg="add mod">
          <ac:chgData name="Fu, Xinyuan (rdj4nv)" userId="209eecc1-5a55-47da-9008-71473fe32d19" providerId="ADAL" clId="{BD83844E-342C-4C39-86AB-C96055F731A5}" dt="2024-09-11T00:51:28.116" v="5208" actId="14100"/>
          <ac:spMkLst>
            <pc:docMk/>
            <pc:sldMk cId="174666655" sldId="414"/>
            <ac:spMk id="67" creationId="{B08E3909-F532-4EDB-4107-74E7E2AB036B}"/>
          </ac:spMkLst>
        </pc:spChg>
        <pc:spChg chg="mod">
          <ac:chgData name="Fu, Xinyuan (rdj4nv)" userId="209eecc1-5a55-47da-9008-71473fe32d19" providerId="ADAL" clId="{BD83844E-342C-4C39-86AB-C96055F731A5}" dt="2024-09-09T15:24:30.601" v="948" actId="1076"/>
          <ac:spMkLst>
            <pc:docMk/>
            <pc:sldMk cId="174666655" sldId="414"/>
            <ac:spMk id="72" creationId="{00000000-0000-0000-0000-000000000000}"/>
          </ac:spMkLst>
        </pc:spChg>
        <pc:spChg chg="mod">
          <ac:chgData name="Fu, Xinyuan (rdj4nv)" userId="209eecc1-5a55-47da-9008-71473fe32d19" providerId="ADAL" clId="{BD83844E-342C-4C39-86AB-C96055F731A5}" dt="2024-09-11T00:31:24.719" v="4717" actId="20577"/>
          <ac:spMkLst>
            <pc:docMk/>
            <pc:sldMk cId="174666655" sldId="414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BD83844E-342C-4C39-86AB-C96055F731A5}" dt="2024-09-09T02:50:34.823" v="700" actId="478"/>
          <ac:picMkLst>
            <pc:docMk/>
            <pc:sldMk cId="174666655" sldId="414"/>
            <ac:picMk id="6" creationId="{DD66543F-24D9-A561-902D-23A5658C832E}"/>
          </ac:picMkLst>
        </pc:picChg>
        <pc:picChg chg="del">
          <ac:chgData name="Fu, Xinyuan (rdj4nv)" userId="209eecc1-5a55-47da-9008-71473fe32d19" providerId="ADAL" clId="{BD83844E-342C-4C39-86AB-C96055F731A5}" dt="2024-09-09T02:50:35.747" v="701" actId="478"/>
          <ac:picMkLst>
            <pc:docMk/>
            <pc:sldMk cId="174666655" sldId="414"/>
            <ac:picMk id="10" creationId="{16832DD1-DC66-B743-19D6-D3C447665E56}"/>
          </ac:picMkLst>
        </pc:picChg>
        <pc:picChg chg="add del mod">
          <ac:chgData name="Fu, Xinyuan (rdj4nv)" userId="209eecc1-5a55-47da-9008-71473fe32d19" providerId="ADAL" clId="{BD83844E-342C-4C39-86AB-C96055F731A5}" dt="2024-09-09T15:25:53.186" v="963" actId="478"/>
          <ac:picMkLst>
            <pc:docMk/>
            <pc:sldMk cId="174666655" sldId="414"/>
            <ac:picMk id="60" creationId="{0394D837-850A-482C-113D-9A7ED9B183C7}"/>
          </ac:picMkLst>
        </pc:picChg>
        <pc:picChg chg="add mod modCrop">
          <ac:chgData name="Fu, Xinyuan (rdj4nv)" userId="209eecc1-5a55-47da-9008-71473fe32d19" providerId="ADAL" clId="{BD83844E-342C-4C39-86AB-C96055F731A5}" dt="2024-09-10T19:00:57.229" v="2032" actId="1076"/>
          <ac:picMkLst>
            <pc:docMk/>
            <pc:sldMk cId="174666655" sldId="414"/>
            <ac:picMk id="62" creationId="{D4BCDD3E-E590-7204-4E03-BA36D5DBBF03}"/>
          </ac:picMkLst>
        </pc:picChg>
        <pc:picChg chg="add del mod modCrop">
          <ac:chgData name="Fu, Xinyuan (rdj4nv)" userId="209eecc1-5a55-47da-9008-71473fe32d19" providerId="ADAL" clId="{BD83844E-342C-4C39-86AB-C96055F731A5}" dt="2024-09-10T18:56:38.005" v="1981" actId="478"/>
          <ac:picMkLst>
            <pc:docMk/>
            <pc:sldMk cId="174666655" sldId="414"/>
            <ac:picMk id="64" creationId="{CB665681-235E-3DD4-04FB-2B5826341F06}"/>
          </ac:picMkLst>
        </pc:picChg>
        <pc:picChg chg="add mod">
          <ac:chgData name="Fu, Xinyuan (rdj4nv)" userId="209eecc1-5a55-47da-9008-71473fe32d19" providerId="ADAL" clId="{BD83844E-342C-4C39-86AB-C96055F731A5}" dt="2024-09-10T18:56:44.437" v="1984" actId="1076"/>
          <ac:picMkLst>
            <pc:docMk/>
            <pc:sldMk cId="174666655" sldId="414"/>
            <ac:picMk id="65" creationId="{1EA31C6F-06A0-3582-CE66-3700FECB91E1}"/>
          </ac:picMkLst>
        </pc:picChg>
        <pc:cxnChg chg="add del mod">
          <ac:chgData name="Fu, Xinyuan (rdj4nv)" userId="209eecc1-5a55-47da-9008-71473fe32d19" providerId="ADAL" clId="{BD83844E-342C-4C39-86AB-C96055F731A5}" dt="2024-09-09T02:55:35.166" v="802" actId="478"/>
          <ac:cxnSpMkLst>
            <pc:docMk/>
            <pc:sldMk cId="174666655" sldId="414"/>
            <ac:cxnSpMk id="19" creationId="{D474D60E-41B1-DEAD-1DB3-A4B96B7E4CF7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23" creationId="{921890B2-C585-A550-1637-216475B20B34}"/>
          </ac:cxnSpMkLst>
        </pc:cxnChg>
        <pc:cxnChg chg="add del mod">
          <ac:chgData name="Fu, Xinyuan (rdj4nv)" userId="209eecc1-5a55-47da-9008-71473fe32d19" providerId="ADAL" clId="{BD83844E-342C-4C39-86AB-C96055F731A5}" dt="2024-09-09T02:56:21.068" v="810" actId="11529"/>
          <ac:cxnSpMkLst>
            <pc:docMk/>
            <pc:sldMk cId="174666655" sldId="414"/>
            <ac:cxnSpMk id="26" creationId="{D005FF44-7D4E-D104-AF9F-F2CD80D53BF7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28" creationId="{AFAEFC5F-9B1B-48F7-5C5E-DF8AF522104F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32" creationId="{E98CD7D1-1A61-AC9D-918B-86CB55824FF9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34" creationId="{8E8DD6DA-FFCD-E64B-56B8-84E67DC9473E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37" creationId="{D9AD65C6-D375-968F-7AA8-DE643DA940F1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45" creationId="{42DCE29F-826C-9154-DF7D-2B915887B7F0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47" creationId="{E1510839-7197-EB5F-CB3E-40A75058E359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49" creationId="{626BCE12-17B9-B526-35A9-DEC8A712AA83}"/>
          </ac:cxnSpMkLst>
        </pc:cxnChg>
        <pc:cxnChg chg="add del mod">
          <ac:chgData name="Fu, Xinyuan (rdj4nv)" userId="209eecc1-5a55-47da-9008-71473fe32d19" providerId="ADAL" clId="{BD83844E-342C-4C39-86AB-C96055F731A5}" dt="2024-09-09T15:24:36.023" v="949" actId="478"/>
          <ac:cxnSpMkLst>
            <pc:docMk/>
            <pc:sldMk cId="174666655" sldId="414"/>
            <ac:cxnSpMk id="51" creationId="{084474D8-DE34-4278-418E-AB3314019CCC}"/>
          </ac:cxnSpMkLst>
        </pc:cxnChg>
        <pc:cxnChg chg="add del mod">
          <ac:chgData name="Fu, Xinyuan (rdj4nv)" userId="209eecc1-5a55-47da-9008-71473fe32d19" providerId="ADAL" clId="{BD83844E-342C-4C39-86AB-C96055F731A5}" dt="2024-09-09T15:24:38.278" v="950" actId="478"/>
          <ac:cxnSpMkLst>
            <pc:docMk/>
            <pc:sldMk cId="174666655" sldId="414"/>
            <ac:cxnSpMk id="57" creationId="{82E43DD5-1B92-FDB2-B1CB-A606BCD98118}"/>
          </ac:cxnSpMkLst>
        </pc:cxnChg>
      </pc:sldChg>
      <pc:sldChg chg="add del">
        <pc:chgData name="Fu, Xinyuan (rdj4nv)" userId="209eecc1-5a55-47da-9008-71473fe32d19" providerId="ADAL" clId="{BD83844E-342C-4C39-86AB-C96055F731A5}" dt="2024-09-08T23:45:07.852" v="257"/>
        <pc:sldMkLst>
          <pc:docMk/>
          <pc:sldMk cId="1652743783" sldId="414"/>
        </pc:sldMkLst>
      </pc:sldChg>
      <pc:sldChg chg="addSp delSp modSp add del mod ord">
        <pc:chgData name="Fu, Xinyuan (rdj4nv)" userId="209eecc1-5a55-47da-9008-71473fe32d19" providerId="ADAL" clId="{BD83844E-342C-4C39-86AB-C96055F731A5}" dt="2024-09-10T19:02:02.331" v="2033" actId="47"/>
        <pc:sldMkLst>
          <pc:docMk/>
          <pc:sldMk cId="1860684109" sldId="415"/>
        </pc:sldMkLst>
        <pc:spChg chg="del mod">
          <ac:chgData name="Fu, Xinyuan (rdj4nv)" userId="209eecc1-5a55-47da-9008-71473fe32d19" providerId="ADAL" clId="{BD83844E-342C-4C39-86AB-C96055F731A5}" dt="2024-09-09T15:56:15.518" v="984" actId="478"/>
          <ac:spMkLst>
            <pc:docMk/>
            <pc:sldMk cId="1860684109" sldId="415"/>
            <ac:spMk id="2" creationId="{9529A020-9FD5-294A-1DC4-70511568EBAF}"/>
          </ac:spMkLst>
        </pc:spChg>
        <pc:spChg chg="del">
          <ac:chgData name="Fu, Xinyuan (rdj4nv)" userId="209eecc1-5a55-47da-9008-71473fe32d19" providerId="ADAL" clId="{BD83844E-342C-4C39-86AB-C96055F731A5}" dt="2024-09-09T15:56:15.518" v="984" actId="478"/>
          <ac:spMkLst>
            <pc:docMk/>
            <pc:sldMk cId="1860684109" sldId="415"/>
            <ac:spMk id="7" creationId="{38F581D1-5DC8-188F-CC38-12E142F7F5A3}"/>
          </ac:spMkLst>
        </pc:spChg>
        <pc:spChg chg="del">
          <ac:chgData name="Fu, Xinyuan (rdj4nv)" userId="209eecc1-5a55-47da-9008-71473fe32d19" providerId="ADAL" clId="{BD83844E-342C-4C39-86AB-C96055F731A5}" dt="2024-09-09T15:56:15.518" v="984" actId="478"/>
          <ac:spMkLst>
            <pc:docMk/>
            <pc:sldMk cId="1860684109" sldId="415"/>
            <ac:spMk id="8" creationId="{F6D564A2-36F1-A8D2-0F0D-7B3D72AE711F}"/>
          </ac:spMkLst>
        </pc:spChg>
        <pc:spChg chg="del mod">
          <ac:chgData name="Fu, Xinyuan (rdj4nv)" userId="209eecc1-5a55-47da-9008-71473fe32d19" providerId="ADAL" clId="{BD83844E-342C-4C39-86AB-C96055F731A5}" dt="2024-09-09T15:56:15.518" v="984" actId="478"/>
          <ac:spMkLst>
            <pc:docMk/>
            <pc:sldMk cId="1860684109" sldId="415"/>
            <ac:spMk id="11" creationId="{C9598CF5-8FFD-585C-632B-C0B1A3CCA020}"/>
          </ac:spMkLst>
        </pc:spChg>
        <pc:spChg chg="add del mod">
          <ac:chgData name="Fu, Xinyuan (rdj4nv)" userId="209eecc1-5a55-47da-9008-71473fe32d19" providerId="ADAL" clId="{BD83844E-342C-4C39-86AB-C96055F731A5}" dt="2024-09-09T15:56:15.518" v="984" actId="478"/>
          <ac:spMkLst>
            <pc:docMk/>
            <pc:sldMk cId="1860684109" sldId="415"/>
            <ac:spMk id="12" creationId="{D6E82CDE-DB61-5DBB-A152-F6BDB7AAED6C}"/>
          </ac:spMkLst>
        </pc:spChg>
        <pc:spChg chg="del mod">
          <ac:chgData name="Fu, Xinyuan (rdj4nv)" userId="209eecc1-5a55-47da-9008-71473fe32d19" providerId="ADAL" clId="{BD83844E-342C-4C39-86AB-C96055F731A5}" dt="2024-09-09T15:56:15.518" v="984" actId="478"/>
          <ac:spMkLst>
            <pc:docMk/>
            <pc:sldMk cId="1860684109" sldId="415"/>
            <ac:spMk id="16" creationId="{8D8A024A-BB66-B3C0-1792-CC257B7426A1}"/>
          </ac:spMkLst>
        </pc:spChg>
        <pc:spChg chg="del">
          <ac:chgData name="Fu, Xinyuan (rdj4nv)" userId="209eecc1-5a55-47da-9008-71473fe32d19" providerId="ADAL" clId="{BD83844E-342C-4C39-86AB-C96055F731A5}" dt="2024-09-09T15:56:12.480" v="983" actId="478"/>
          <ac:spMkLst>
            <pc:docMk/>
            <pc:sldMk cId="1860684109" sldId="415"/>
            <ac:spMk id="17" creationId="{630E5D70-D8CE-2AAC-9F1B-08E6AEBC67CB}"/>
          </ac:spMkLst>
        </pc:spChg>
        <pc:spChg chg="del">
          <ac:chgData name="Fu, Xinyuan (rdj4nv)" userId="209eecc1-5a55-47da-9008-71473fe32d19" providerId="ADAL" clId="{BD83844E-342C-4C39-86AB-C96055F731A5}" dt="2024-09-09T15:56:15.518" v="984" actId="478"/>
          <ac:spMkLst>
            <pc:docMk/>
            <pc:sldMk cId="1860684109" sldId="415"/>
            <ac:spMk id="55" creationId="{F1358B60-8A73-535A-FB31-E9F1C674BD2D}"/>
          </ac:spMkLst>
        </pc:spChg>
        <pc:spChg chg="del">
          <ac:chgData name="Fu, Xinyuan (rdj4nv)" userId="209eecc1-5a55-47da-9008-71473fe32d19" providerId="ADAL" clId="{BD83844E-342C-4C39-86AB-C96055F731A5}" dt="2024-09-09T15:56:15.518" v="984" actId="478"/>
          <ac:spMkLst>
            <pc:docMk/>
            <pc:sldMk cId="1860684109" sldId="415"/>
            <ac:spMk id="56" creationId="{6C703C5B-AE3D-1726-93C1-BFC598582C95}"/>
          </ac:spMkLst>
        </pc:spChg>
        <pc:spChg chg="mod">
          <ac:chgData name="Fu, Xinyuan (rdj4nv)" userId="209eecc1-5a55-47da-9008-71473fe32d19" providerId="ADAL" clId="{BD83844E-342C-4C39-86AB-C96055F731A5}" dt="2024-09-09T03:04:22.411" v="918" actId="20577"/>
          <ac:spMkLst>
            <pc:docMk/>
            <pc:sldMk cId="1860684109" sldId="415"/>
            <ac:spMk id="73" creationId="{00000000-0000-0000-0000-000000000000}"/>
          </ac:spMkLst>
        </pc:spChg>
        <pc:picChg chg="add del mod">
          <ac:chgData name="Fu, Xinyuan (rdj4nv)" userId="209eecc1-5a55-47da-9008-71473fe32d19" providerId="ADAL" clId="{BD83844E-342C-4C39-86AB-C96055F731A5}" dt="2024-09-10T18:53:50.444" v="1955" actId="478"/>
          <ac:picMkLst>
            <pc:docMk/>
            <pc:sldMk cId="1860684109" sldId="415"/>
            <ac:picMk id="20" creationId="{8C9DBF14-3909-E6E6-4F69-E724691D3134}"/>
          </ac:picMkLst>
        </pc:picChg>
        <pc:picChg chg="add mod modCrop">
          <ac:chgData name="Fu, Xinyuan (rdj4nv)" userId="209eecc1-5a55-47da-9008-71473fe32d19" providerId="ADAL" clId="{BD83844E-342C-4C39-86AB-C96055F731A5}" dt="2024-09-10T18:55:01.576" v="1965" actId="1076"/>
          <ac:picMkLst>
            <pc:docMk/>
            <pc:sldMk cId="1860684109" sldId="415"/>
            <ac:picMk id="22" creationId="{956F6095-CDFE-B340-34C4-B2DC1DB27A76}"/>
          </ac:picMkLst>
        </pc:picChg>
        <pc:cxnChg chg="add del mod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15" creationId="{03E193E3-BE7F-FB60-FE30-1B2ACF6F363F}"/>
          </ac:cxnSpMkLst>
        </pc:cxnChg>
        <pc:cxnChg chg="del mod">
          <ac:chgData name="Fu, Xinyuan (rdj4nv)" userId="209eecc1-5a55-47da-9008-71473fe32d19" providerId="ADAL" clId="{BD83844E-342C-4C39-86AB-C96055F731A5}" dt="2024-09-09T15:56:16.651" v="985" actId="478"/>
          <ac:cxnSpMkLst>
            <pc:docMk/>
            <pc:sldMk cId="1860684109" sldId="415"/>
            <ac:cxnSpMk id="23" creationId="{921890B2-C585-A550-1637-216475B20B34}"/>
          </ac:cxnSpMkLst>
        </pc:cxnChg>
        <pc:cxnChg chg="del mod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28" creationId="{AFAEFC5F-9B1B-48F7-5C5E-DF8AF522104F}"/>
          </ac:cxnSpMkLst>
        </pc:cxnChg>
        <pc:cxnChg chg="del mod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32" creationId="{E98CD7D1-1A61-AC9D-918B-86CB55824FF9}"/>
          </ac:cxnSpMkLst>
        </pc:cxnChg>
        <pc:cxnChg chg="del mod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34" creationId="{8E8DD6DA-FFCD-E64B-56B8-84E67DC9473E}"/>
          </ac:cxnSpMkLst>
        </pc:cxnChg>
        <pc:cxnChg chg="del mod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37" creationId="{D9AD65C6-D375-968F-7AA8-DE643DA940F1}"/>
          </ac:cxnSpMkLst>
        </pc:cxnChg>
        <pc:cxnChg chg="del mod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45" creationId="{42DCE29F-826C-9154-DF7D-2B915887B7F0}"/>
          </ac:cxnSpMkLst>
        </pc:cxnChg>
        <pc:cxnChg chg="del mod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47" creationId="{E1510839-7197-EB5F-CB3E-40A75058E359}"/>
          </ac:cxnSpMkLst>
        </pc:cxnChg>
        <pc:cxnChg chg="del mod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49" creationId="{626BCE12-17B9-B526-35A9-DEC8A712AA83}"/>
          </ac:cxnSpMkLst>
        </pc:cxnChg>
        <pc:cxnChg chg="del">
          <ac:chgData name="Fu, Xinyuan (rdj4nv)" userId="209eecc1-5a55-47da-9008-71473fe32d19" providerId="ADAL" clId="{BD83844E-342C-4C39-86AB-C96055F731A5}" dt="2024-09-09T15:56:15.518" v="984" actId="478"/>
          <ac:cxnSpMkLst>
            <pc:docMk/>
            <pc:sldMk cId="1860684109" sldId="415"/>
            <ac:cxnSpMk id="51" creationId="{084474D8-DE34-4278-418E-AB3314019CCC}"/>
          </ac:cxnSpMkLst>
        </pc:cxnChg>
        <pc:cxnChg chg="del mod">
          <ac:chgData name="Fu, Xinyuan (rdj4nv)" userId="209eecc1-5a55-47da-9008-71473fe32d19" providerId="ADAL" clId="{BD83844E-342C-4C39-86AB-C96055F731A5}" dt="2024-09-09T15:56:17.756" v="986" actId="478"/>
          <ac:cxnSpMkLst>
            <pc:docMk/>
            <pc:sldMk cId="1860684109" sldId="415"/>
            <ac:cxnSpMk id="57" creationId="{82E43DD5-1B92-FDB2-B1CB-A606BCD98118}"/>
          </ac:cxnSpMkLst>
        </pc:cxnChg>
      </pc:sldChg>
      <pc:sldChg chg="addSp delSp modSp add mod">
        <pc:chgData name="Fu, Xinyuan (rdj4nv)" userId="209eecc1-5a55-47da-9008-71473fe32d19" providerId="ADAL" clId="{BD83844E-342C-4C39-86AB-C96055F731A5}" dt="2024-09-11T00:53:55.471" v="5460" actId="14100"/>
        <pc:sldMkLst>
          <pc:docMk/>
          <pc:sldMk cId="1881721684" sldId="416"/>
        </pc:sldMkLst>
        <pc:spChg chg="add mod">
          <ac:chgData name="Fu, Xinyuan (rdj4nv)" userId="209eecc1-5a55-47da-9008-71473fe32d19" providerId="ADAL" clId="{BD83844E-342C-4C39-86AB-C96055F731A5}" dt="2024-09-11T00:28:39.690" v="4711" actId="14100"/>
          <ac:spMkLst>
            <pc:docMk/>
            <pc:sldMk cId="1881721684" sldId="416"/>
            <ac:spMk id="7" creationId="{E7E1E133-539B-911B-6AE7-7B48C80FC1D3}"/>
          </ac:spMkLst>
        </pc:spChg>
        <pc:spChg chg="add mod">
          <ac:chgData name="Fu, Xinyuan (rdj4nv)" userId="209eecc1-5a55-47da-9008-71473fe32d19" providerId="ADAL" clId="{BD83844E-342C-4C39-86AB-C96055F731A5}" dt="2024-09-11T00:53:55.471" v="5460" actId="14100"/>
          <ac:spMkLst>
            <pc:docMk/>
            <pc:sldMk cId="1881721684" sldId="416"/>
            <ac:spMk id="8" creationId="{99651027-E5D6-B0AC-0BAB-7DD0BD0B4DF2}"/>
          </ac:spMkLst>
        </pc:spChg>
        <pc:spChg chg="mod">
          <ac:chgData name="Fu, Xinyuan (rdj4nv)" userId="209eecc1-5a55-47da-9008-71473fe32d19" providerId="ADAL" clId="{BD83844E-342C-4C39-86AB-C96055F731A5}" dt="2024-09-09T16:10:08.565" v="1038" actId="20577"/>
          <ac:spMkLst>
            <pc:docMk/>
            <pc:sldMk cId="1881721684" sldId="416"/>
            <ac:spMk id="73" creationId="{00000000-0000-0000-0000-000000000000}"/>
          </ac:spMkLst>
        </pc:spChg>
        <pc:picChg chg="add del mod">
          <ac:chgData name="Fu, Xinyuan (rdj4nv)" userId="209eecc1-5a55-47da-9008-71473fe32d19" providerId="ADAL" clId="{BD83844E-342C-4C39-86AB-C96055F731A5}" dt="2024-09-10T17:53:11.054" v="1101" actId="478"/>
          <ac:picMkLst>
            <pc:docMk/>
            <pc:sldMk cId="1881721684" sldId="416"/>
            <ac:picMk id="3" creationId="{49E41C76-B6BC-9E62-FAFF-E4936B078EC3}"/>
          </ac:picMkLst>
        </pc:picChg>
        <pc:picChg chg="add mod">
          <ac:chgData name="Fu, Xinyuan (rdj4nv)" userId="209eecc1-5a55-47da-9008-71473fe32d19" providerId="ADAL" clId="{BD83844E-342C-4C39-86AB-C96055F731A5}" dt="2024-09-10T18:52:27.299" v="1923" actId="1076"/>
          <ac:picMkLst>
            <pc:docMk/>
            <pc:sldMk cId="1881721684" sldId="416"/>
            <ac:picMk id="6" creationId="{714B3B38-A3BD-6C2B-8E16-26BE78608B40}"/>
          </ac:picMkLst>
        </pc:picChg>
        <pc:picChg chg="del">
          <ac:chgData name="Fu, Xinyuan (rdj4nv)" userId="209eecc1-5a55-47da-9008-71473fe32d19" providerId="ADAL" clId="{BD83844E-342C-4C39-86AB-C96055F731A5}" dt="2024-09-09T16:09:48.521" v="996" actId="478"/>
          <ac:picMkLst>
            <pc:docMk/>
            <pc:sldMk cId="1881721684" sldId="416"/>
            <ac:picMk id="20" creationId="{8C9DBF14-3909-E6E6-4F69-E724691D3134}"/>
          </ac:picMkLst>
        </pc:picChg>
      </pc:sldChg>
      <pc:sldChg chg="modSp add del mod">
        <pc:chgData name="Fu, Xinyuan (rdj4nv)" userId="209eecc1-5a55-47da-9008-71473fe32d19" providerId="ADAL" clId="{BD83844E-342C-4C39-86AB-C96055F731A5}" dt="2024-09-09T15:24:26.622" v="946" actId="47"/>
        <pc:sldMkLst>
          <pc:docMk/>
          <pc:sldMk cId="3388885463" sldId="416"/>
        </pc:sldMkLst>
        <pc:spChg chg="mod">
          <ac:chgData name="Fu, Xinyuan (rdj4nv)" userId="209eecc1-5a55-47da-9008-71473fe32d19" providerId="ADAL" clId="{BD83844E-342C-4C39-86AB-C96055F731A5}" dt="2024-09-09T03:06:38.536" v="933" actId="1076"/>
          <ac:spMkLst>
            <pc:docMk/>
            <pc:sldMk cId="3388885463" sldId="416"/>
            <ac:spMk id="11" creationId="{C9598CF5-8FFD-585C-632B-C0B1A3CCA020}"/>
          </ac:spMkLst>
        </pc:spChg>
        <pc:cxnChg chg="mod">
          <ac:chgData name="Fu, Xinyuan (rdj4nv)" userId="209eecc1-5a55-47da-9008-71473fe32d19" providerId="ADAL" clId="{BD83844E-342C-4C39-86AB-C96055F731A5}" dt="2024-09-09T03:06:38.536" v="933" actId="1076"/>
          <ac:cxnSpMkLst>
            <pc:docMk/>
            <pc:sldMk cId="3388885463" sldId="416"/>
            <ac:cxnSpMk id="34" creationId="{8E8DD6DA-FFCD-E64B-56B8-84E67DC9473E}"/>
          </ac:cxnSpMkLst>
        </pc:cxnChg>
        <pc:cxnChg chg="mod">
          <ac:chgData name="Fu, Xinyuan (rdj4nv)" userId="209eecc1-5a55-47da-9008-71473fe32d19" providerId="ADAL" clId="{BD83844E-342C-4C39-86AB-C96055F731A5}" dt="2024-09-09T03:06:38.536" v="933" actId="1076"/>
          <ac:cxnSpMkLst>
            <pc:docMk/>
            <pc:sldMk cId="3388885463" sldId="416"/>
            <ac:cxnSpMk id="45" creationId="{42DCE29F-826C-9154-DF7D-2B915887B7F0}"/>
          </ac:cxnSpMkLst>
        </pc:cxnChg>
      </pc:sldChg>
      <pc:sldChg chg="addSp delSp modSp add mod">
        <pc:chgData name="Fu, Xinyuan (rdj4nv)" userId="209eecc1-5a55-47da-9008-71473fe32d19" providerId="ADAL" clId="{BD83844E-342C-4C39-86AB-C96055F731A5}" dt="2024-09-11T00:54:43.451" v="5536" actId="20577"/>
        <pc:sldMkLst>
          <pc:docMk/>
          <pc:sldMk cId="1359590726" sldId="417"/>
        </pc:sldMkLst>
        <pc:spChg chg="add mod">
          <ac:chgData name="Fu, Xinyuan (rdj4nv)" userId="209eecc1-5a55-47da-9008-71473fe32d19" providerId="ADAL" clId="{BD83844E-342C-4C39-86AB-C96055F731A5}" dt="2024-09-10T18:20:18.920" v="1266" actId="1076"/>
          <ac:spMkLst>
            <pc:docMk/>
            <pc:sldMk cId="1359590726" sldId="417"/>
            <ac:spMk id="10" creationId="{907CEB7D-5B15-D399-F39B-54A6A2DDF82A}"/>
          </ac:spMkLst>
        </pc:spChg>
        <pc:spChg chg="add mod">
          <ac:chgData name="Fu, Xinyuan (rdj4nv)" userId="209eecc1-5a55-47da-9008-71473fe32d19" providerId="ADAL" clId="{BD83844E-342C-4C39-86AB-C96055F731A5}" dt="2024-09-11T00:54:43.451" v="5536" actId="20577"/>
          <ac:spMkLst>
            <pc:docMk/>
            <pc:sldMk cId="1359590726" sldId="417"/>
            <ac:spMk id="11" creationId="{442F793B-9F28-8B53-223B-1044BBC055E4}"/>
          </ac:spMkLst>
        </pc:spChg>
        <pc:spChg chg="mod">
          <ac:chgData name="Fu, Xinyuan (rdj4nv)" userId="209eecc1-5a55-47da-9008-71473fe32d19" providerId="ADAL" clId="{BD83844E-342C-4C39-86AB-C96055F731A5}" dt="2024-09-11T00:46:07.290" v="4939" actId="14100"/>
          <ac:spMkLst>
            <pc:docMk/>
            <pc:sldMk cId="1359590726" sldId="417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BD83844E-342C-4C39-86AB-C96055F731A5}" dt="2024-09-10T17:44:40.691" v="1067" actId="478"/>
          <ac:picMkLst>
            <pc:docMk/>
            <pc:sldMk cId="1359590726" sldId="417"/>
            <ac:picMk id="3" creationId="{49E41C76-B6BC-9E62-FAFF-E4936B078EC3}"/>
          </ac:picMkLst>
        </pc:picChg>
        <pc:picChg chg="add mod modCrop">
          <ac:chgData name="Fu, Xinyuan (rdj4nv)" userId="209eecc1-5a55-47da-9008-71473fe32d19" providerId="ADAL" clId="{BD83844E-342C-4C39-86AB-C96055F731A5}" dt="2024-09-10T17:49:42.938" v="1100" actId="1076"/>
          <ac:picMkLst>
            <pc:docMk/>
            <pc:sldMk cId="1359590726" sldId="417"/>
            <ac:picMk id="4" creationId="{B14F964F-203E-7EC1-2F8E-829466FF7232}"/>
          </ac:picMkLst>
        </pc:picChg>
        <pc:picChg chg="add mod modCrop">
          <ac:chgData name="Fu, Xinyuan (rdj4nv)" userId="209eecc1-5a55-47da-9008-71473fe32d19" providerId="ADAL" clId="{BD83844E-342C-4C39-86AB-C96055F731A5}" dt="2024-09-10T17:49:42.938" v="1100" actId="1076"/>
          <ac:picMkLst>
            <pc:docMk/>
            <pc:sldMk cId="1359590726" sldId="417"/>
            <ac:picMk id="7" creationId="{10ED590A-E6D0-6A4E-F958-E4C581179B38}"/>
          </ac:picMkLst>
        </pc:picChg>
        <pc:picChg chg="add mod modCrop">
          <ac:chgData name="Fu, Xinyuan (rdj4nv)" userId="209eecc1-5a55-47da-9008-71473fe32d19" providerId="ADAL" clId="{BD83844E-342C-4C39-86AB-C96055F731A5}" dt="2024-09-10T18:20:10.458" v="1265" actId="14100"/>
          <ac:picMkLst>
            <pc:docMk/>
            <pc:sldMk cId="1359590726" sldId="417"/>
            <ac:picMk id="8" creationId="{AD2C30AB-9390-724E-2305-D0558A528CC5}"/>
          </ac:picMkLst>
        </pc:picChg>
      </pc:sldChg>
      <pc:sldChg chg="addSp delSp modSp add mod ord">
        <pc:chgData name="Fu, Xinyuan (rdj4nv)" userId="209eecc1-5a55-47da-9008-71473fe32d19" providerId="ADAL" clId="{BD83844E-342C-4C39-86AB-C96055F731A5}" dt="2024-09-11T00:53:14.781" v="5350" actId="1076"/>
        <pc:sldMkLst>
          <pc:docMk/>
          <pc:sldMk cId="2813225089" sldId="418"/>
        </pc:sldMkLst>
        <pc:spChg chg="add mod">
          <ac:chgData name="Fu, Xinyuan (rdj4nv)" userId="209eecc1-5a55-47da-9008-71473fe32d19" providerId="ADAL" clId="{BD83844E-342C-4C39-86AB-C96055F731A5}" dt="2024-09-10T18:48:44.390" v="1905" actId="1076"/>
          <ac:spMkLst>
            <pc:docMk/>
            <pc:sldMk cId="2813225089" sldId="418"/>
            <ac:spMk id="8" creationId="{79523535-3FF0-D3EC-DC7C-47E7993A22A0}"/>
          </ac:spMkLst>
        </pc:spChg>
        <pc:spChg chg="add mod">
          <ac:chgData name="Fu, Xinyuan (rdj4nv)" userId="209eecc1-5a55-47da-9008-71473fe32d19" providerId="ADAL" clId="{BD83844E-342C-4C39-86AB-C96055F731A5}" dt="2024-09-11T00:52:29.246" v="5282" actId="20577"/>
          <ac:spMkLst>
            <pc:docMk/>
            <pc:sldMk cId="2813225089" sldId="418"/>
            <ac:spMk id="10" creationId="{1FC32762-B06A-EFB3-83AA-F90ABE85B302}"/>
          </ac:spMkLst>
        </pc:spChg>
        <pc:spChg chg="add mod">
          <ac:chgData name="Fu, Xinyuan (rdj4nv)" userId="209eecc1-5a55-47da-9008-71473fe32d19" providerId="ADAL" clId="{BD83844E-342C-4C39-86AB-C96055F731A5}" dt="2024-09-11T00:53:14.781" v="5350" actId="1076"/>
          <ac:spMkLst>
            <pc:docMk/>
            <pc:sldMk cId="2813225089" sldId="418"/>
            <ac:spMk id="11" creationId="{76A6FABC-0C23-57C3-690D-43B1EAF19700}"/>
          </ac:spMkLst>
        </pc:spChg>
        <pc:graphicFrameChg chg="add mod modGraphic">
          <ac:chgData name="Fu, Xinyuan (rdj4nv)" userId="209eecc1-5a55-47da-9008-71473fe32d19" providerId="ADAL" clId="{BD83844E-342C-4C39-86AB-C96055F731A5}" dt="2024-09-11T00:52:34.557" v="5283" actId="1076"/>
          <ac:graphicFrameMkLst>
            <pc:docMk/>
            <pc:sldMk cId="2813225089" sldId="418"/>
            <ac:graphicFrameMk id="4" creationId="{8EE3BE1E-90B7-CFB6-1C3E-CA1CC59AB00A}"/>
          </ac:graphicFrameMkLst>
        </pc:graphicFrameChg>
        <pc:graphicFrameChg chg="add del">
          <ac:chgData name="Fu, Xinyuan (rdj4nv)" userId="209eecc1-5a55-47da-9008-71473fe32d19" providerId="ADAL" clId="{BD83844E-342C-4C39-86AB-C96055F731A5}" dt="2024-09-10T18:40:50.696" v="1469" actId="3680"/>
          <ac:graphicFrameMkLst>
            <pc:docMk/>
            <pc:sldMk cId="2813225089" sldId="418"/>
            <ac:graphicFrameMk id="7" creationId="{BA007133-DDCD-8CC3-CBE3-E611FBBF23B5}"/>
          </ac:graphicFrameMkLst>
        </pc:graphicFrameChg>
        <pc:picChg chg="add mod modCrop">
          <ac:chgData name="Fu, Xinyuan (rdj4nv)" userId="209eecc1-5a55-47da-9008-71473fe32d19" providerId="ADAL" clId="{BD83844E-342C-4C39-86AB-C96055F731A5}" dt="2024-09-10T18:27:49.470" v="1278" actId="1076"/>
          <ac:picMkLst>
            <pc:docMk/>
            <pc:sldMk cId="2813225089" sldId="418"/>
            <ac:picMk id="3" creationId="{0CD1FCD6-E08A-1389-4A93-39A45F453EB6}"/>
          </ac:picMkLst>
        </pc:picChg>
        <pc:picChg chg="del">
          <ac:chgData name="Fu, Xinyuan (rdj4nv)" userId="209eecc1-5a55-47da-9008-71473fe32d19" providerId="ADAL" clId="{BD83844E-342C-4C39-86AB-C96055F731A5}" dt="2024-09-10T18:23:22.915" v="1268" actId="478"/>
          <ac:picMkLst>
            <pc:docMk/>
            <pc:sldMk cId="2813225089" sldId="418"/>
            <ac:picMk id="6" creationId="{714B3B38-A3BD-6C2B-8E16-26BE78608B40}"/>
          </ac:picMkLst>
        </pc:picChg>
      </pc:sldChg>
      <pc:sldChg chg="addSp delSp modSp add mod">
        <pc:chgData name="Fu, Xinyuan (rdj4nv)" userId="209eecc1-5a55-47da-9008-71473fe32d19" providerId="ADAL" clId="{BD83844E-342C-4C39-86AB-C96055F731A5}" dt="2024-09-11T00:51:51.752" v="5248" actId="14100"/>
        <pc:sldMkLst>
          <pc:docMk/>
          <pc:sldMk cId="1031112808" sldId="419"/>
        </pc:sldMkLst>
        <pc:spChg chg="add mod">
          <ac:chgData name="Fu, Xinyuan (rdj4nv)" userId="209eecc1-5a55-47da-9008-71473fe32d19" providerId="ADAL" clId="{BD83844E-342C-4C39-86AB-C96055F731A5}" dt="2024-09-10T19:12:22.832" v="2085" actId="767"/>
          <ac:spMkLst>
            <pc:docMk/>
            <pc:sldMk cId="1031112808" sldId="419"/>
            <ac:spMk id="10" creationId="{5EFE5128-2E78-1E50-E1F4-F55211049C6A}"/>
          </ac:spMkLst>
        </pc:spChg>
        <pc:spChg chg="add mod">
          <ac:chgData name="Fu, Xinyuan (rdj4nv)" userId="209eecc1-5a55-47da-9008-71473fe32d19" providerId="ADAL" clId="{BD83844E-342C-4C39-86AB-C96055F731A5}" dt="2024-09-10T22:50:02.689" v="2703" actId="14100"/>
          <ac:spMkLst>
            <pc:docMk/>
            <pc:sldMk cId="1031112808" sldId="419"/>
            <ac:spMk id="12" creationId="{FB5AC96C-88CE-B5DD-909C-8DD0DDFA0EEA}"/>
          </ac:spMkLst>
        </pc:spChg>
        <pc:spChg chg="add mod">
          <ac:chgData name="Fu, Xinyuan (rdj4nv)" userId="209eecc1-5a55-47da-9008-71473fe32d19" providerId="ADAL" clId="{BD83844E-342C-4C39-86AB-C96055F731A5}" dt="2024-09-10T22:50:30.272" v="2736" actId="403"/>
          <ac:spMkLst>
            <pc:docMk/>
            <pc:sldMk cId="1031112808" sldId="419"/>
            <ac:spMk id="13" creationId="{E99BCB3D-9469-4336-5C1B-BA1E8E2E7AD6}"/>
          </ac:spMkLst>
        </pc:spChg>
        <pc:spChg chg="add mod">
          <ac:chgData name="Fu, Xinyuan (rdj4nv)" userId="209eecc1-5a55-47da-9008-71473fe32d19" providerId="ADAL" clId="{BD83844E-342C-4C39-86AB-C96055F731A5}" dt="2024-09-10T22:59:24.532" v="2988" actId="14100"/>
          <ac:spMkLst>
            <pc:docMk/>
            <pc:sldMk cId="1031112808" sldId="419"/>
            <ac:spMk id="14" creationId="{2388B284-6457-617A-4A54-D7DFFB9E2905}"/>
          </ac:spMkLst>
        </pc:spChg>
        <pc:spChg chg="add mod">
          <ac:chgData name="Fu, Xinyuan (rdj4nv)" userId="209eecc1-5a55-47da-9008-71473fe32d19" providerId="ADAL" clId="{BD83844E-342C-4C39-86AB-C96055F731A5}" dt="2024-09-10T22:59:30.909" v="2990" actId="1076"/>
          <ac:spMkLst>
            <pc:docMk/>
            <pc:sldMk cId="1031112808" sldId="419"/>
            <ac:spMk id="15" creationId="{FA9F6659-FFE1-E683-DF65-566299F2598D}"/>
          </ac:spMkLst>
        </pc:spChg>
        <pc:spChg chg="add mod">
          <ac:chgData name="Fu, Xinyuan (rdj4nv)" userId="209eecc1-5a55-47da-9008-71473fe32d19" providerId="ADAL" clId="{BD83844E-342C-4C39-86AB-C96055F731A5}" dt="2024-09-10T22:59:35.576" v="2992" actId="1076"/>
          <ac:spMkLst>
            <pc:docMk/>
            <pc:sldMk cId="1031112808" sldId="419"/>
            <ac:spMk id="16" creationId="{C3179F5B-462E-33FA-503B-38FD5132BD4E}"/>
          </ac:spMkLst>
        </pc:spChg>
        <pc:spChg chg="add mod">
          <ac:chgData name="Fu, Xinyuan (rdj4nv)" userId="209eecc1-5a55-47da-9008-71473fe32d19" providerId="ADAL" clId="{BD83844E-342C-4C39-86AB-C96055F731A5}" dt="2024-09-11T00:51:51.752" v="5248" actId="14100"/>
          <ac:spMkLst>
            <pc:docMk/>
            <pc:sldMk cId="1031112808" sldId="419"/>
            <ac:spMk id="17" creationId="{179AD006-4CBB-B444-4306-68197044EBEE}"/>
          </ac:spMkLst>
        </pc:spChg>
        <pc:spChg chg="mod">
          <ac:chgData name="Fu, Xinyuan (rdj4nv)" userId="209eecc1-5a55-47da-9008-71473fe32d19" providerId="ADAL" clId="{BD83844E-342C-4C39-86AB-C96055F731A5}" dt="2024-09-11T00:31:28.974" v="4719" actId="20577"/>
          <ac:spMkLst>
            <pc:docMk/>
            <pc:sldMk cId="1031112808" sldId="419"/>
            <ac:spMk id="73" creationId="{00000000-0000-0000-0000-000000000000}"/>
          </ac:spMkLst>
        </pc:spChg>
        <pc:graphicFrameChg chg="add mod modGraphic">
          <ac:chgData name="Fu, Xinyuan (rdj4nv)" userId="209eecc1-5a55-47da-9008-71473fe32d19" providerId="ADAL" clId="{BD83844E-342C-4C39-86AB-C96055F731A5}" dt="2024-09-10T20:58:31.613" v="2258" actId="20577"/>
          <ac:graphicFrameMkLst>
            <pc:docMk/>
            <pc:sldMk cId="1031112808" sldId="419"/>
            <ac:graphicFrameMk id="11" creationId="{772B0386-4525-6903-877F-7B2FF8F2712E}"/>
          </ac:graphicFrameMkLst>
        </pc:graphicFrameChg>
        <pc:picChg chg="add del mod">
          <ac:chgData name="Fu, Xinyuan (rdj4nv)" userId="209eecc1-5a55-47da-9008-71473fe32d19" providerId="ADAL" clId="{BD83844E-342C-4C39-86AB-C96055F731A5}" dt="2024-09-10T19:07:31.724" v="2048" actId="478"/>
          <ac:picMkLst>
            <pc:docMk/>
            <pc:sldMk cId="1031112808" sldId="419"/>
            <ac:picMk id="3" creationId="{ACE5ED13-8664-C596-8FF7-F31DF9ACC079}"/>
          </ac:picMkLst>
        </pc:picChg>
        <pc:picChg chg="add del mod">
          <ac:chgData name="Fu, Xinyuan (rdj4nv)" userId="209eecc1-5a55-47da-9008-71473fe32d19" providerId="ADAL" clId="{BD83844E-342C-4C39-86AB-C96055F731A5}" dt="2024-09-10T19:04:22.875" v="2046" actId="478"/>
          <ac:picMkLst>
            <pc:docMk/>
            <pc:sldMk cId="1031112808" sldId="419"/>
            <ac:picMk id="6" creationId="{30CCBF1A-4C79-2CB5-6D80-D1D3CC692694}"/>
          </ac:picMkLst>
        </pc:picChg>
        <pc:picChg chg="add mod">
          <ac:chgData name="Fu, Xinyuan (rdj4nv)" userId="209eecc1-5a55-47da-9008-71473fe32d19" providerId="ADAL" clId="{BD83844E-342C-4C39-86AB-C96055F731A5}" dt="2024-09-10T19:14:14.595" v="2154" actId="14100"/>
          <ac:picMkLst>
            <pc:docMk/>
            <pc:sldMk cId="1031112808" sldId="419"/>
            <ac:picMk id="8" creationId="{B8C54F78-0283-85B7-E3CF-F8C6F061C2B6}"/>
          </ac:picMkLst>
        </pc:picChg>
        <pc:picChg chg="del">
          <ac:chgData name="Fu, Xinyuan (rdj4nv)" userId="209eecc1-5a55-47da-9008-71473fe32d19" providerId="ADAL" clId="{BD83844E-342C-4C39-86AB-C96055F731A5}" dt="2024-09-10T19:02:08.515" v="2035" actId="478"/>
          <ac:picMkLst>
            <pc:docMk/>
            <pc:sldMk cId="1031112808" sldId="419"/>
            <ac:picMk id="62" creationId="{D4BCDD3E-E590-7204-4E03-BA36D5DBBF03}"/>
          </ac:picMkLst>
        </pc:picChg>
        <pc:picChg chg="del">
          <ac:chgData name="Fu, Xinyuan (rdj4nv)" userId="209eecc1-5a55-47da-9008-71473fe32d19" providerId="ADAL" clId="{BD83844E-342C-4C39-86AB-C96055F731A5}" dt="2024-09-10T19:02:09.127" v="2036" actId="478"/>
          <ac:picMkLst>
            <pc:docMk/>
            <pc:sldMk cId="1031112808" sldId="419"/>
            <ac:picMk id="65" creationId="{1EA31C6F-06A0-3582-CE66-3700FECB91E1}"/>
          </ac:picMkLst>
        </pc:picChg>
      </pc:sldChg>
      <pc:sldChg chg="addSp delSp modSp add mod modAnim">
        <pc:chgData name="Fu, Xinyuan (rdj4nv)" userId="209eecc1-5a55-47da-9008-71473fe32d19" providerId="ADAL" clId="{BD83844E-342C-4C39-86AB-C96055F731A5}" dt="2024-09-11T04:05:08.909" v="5662" actId="1076"/>
        <pc:sldMkLst>
          <pc:docMk/>
          <pc:sldMk cId="2775822741" sldId="420"/>
        </pc:sldMkLst>
        <pc:spChg chg="add mod">
          <ac:chgData name="Fu, Xinyuan (rdj4nv)" userId="209eecc1-5a55-47da-9008-71473fe32d19" providerId="ADAL" clId="{BD83844E-342C-4C39-86AB-C96055F731A5}" dt="2024-09-11T04:05:08.909" v="5662" actId="1076"/>
          <ac:spMkLst>
            <pc:docMk/>
            <pc:sldMk cId="2775822741" sldId="420"/>
            <ac:spMk id="2" creationId="{9D4178F9-4EBB-EC92-0794-50DD12C76CA5}"/>
          </ac:spMkLst>
        </pc:spChg>
        <pc:spChg chg="add mod">
          <ac:chgData name="Fu, Xinyuan (rdj4nv)" userId="209eecc1-5a55-47da-9008-71473fe32d19" providerId="ADAL" clId="{BD83844E-342C-4C39-86AB-C96055F731A5}" dt="2024-09-11T00:52:03.778" v="5252" actId="1076"/>
          <ac:spMkLst>
            <pc:docMk/>
            <pc:sldMk cId="2775822741" sldId="420"/>
            <ac:spMk id="12" creationId="{946F7A34-EE14-B57B-3847-903981B58221}"/>
          </ac:spMkLst>
        </pc:spChg>
        <pc:spChg chg="add mod">
          <ac:chgData name="Fu, Xinyuan (rdj4nv)" userId="209eecc1-5a55-47da-9008-71473fe32d19" providerId="ADAL" clId="{BD83844E-342C-4C39-86AB-C96055F731A5}" dt="2024-09-11T00:57:52.291" v="5636"/>
          <ac:spMkLst>
            <pc:docMk/>
            <pc:sldMk cId="2775822741" sldId="420"/>
            <ac:spMk id="13" creationId="{ECF20739-55DB-FADE-BB33-F34EF8519EC2}"/>
          </ac:spMkLst>
        </pc:spChg>
        <pc:spChg chg="mod">
          <ac:chgData name="Fu, Xinyuan (rdj4nv)" userId="209eecc1-5a55-47da-9008-71473fe32d19" providerId="ADAL" clId="{BD83844E-342C-4C39-86AB-C96055F731A5}" dt="2024-09-11T00:31:36.083" v="4723" actId="20577"/>
          <ac:spMkLst>
            <pc:docMk/>
            <pc:sldMk cId="2775822741" sldId="420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BD83844E-342C-4C39-86AB-C96055F731A5}" dt="2024-09-10T19:04:17.663" v="2044" actId="478"/>
          <ac:picMkLst>
            <pc:docMk/>
            <pc:sldMk cId="2775822741" sldId="420"/>
            <ac:picMk id="3" creationId="{ACE5ED13-8664-C596-8FF7-F31DF9ACC079}"/>
          </ac:picMkLst>
        </pc:picChg>
        <pc:picChg chg="mod">
          <ac:chgData name="Fu, Xinyuan (rdj4nv)" userId="209eecc1-5a55-47da-9008-71473fe32d19" providerId="ADAL" clId="{BD83844E-342C-4C39-86AB-C96055F731A5}" dt="2024-09-10T19:04:20.277" v="2045" actId="1076"/>
          <ac:picMkLst>
            <pc:docMk/>
            <pc:sldMk cId="2775822741" sldId="420"/>
            <ac:picMk id="6" creationId="{30CCBF1A-4C79-2CB5-6D80-D1D3CC692694}"/>
          </ac:picMkLst>
        </pc:picChg>
        <pc:cxnChg chg="add mod">
          <ac:chgData name="Fu, Xinyuan (rdj4nv)" userId="209eecc1-5a55-47da-9008-71473fe32d19" providerId="ADAL" clId="{BD83844E-342C-4C39-86AB-C96055F731A5}" dt="2024-09-10T23:35:40.120" v="3196" actId="14100"/>
          <ac:cxnSpMkLst>
            <pc:docMk/>
            <pc:sldMk cId="2775822741" sldId="420"/>
            <ac:cxnSpMk id="4" creationId="{04C752CC-2794-9FE6-23D7-6C48DB0FAF73}"/>
          </ac:cxnSpMkLst>
        </pc:cxnChg>
        <pc:cxnChg chg="add mod">
          <ac:chgData name="Fu, Xinyuan (rdj4nv)" userId="209eecc1-5a55-47da-9008-71473fe32d19" providerId="ADAL" clId="{BD83844E-342C-4C39-86AB-C96055F731A5}" dt="2024-09-10T23:35:48.140" v="3198" actId="1076"/>
          <ac:cxnSpMkLst>
            <pc:docMk/>
            <pc:sldMk cId="2775822741" sldId="420"/>
            <ac:cxnSpMk id="10" creationId="{E41CA0FC-F5A5-61FA-FA19-767762923ACF}"/>
          </ac:cxnSpMkLst>
        </pc:cxnChg>
        <pc:cxnChg chg="add mod">
          <ac:chgData name="Fu, Xinyuan (rdj4nv)" userId="209eecc1-5a55-47da-9008-71473fe32d19" providerId="ADAL" clId="{BD83844E-342C-4C39-86AB-C96055F731A5}" dt="2024-09-10T23:36:05.390" v="3200" actId="1076"/>
          <ac:cxnSpMkLst>
            <pc:docMk/>
            <pc:sldMk cId="2775822741" sldId="420"/>
            <ac:cxnSpMk id="11" creationId="{D1F1C51B-B735-CB3C-EB89-DC2C0D0FDBF8}"/>
          </ac:cxnSpMkLst>
        </pc:cxnChg>
      </pc:sldChg>
      <pc:sldChg chg="addSp modSp add mod">
        <pc:chgData name="Fu, Xinyuan (rdj4nv)" userId="209eecc1-5a55-47da-9008-71473fe32d19" providerId="ADAL" clId="{BD83844E-342C-4C39-86AB-C96055F731A5}" dt="2024-09-11T00:51:59.629" v="5250" actId="1076"/>
        <pc:sldMkLst>
          <pc:docMk/>
          <pc:sldMk cId="4018860072" sldId="421"/>
        </pc:sldMkLst>
        <pc:spChg chg="add mod">
          <ac:chgData name="Fu, Xinyuan (rdj4nv)" userId="209eecc1-5a55-47da-9008-71473fe32d19" providerId="ADAL" clId="{BD83844E-342C-4C39-86AB-C96055F731A5}" dt="2024-09-10T22:58:29.479" v="2983" actId="14100"/>
          <ac:spMkLst>
            <pc:docMk/>
            <pc:sldMk cId="4018860072" sldId="421"/>
            <ac:spMk id="2" creationId="{C20F4C36-346D-62D8-CBB6-BA32D06FEF02}"/>
          </ac:spMkLst>
        </pc:spChg>
        <pc:spChg chg="add mod">
          <ac:chgData name="Fu, Xinyuan (rdj4nv)" userId="209eecc1-5a55-47da-9008-71473fe32d19" providerId="ADAL" clId="{BD83844E-342C-4C39-86AB-C96055F731A5}" dt="2024-09-11T00:51:59.629" v="5250" actId="1076"/>
          <ac:spMkLst>
            <pc:docMk/>
            <pc:sldMk cId="4018860072" sldId="421"/>
            <ac:spMk id="8" creationId="{3BC97C95-95BF-4470-13BB-8F8B918FC31E}"/>
          </ac:spMkLst>
        </pc:spChg>
        <pc:spChg chg="mod">
          <ac:chgData name="Fu, Xinyuan (rdj4nv)" userId="209eecc1-5a55-47da-9008-71473fe32d19" providerId="ADAL" clId="{BD83844E-342C-4C39-86AB-C96055F731A5}" dt="2024-09-11T00:31:32.309" v="4721" actId="20577"/>
          <ac:spMkLst>
            <pc:docMk/>
            <pc:sldMk cId="4018860072" sldId="421"/>
            <ac:spMk id="73" creationId="{00000000-0000-0000-0000-000000000000}"/>
          </ac:spMkLst>
        </pc:spChg>
        <pc:cxnChg chg="add mod">
          <ac:chgData name="Fu, Xinyuan (rdj4nv)" userId="209eecc1-5a55-47da-9008-71473fe32d19" providerId="ADAL" clId="{BD83844E-342C-4C39-86AB-C96055F731A5}" dt="2024-09-10T23:00:57.332" v="2996" actId="1076"/>
          <ac:cxnSpMkLst>
            <pc:docMk/>
            <pc:sldMk cId="4018860072" sldId="421"/>
            <ac:cxnSpMk id="6" creationId="{53EF528F-7815-B956-4B07-7A8BD7F70D59}"/>
          </ac:cxnSpMkLst>
        </pc:cxnChg>
        <pc:cxnChg chg="add mod">
          <ac:chgData name="Fu, Xinyuan (rdj4nv)" userId="209eecc1-5a55-47da-9008-71473fe32d19" providerId="ADAL" clId="{BD83844E-342C-4C39-86AB-C96055F731A5}" dt="2024-09-10T23:01:05.674" v="2998" actId="1076"/>
          <ac:cxnSpMkLst>
            <pc:docMk/>
            <pc:sldMk cId="4018860072" sldId="421"/>
            <ac:cxnSpMk id="7" creationId="{96D2CF9E-B752-02F8-B16D-32EFCEE98F24}"/>
          </ac:cxnSpMkLst>
        </pc:cxnChg>
      </pc:sldChg>
      <pc:sldChg chg="modSp add del mod ord">
        <pc:chgData name="Fu, Xinyuan (rdj4nv)" userId="209eecc1-5a55-47da-9008-71473fe32d19" providerId="ADAL" clId="{BD83844E-342C-4C39-86AB-C96055F731A5}" dt="2024-09-11T02:03:42.571" v="5644" actId="47"/>
        <pc:sldMkLst>
          <pc:docMk/>
          <pc:sldMk cId="2776524167" sldId="422"/>
        </pc:sldMkLst>
        <pc:spChg chg="mod">
          <ac:chgData name="Fu, Xinyuan (rdj4nv)" userId="209eecc1-5a55-47da-9008-71473fe32d19" providerId="ADAL" clId="{BD83844E-342C-4C39-86AB-C96055F731A5}" dt="2024-09-10T19:11:34.531" v="2063" actId="20577"/>
          <ac:spMkLst>
            <pc:docMk/>
            <pc:sldMk cId="2776524167" sldId="422"/>
            <ac:spMk id="9" creationId="{00000000-0000-0000-0000-000000000000}"/>
          </ac:spMkLst>
        </pc:spChg>
      </pc:sldChg>
      <pc:sldChg chg="addSp delSp modSp add mod modNotesTx">
        <pc:chgData name="Fu, Xinyuan (rdj4nv)" userId="209eecc1-5a55-47da-9008-71473fe32d19" providerId="ADAL" clId="{BD83844E-342C-4C39-86AB-C96055F731A5}" dt="2024-09-11T00:55:42.303" v="5611" actId="14100"/>
        <pc:sldMkLst>
          <pc:docMk/>
          <pc:sldMk cId="123467382" sldId="423"/>
        </pc:sldMkLst>
        <pc:spChg chg="del">
          <ac:chgData name="Fu, Xinyuan (rdj4nv)" userId="209eecc1-5a55-47da-9008-71473fe32d19" providerId="ADAL" clId="{BD83844E-342C-4C39-86AB-C96055F731A5}" dt="2024-09-10T23:59:00.171" v="3454" actId="478"/>
          <ac:spMkLst>
            <pc:docMk/>
            <pc:sldMk cId="123467382" sldId="423"/>
            <ac:spMk id="2" creationId="{9D4178F9-4EBB-EC92-0794-50DD12C76CA5}"/>
          </ac:spMkLst>
        </pc:spChg>
        <pc:spChg chg="add mod">
          <ac:chgData name="Fu, Xinyuan (rdj4nv)" userId="209eecc1-5a55-47da-9008-71473fe32d19" providerId="ADAL" clId="{BD83844E-342C-4C39-86AB-C96055F731A5}" dt="2024-09-11T00:55:42.303" v="5611" actId="14100"/>
          <ac:spMkLst>
            <pc:docMk/>
            <pc:sldMk cId="123467382" sldId="423"/>
            <ac:spMk id="7" creationId="{3DF56A3C-9DEA-EB85-D9F4-8091586AE1AA}"/>
          </ac:spMkLst>
        </pc:spChg>
        <pc:spChg chg="mod">
          <ac:chgData name="Fu, Xinyuan (rdj4nv)" userId="209eecc1-5a55-47da-9008-71473fe32d19" providerId="ADAL" clId="{BD83844E-342C-4C39-86AB-C96055F731A5}" dt="2024-09-11T00:31:40.998" v="4725" actId="20577"/>
          <ac:spMkLst>
            <pc:docMk/>
            <pc:sldMk cId="123467382" sldId="423"/>
            <ac:spMk id="73" creationId="{00000000-0000-0000-0000-000000000000}"/>
          </ac:spMkLst>
        </pc:spChg>
        <pc:graphicFrameChg chg="add mod modGraphic">
          <ac:chgData name="Fu, Xinyuan (rdj4nv)" userId="209eecc1-5a55-47da-9008-71473fe32d19" providerId="ADAL" clId="{BD83844E-342C-4C39-86AB-C96055F731A5}" dt="2024-09-11T00:39:29.742" v="4744" actId="20577"/>
          <ac:graphicFrameMkLst>
            <pc:docMk/>
            <pc:sldMk cId="123467382" sldId="423"/>
            <ac:graphicFrameMk id="3" creationId="{E7E1C712-9CEF-F31D-1028-103230745310}"/>
          </ac:graphicFrameMkLst>
        </pc:graphicFrameChg>
        <pc:picChg chg="del">
          <ac:chgData name="Fu, Xinyuan (rdj4nv)" userId="209eecc1-5a55-47da-9008-71473fe32d19" providerId="ADAL" clId="{BD83844E-342C-4C39-86AB-C96055F731A5}" dt="2024-09-10T23:58:56.388" v="3453" actId="478"/>
          <ac:picMkLst>
            <pc:docMk/>
            <pc:sldMk cId="123467382" sldId="423"/>
            <ac:picMk id="6" creationId="{30CCBF1A-4C79-2CB5-6D80-D1D3CC692694}"/>
          </ac:picMkLst>
        </pc:picChg>
        <pc:cxnChg chg="del">
          <ac:chgData name="Fu, Xinyuan (rdj4nv)" userId="209eecc1-5a55-47da-9008-71473fe32d19" providerId="ADAL" clId="{BD83844E-342C-4C39-86AB-C96055F731A5}" dt="2024-09-10T23:59:00.171" v="3454" actId="478"/>
          <ac:cxnSpMkLst>
            <pc:docMk/>
            <pc:sldMk cId="123467382" sldId="423"/>
            <ac:cxnSpMk id="4" creationId="{04C752CC-2794-9FE6-23D7-6C48DB0FAF73}"/>
          </ac:cxnSpMkLst>
        </pc:cxnChg>
        <pc:cxnChg chg="del">
          <ac:chgData name="Fu, Xinyuan (rdj4nv)" userId="209eecc1-5a55-47da-9008-71473fe32d19" providerId="ADAL" clId="{BD83844E-342C-4C39-86AB-C96055F731A5}" dt="2024-09-10T23:59:00.171" v="3454" actId="478"/>
          <ac:cxnSpMkLst>
            <pc:docMk/>
            <pc:sldMk cId="123467382" sldId="423"/>
            <ac:cxnSpMk id="10" creationId="{E41CA0FC-F5A5-61FA-FA19-767762923ACF}"/>
          </ac:cxnSpMkLst>
        </pc:cxnChg>
        <pc:cxnChg chg="del">
          <ac:chgData name="Fu, Xinyuan (rdj4nv)" userId="209eecc1-5a55-47da-9008-71473fe32d19" providerId="ADAL" clId="{BD83844E-342C-4C39-86AB-C96055F731A5}" dt="2024-09-10T23:59:00.171" v="3454" actId="478"/>
          <ac:cxnSpMkLst>
            <pc:docMk/>
            <pc:sldMk cId="123467382" sldId="423"/>
            <ac:cxnSpMk id="11" creationId="{D1F1C51B-B735-CB3C-EB89-DC2C0D0FDBF8}"/>
          </ac:cxnSpMkLst>
        </pc:cxnChg>
      </pc:sldChg>
      <pc:sldChg chg="new del">
        <pc:chgData name="Fu, Xinyuan (rdj4nv)" userId="209eecc1-5a55-47da-9008-71473fe32d19" providerId="ADAL" clId="{BD83844E-342C-4C39-86AB-C96055F731A5}" dt="2024-09-10T19:12:12.826" v="2084" actId="680"/>
        <pc:sldMkLst>
          <pc:docMk/>
          <pc:sldMk cId="2501752731" sldId="423"/>
        </pc:sldMkLst>
      </pc:sldChg>
      <pc:sldChg chg="add del">
        <pc:chgData name="Fu, Xinyuan (rdj4nv)" userId="209eecc1-5a55-47da-9008-71473fe32d19" providerId="ADAL" clId="{BD83844E-342C-4C39-86AB-C96055F731A5}" dt="2024-09-11T00:26:45.709" v="4700"/>
        <pc:sldMkLst>
          <pc:docMk/>
          <pc:sldMk cId="874137848" sldId="424"/>
        </pc:sldMkLst>
      </pc:sldChg>
      <pc:sldChg chg="addSp delSp modSp add mod ord modNotesTx">
        <pc:chgData name="Fu, Xinyuan (rdj4nv)" userId="209eecc1-5a55-47da-9008-71473fe32d19" providerId="ADAL" clId="{BD83844E-342C-4C39-86AB-C96055F731A5}" dt="2024-09-11T00:54:55.361" v="5547" actId="20577"/>
        <pc:sldMkLst>
          <pc:docMk/>
          <pc:sldMk cId="3380866049" sldId="424"/>
        </pc:sldMkLst>
        <pc:spChg chg="del">
          <ac:chgData name="Fu, Xinyuan (rdj4nv)" userId="209eecc1-5a55-47da-9008-71473fe32d19" providerId="ADAL" clId="{BD83844E-342C-4C39-86AB-C96055F731A5}" dt="2024-09-11T00:41:19.040" v="4776" actId="478"/>
          <ac:spMkLst>
            <pc:docMk/>
            <pc:sldMk cId="3380866049" sldId="424"/>
            <ac:spMk id="3" creationId="{E2298413-859E-6301-4482-AC4135378754}"/>
          </ac:spMkLst>
        </pc:spChg>
        <pc:spChg chg="del">
          <ac:chgData name="Fu, Xinyuan (rdj4nv)" userId="209eecc1-5a55-47da-9008-71473fe32d19" providerId="ADAL" clId="{BD83844E-342C-4C39-86AB-C96055F731A5}" dt="2024-09-11T00:41:20.475" v="4777" actId="478"/>
          <ac:spMkLst>
            <pc:docMk/>
            <pc:sldMk cId="3380866049" sldId="424"/>
            <ac:spMk id="4" creationId="{657B4577-46D9-4D3A-542E-04463DBD714A}"/>
          </ac:spMkLst>
        </pc:spChg>
        <pc:spChg chg="del">
          <ac:chgData name="Fu, Xinyuan (rdj4nv)" userId="209eecc1-5a55-47da-9008-71473fe32d19" providerId="ADAL" clId="{BD83844E-342C-4C39-86AB-C96055F731A5}" dt="2024-09-11T00:41:17.467" v="4775" actId="478"/>
          <ac:spMkLst>
            <pc:docMk/>
            <pc:sldMk cId="3380866049" sldId="424"/>
            <ac:spMk id="12" creationId="{E3B65D7F-0AAC-EAAA-F88F-6CE0335E675E}"/>
          </ac:spMkLst>
        </pc:spChg>
        <pc:spChg chg="del">
          <ac:chgData name="Fu, Xinyuan (rdj4nv)" userId="209eecc1-5a55-47da-9008-71473fe32d19" providerId="ADAL" clId="{BD83844E-342C-4C39-86AB-C96055F731A5}" dt="2024-09-11T00:41:22.781" v="4779" actId="478"/>
          <ac:spMkLst>
            <pc:docMk/>
            <pc:sldMk cId="3380866049" sldId="424"/>
            <ac:spMk id="13" creationId="{6DA38CF4-A0F5-483E-CA8A-39BE0DE47D6D}"/>
          </ac:spMkLst>
        </pc:spChg>
        <pc:spChg chg="del">
          <ac:chgData name="Fu, Xinyuan (rdj4nv)" userId="209eecc1-5a55-47da-9008-71473fe32d19" providerId="ADAL" clId="{BD83844E-342C-4C39-86AB-C96055F731A5}" dt="2024-09-11T00:41:21.497" v="4778" actId="478"/>
          <ac:spMkLst>
            <pc:docMk/>
            <pc:sldMk cId="3380866049" sldId="424"/>
            <ac:spMk id="14" creationId="{573668A0-44DB-A402-9493-01466281499C}"/>
          </ac:spMkLst>
        </pc:spChg>
        <pc:spChg chg="del">
          <ac:chgData name="Fu, Xinyuan (rdj4nv)" userId="209eecc1-5a55-47da-9008-71473fe32d19" providerId="ADAL" clId="{BD83844E-342C-4C39-86AB-C96055F731A5}" dt="2024-09-11T00:41:25.236" v="4780" actId="478"/>
          <ac:spMkLst>
            <pc:docMk/>
            <pc:sldMk cId="3380866049" sldId="424"/>
            <ac:spMk id="15" creationId="{BD061804-A0AE-8D42-A9E6-8D2683046963}"/>
          </ac:spMkLst>
        </pc:spChg>
        <pc:spChg chg="add mod">
          <ac:chgData name="Fu, Xinyuan (rdj4nv)" userId="209eecc1-5a55-47da-9008-71473fe32d19" providerId="ADAL" clId="{BD83844E-342C-4C39-86AB-C96055F731A5}" dt="2024-09-11T00:45:27.607" v="4912" actId="20577"/>
          <ac:spMkLst>
            <pc:docMk/>
            <pc:sldMk cId="3380866049" sldId="424"/>
            <ac:spMk id="16" creationId="{A2C89234-088A-0932-72C2-FA61FC0FCD7E}"/>
          </ac:spMkLst>
        </pc:spChg>
        <pc:spChg chg="add mod">
          <ac:chgData name="Fu, Xinyuan (rdj4nv)" userId="209eecc1-5a55-47da-9008-71473fe32d19" providerId="ADAL" clId="{BD83844E-342C-4C39-86AB-C96055F731A5}" dt="2024-09-11T00:54:55.361" v="5547" actId="20577"/>
          <ac:spMkLst>
            <pc:docMk/>
            <pc:sldMk cId="3380866049" sldId="424"/>
            <ac:spMk id="19" creationId="{1905FFC7-6E56-3AF1-C75C-2C605F0FDCE0}"/>
          </ac:spMkLst>
        </pc:spChg>
        <pc:spChg chg="mod">
          <ac:chgData name="Fu, Xinyuan (rdj4nv)" userId="209eecc1-5a55-47da-9008-71473fe32d19" providerId="ADAL" clId="{BD83844E-342C-4C39-86AB-C96055F731A5}" dt="2024-09-11T00:42:33.125" v="4831" actId="14100"/>
          <ac:spMkLst>
            <pc:docMk/>
            <pc:sldMk cId="3380866049" sldId="424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BD83844E-342C-4C39-86AB-C96055F731A5}" dt="2024-09-11T00:41:27.439" v="4781" actId="478"/>
          <ac:picMkLst>
            <pc:docMk/>
            <pc:sldMk cId="3380866049" sldId="424"/>
            <ac:picMk id="6" creationId="{DD66543F-24D9-A561-902D-23A5658C832E}"/>
          </ac:picMkLst>
        </pc:picChg>
        <pc:picChg chg="add mod modCrop">
          <ac:chgData name="Fu, Xinyuan (rdj4nv)" userId="209eecc1-5a55-47da-9008-71473fe32d19" providerId="ADAL" clId="{BD83844E-342C-4C39-86AB-C96055F731A5}" dt="2024-09-11T00:43:44.539" v="4842" actId="1076"/>
          <ac:picMkLst>
            <pc:docMk/>
            <pc:sldMk cId="3380866049" sldId="424"/>
            <ac:picMk id="7" creationId="{4AB9880E-BB45-3DDD-81E6-3BC808B15542}"/>
          </ac:picMkLst>
        </pc:picChg>
        <pc:picChg chg="del">
          <ac:chgData name="Fu, Xinyuan (rdj4nv)" userId="209eecc1-5a55-47da-9008-71473fe32d19" providerId="ADAL" clId="{BD83844E-342C-4C39-86AB-C96055F731A5}" dt="2024-09-11T00:41:25.236" v="4780" actId="478"/>
          <ac:picMkLst>
            <pc:docMk/>
            <pc:sldMk cId="3380866049" sldId="424"/>
            <ac:picMk id="10" creationId="{16832DD1-DC66-B743-19D6-D3C447665E56}"/>
          </ac:picMkLst>
        </pc:picChg>
        <pc:picChg chg="add mod modCrop">
          <ac:chgData name="Fu, Xinyuan (rdj4nv)" userId="209eecc1-5a55-47da-9008-71473fe32d19" providerId="ADAL" clId="{BD83844E-342C-4C39-86AB-C96055F731A5}" dt="2024-09-11T00:44:16.736" v="4852" actId="1076"/>
          <ac:picMkLst>
            <pc:docMk/>
            <pc:sldMk cId="3380866049" sldId="424"/>
            <ac:picMk id="11" creationId="{B8AB7C5A-A0CB-CC65-D364-A4E44D438243}"/>
          </ac:picMkLst>
        </pc:picChg>
        <pc:picChg chg="add mod">
          <ac:chgData name="Fu, Xinyuan (rdj4nv)" userId="209eecc1-5a55-47da-9008-71473fe32d19" providerId="ADAL" clId="{BD83844E-342C-4C39-86AB-C96055F731A5}" dt="2024-09-11T00:44:53.428" v="4870" actId="1076"/>
          <ac:picMkLst>
            <pc:docMk/>
            <pc:sldMk cId="3380866049" sldId="424"/>
            <ac:picMk id="18" creationId="{5479BABD-226F-105E-068B-425FBF660F09}"/>
          </ac:picMkLst>
        </pc:picChg>
      </pc:sldChg>
      <pc:sldChg chg="addSp delSp modSp add mod">
        <pc:chgData name="Fu, Xinyuan (rdj4nv)" userId="209eecc1-5a55-47da-9008-71473fe32d19" providerId="ADAL" clId="{BD83844E-342C-4C39-86AB-C96055F731A5}" dt="2024-09-11T00:55:07.730" v="5559" actId="20577"/>
        <pc:sldMkLst>
          <pc:docMk/>
          <pc:sldMk cId="1956770059" sldId="425"/>
        </pc:sldMkLst>
        <pc:spChg chg="add mod">
          <ac:chgData name="Fu, Xinyuan (rdj4nv)" userId="209eecc1-5a55-47da-9008-71473fe32d19" providerId="ADAL" clId="{BD83844E-342C-4C39-86AB-C96055F731A5}" dt="2024-09-11T00:55:07.730" v="5559" actId="20577"/>
          <ac:spMkLst>
            <pc:docMk/>
            <pc:sldMk cId="1956770059" sldId="425"/>
            <ac:spMk id="12" creationId="{E1DCDEFE-6718-434C-2ADA-6F62A7143AD7}"/>
          </ac:spMkLst>
        </pc:spChg>
        <pc:spChg chg="mod">
          <ac:chgData name="Fu, Xinyuan (rdj4nv)" userId="209eecc1-5a55-47da-9008-71473fe32d19" providerId="ADAL" clId="{BD83844E-342C-4C39-86AB-C96055F731A5}" dt="2024-09-11T00:49:52.993" v="5134" actId="20577"/>
          <ac:spMkLst>
            <pc:docMk/>
            <pc:sldMk cId="1956770059" sldId="425"/>
            <ac:spMk id="16" creationId="{A2C89234-088A-0932-72C2-FA61FC0FCD7E}"/>
          </ac:spMkLst>
        </pc:spChg>
        <pc:spChg chg="mod">
          <ac:chgData name="Fu, Xinyuan (rdj4nv)" userId="209eecc1-5a55-47da-9008-71473fe32d19" providerId="ADAL" clId="{BD83844E-342C-4C39-86AB-C96055F731A5}" dt="2024-09-11T00:46:26.996" v="4945" actId="20577"/>
          <ac:spMkLst>
            <pc:docMk/>
            <pc:sldMk cId="1956770059" sldId="425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BD83844E-342C-4C39-86AB-C96055F731A5}" dt="2024-09-11T00:46:43.070" v="4950" actId="1076"/>
          <ac:picMkLst>
            <pc:docMk/>
            <pc:sldMk cId="1956770059" sldId="425"/>
            <ac:picMk id="3" creationId="{B029E16D-6504-4E77-0080-F9575A3FFC9E}"/>
          </ac:picMkLst>
        </pc:picChg>
        <pc:picChg chg="add mod modCrop">
          <ac:chgData name="Fu, Xinyuan (rdj4nv)" userId="209eecc1-5a55-47da-9008-71473fe32d19" providerId="ADAL" clId="{BD83844E-342C-4C39-86AB-C96055F731A5}" dt="2024-09-11T00:47:56.295" v="4971" actId="1076"/>
          <ac:picMkLst>
            <pc:docMk/>
            <pc:sldMk cId="1956770059" sldId="425"/>
            <ac:picMk id="6" creationId="{B88719D2-B987-4638-4E67-E20354D338B6}"/>
          </ac:picMkLst>
        </pc:picChg>
        <pc:picChg chg="del">
          <ac:chgData name="Fu, Xinyuan (rdj4nv)" userId="209eecc1-5a55-47da-9008-71473fe32d19" providerId="ADAL" clId="{BD83844E-342C-4C39-86AB-C96055F731A5}" dt="2024-09-11T00:46:29.483" v="4947" actId="478"/>
          <ac:picMkLst>
            <pc:docMk/>
            <pc:sldMk cId="1956770059" sldId="425"/>
            <ac:picMk id="7" creationId="{4AB9880E-BB45-3DDD-81E6-3BC808B15542}"/>
          </ac:picMkLst>
        </pc:picChg>
        <pc:picChg chg="add mod modCrop">
          <ac:chgData name="Fu, Xinyuan (rdj4nv)" userId="209eecc1-5a55-47da-9008-71473fe32d19" providerId="ADAL" clId="{BD83844E-342C-4C39-86AB-C96055F731A5}" dt="2024-09-11T00:47:46.161" v="4969" actId="1076"/>
          <ac:picMkLst>
            <pc:docMk/>
            <pc:sldMk cId="1956770059" sldId="425"/>
            <ac:picMk id="10" creationId="{472CF329-E376-B561-2EEC-14ACFFE1D514}"/>
          </ac:picMkLst>
        </pc:picChg>
        <pc:picChg chg="del">
          <ac:chgData name="Fu, Xinyuan (rdj4nv)" userId="209eecc1-5a55-47da-9008-71473fe32d19" providerId="ADAL" clId="{BD83844E-342C-4C39-86AB-C96055F731A5}" dt="2024-09-11T00:46:29.015" v="4946" actId="478"/>
          <ac:picMkLst>
            <pc:docMk/>
            <pc:sldMk cId="1956770059" sldId="425"/>
            <ac:picMk id="11" creationId="{B8AB7C5A-A0CB-CC65-D364-A4E44D438243}"/>
          </ac:picMkLst>
        </pc:picChg>
        <pc:picChg chg="del">
          <ac:chgData name="Fu, Xinyuan (rdj4nv)" userId="209eecc1-5a55-47da-9008-71473fe32d19" providerId="ADAL" clId="{BD83844E-342C-4C39-86AB-C96055F731A5}" dt="2024-09-11T00:46:30.343" v="4948" actId="478"/>
          <ac:picMkLst>
            <pc:docMk/>
            <pc:sldMk cId="1956770059" sldId="425"/>
            <ac:picMk id="18" creationId="{5479BABD-226F-105E-068B-425FBF660F09}"/>
          </ac:picMkLst>
        </pc:picChg>
      </pc:sldChg>
    </pc:docChg>
  </pc:docChgLst>
  <pc:docChgLst>
    <pc:chgData name="Fu, Xinyuan (rdj4nv)" userId="209eecc1-5a55-47da-9008-71473fe32d19" providerId="ADAL" clId="{A4ECE9B3-E0C0-4A5D-9474-0FCC696CDB9B}"/>
    <pc:docChg chg="undo custSel addSld delSld modSld">
      <pc:chgData name="Fu, Xinyuan (rdj4nv)" userId="209eecc1-5a55-47da-9008-71473fe32d19" providerId="ADAL" clId="{A4ECE9B3-E0C0-4A5D-9474-0FCC696CDB9B}" dt="2024-11-25T14:34:52.401" v="7646" actId="20577"/>
      <pc:docMkLst>
        <pc:docMk/>
      </pc:docMkLst>
      <pc:sldChg chg="modSp mod">
        <pc:chgData name="Fu, Xinyuan (rdj4nv)" userId="209eecc1-5a55-47da-9008-71473fe32d19" providerId="ADAL" clId="{A4ECE9B3-E0C0-4A5D-9474-0FCC696CDB9B}" dt="2024-11-24T20:25:30.660" v="5"/>
        <pc:sldMkLst>
          <pc:docMk/>
          <pc:sldMk cId="0" sldId="256"/>
        </pc:sldMkLst>
        <pc:spChg chg="mod">
          <ac:chgData name="Fu, Xinyuan (rdj4nv)" userId="209eecc1-5a55-47da-9008-71473fe32d19" providerId="ADAL" clId="{A4ECE9B3-E0C0-4A5D-9474-0FCC696CDB9B}" dt="2024-11-24T20:25:30.660" v="5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Fu, Xinyuan (rdj4nv)" userId="209eecc1-5a55-47da-9008-71473fe32d19" providerId="ADAL" clId="{A4ECE9B3-E0C0-4A5D-9474-0FCC696CDB9B}" dt="2024-11-24T20:27:08.328" v="140" actId="108"/>
        <pc:sldMkLst>
          <pc:docMk/>
          <pc:sldMk cId="0" sldId="257"/>
        </pc:sldMkLst>
        <pc:spChg chg="mod">
          <ac:chgData name="Fu, Xinyuan (rdj4nv)" userId="209eecc1-5a55-47da-9008-71473fe32d19" providerId="ADAL" clId="{A4ECE9B3-E0C0-4A5D-9474-0FCC696CDB9B}" dt="2024-11-24T20:26:22.947" v="114" actId="20577"/>
          <ac:spMkLst>
            <pc:docMk/>
            <pc:sldMk cId="0" sldId="257"/>
            <ac:spMk id="7" creationId="{22E5FBB2-1E45-3C4A-EF1E-3D420C3E1DB4}"/>
          </ac:spMkLst>
        </pc:spChg>
        <pc:spChg chg="mod">
          <ac:chgData name="Fu, Xinyuan (rdj4nv)" userId="209eecc1-5a55-47da-9008-71473fe32d19" providerId="ADAL" clId="{A4ECE9B3-E0C0-4A5D-9474-0FCC696CDB9B}" dt="2024-11-24T20:25:54.581" v="37" actId="20577"/>
          <ac:spMkLst>
            <pc:docMk/>
            <pc:sldMk cId="0" sldId="257"/>
            <ac:spMk id="9" creationId="{341516F2-817C-69DE-1A8F-606281AA2D60}"/>
          </ac:spMkLst>
        </pc:spChg>
        <pc:spChg chg="mod">
          <ac:chgData name="Fu, Xinyuan (rdj4nv)" userId="209eecc1-5a55-47da-9008-71473fe32d19" providerId="ADAL" clId="{A4ECE9B3-E0C0-4A5D-9474-0FCC696CDB9B}" dt="2024-11-24T20:26:02.271" v="60" actId="20577"/>
          <ac:spMkLst>
            <pc:docMk/>
            <pc:sldMk cId="0" sldId="257"/>
            <ac:spMk id="11" creationId="{F0269F6C-CF35-DFB1-4567-D615F060EB6D}"/>
          </ac:spMkLst>
        </pc:spChg>
        <pc:spChg chg="mod">
          <ac:chgData name="Fu, Xinyuan (rdj4nv)" userId="209eecc1-5a55-47da-9008-71473fe32d19" providerId="ADAL" clId="{A4ECE9B3-E0C0-4A5D-9474-0FCC696CDB9B}" dt="2024-11-24T20:26:54.578" v="139" actId="20577"/>
          <ac:spMkLst>
            <pc:docMk/>
            <pc:sldMk cId="0" sldId="257"/>
            <ac:spMk id="14" creationId="{A6496C54-80B4-E5F4-CE39-F7DCB5334C6F}"/>
          </ac:spMkLst>
        </pc:spChg>
        <pc:spChg chg="mod">
          <ac:chgData name="Fu, Xinyuan (rdj4nv)" userId="209eecc1-5a55-47da-9008-71473fe32d19" providerId="ADAL" clId="{A4ECE9B3-E0C0-4A5D-9474-0FCC696CDB9B}" dt="2024-11-24T20:27:08.328" v="140" actId="108"/>
          <ac:spMkLst>
            <pc:docMk/>
            <pc:sldMk cId="0" sldId="257"/>
            <ac:spMk id="20" creationId="{30C883B6-AF18-CF53-3B14-FFEF1153B6C3}"/>
          </ac:spMkLst>
        </pc:spChg>
      </pc:sldChg>
      <pc:sldChg chg="del">
        <pc:chgData name="Fu, Xinyuan (rdj4nv)" userId="209eecc1-5a55-47da-9008-71473fe32d19" providerId="ADAL" clId="{A4ECE9B3-E0C0-4A5D-9474-0FCC696CDB9B}" dt="2024-11-25T02:45:39.871" v="5122" actId="47"/>
        <pc:sldMkLst>
          <pc:docMk/>
          <pc:sldMk cId="1902846577" sldId="469"/>
        </pc:sldMkLst>
      </pc:sldChg>
      <pc:sldChg chg="del">
        <pc:chgData name="Fu, Xinyuan (rdj4nv)" userId="209eecc1-5a55-47da-9008-71473fe32d19" providerId="ADAL" clId="{A4ECE9B3-E0C0-4A5D-9474-0FCC696CDB9B}" dt="2024-11-25T02:45:41.638" v="5123" actId="47"/>
        <pc:sldMkLst>
          <pc:docMk/>
          <pc:sldMk cId="3027926579" sldId="470"/>
        </pc:sldMkLst>
      </pc:sldChg>
      <pc:sldChg chg="del">
        <pc:chgData name="Fu, Xinyuan (rdj4nv)" userId="209eecc1-5a55-47da-9008-71473fe32d19" providerId="ADAL" clId="{A4ECE9B3-E0C0-4A5D-9474-0FCC696CDB9B}" dt="2024-11-25T02:45:36.855" v="5120" actId="47"/>
        <pc:sldMkLst>
          <pc:docMk/>
          <pc:sldMk cId="1360371221" sldId="471"/>
        </pc:sldMkLst>
      </pc:sldChg>
      <pc:sldChg chg="del">
        <pc:chgData name="Fu, Xinyuan (rdj4nv)" userId="209eecc1-5a55-47da-9008-71473fe32d19" providerId="ADAL" clId="{A4ECE9B3-E0C0-4A5D-9474-0FCC696CDB9B}" dt="2024-11-25T02:45:30.366" v="5119" actId="47"/>
        <pc:sldMkLst>
          <pc:docMk/>
          <pc:sldMk cId="3274498340" sldId="472"/>
        </pc:sldMkLst>
      </pc:sldChg>
      <pc:sldChg chg="del">
        <pc:chgData name="Fu, Xinyuan (rdj4nv)" userId="209eecc1-5a55-47da-9008-71473fe32d19" providerId="ADAL" clId="{A4ECE9B3-E0C0-4A5D-9474-0FCC696CDB9B}" dt="2024-11-25T02:45:27.465" v="5117" actId="47"/>
        <pc:sldMkLst>
          <pc:docMk/>
          <pc:sldMk cId="550289520" sldId="473"/>
        </pc:sldMkLst>
      </pc:sldChg>
      <pc:sldChg chg="del">
        <pc:chgData name="Fu, Xinyuan (rdj4nv)" userId="209eecc1-5a55-47da-9008-71473fe32d19" providerId="ADAL" clId="{A4ECE9B3-E0C0-4A5D-9474-0FCC696CDB9B}" dt="2024-11-25T02:45:26.307" v="5116" actId="47"/>
        <pc:sldMkLst>
          <pc:docMk/>
          <pc:sldMk cId="2828996702" sldId="474"/>
        </pc:sldMkLst>
      </pc:sldChg>
      <pc:sldChg chg="del">
        <pc:chgData name="Fu, Xinyuan (rdj4nv)" userId="209eecc1-5a55-47da-9008-71473fe32d19" providerId="ADAL" clId="{A4ECE9B3-E0C0-4A5D-9474-0FCC696CDB9B}" dt="2024-11-25T02:45:28.667" v="5118" actId="47"/>
        <pc:sldMkLst>
          <pc:docMk/>
          <pc:sldMk cId="4190630476" sldId="475"/>
        </pc:sldMkLst>
      </pc:sldChg>
      <pc:sldChg chg="del">
        <pc:chgData name="Fu, Xinyuan (rdj4nv)" userId="209eecc1-5a55-47da-9008-71473fe32d19" providerId="ADAL" clId="{A4ECE9B3-E0C0-4A5D-9474-0FCC696CDB9B}" dt="2024-11-25T02:45:25.218" v="5115" actId="47"/>
        <pc:sldMkLst>
          <pc:docMk/>
          <pc:sldMk cId="247855019" sldId="476"/>
        </pc:sldMkLst>
      </pc:sldChg>
      <pc:sldChg chg="del">
        <pc:chgData name="Fu, Xinyuan (rdj4nv)" userId="209eecc1-5a55-47da-9008-71473fe32d19" providerId="ADAL" clId="{A4ECE9B3-E0C0-4A5D-9474-0FCC696CDB9B}" dt="2024-11-25T02:45:23.512" v="5114" actId="47"/>
        <pc:sldMkLst>
          <pc:docMk/>
          <pc:sldMk cId="3346524755" sldId="477"/>
        </pc:sldMkLst>
      </pc:sldChg>
      <pc:sldChg chg="del">
        <pc:chgData name="Fu, Xinyuan (rdj4nv)" userId="209eecc1-5a55-47da-9008-71473fe32d19" providerId="ADAL" clId="{A4ECE9B3-E0C0-4A5D-9474-0FCC696CDB9B}" dt="2024-11-25T02:45:21.753" v="5113" actId="47"/>
        <pc:sldMkLst>
          <pc:docMk/>
          <pc:sldMk cId="1484613197" sldId="478"/>
        </pc:sldMkLst>
      </pc:sldChg>
      <pc:sldChg chg="del">
        <pc:chgData name="Fu, Xinyuan (rdj4nv)" userId="209eecc1-5a55-47da-9008-71473fe32d19" providerId="ADAL" clId="{A4ECE9B3-E0C0-4A5D-9474-0FCC696CDB9B}" dt="2024-11-25T02:45:38.239" v="5121" actId="47"/>
        <pc:sldMkLst>
          <pc:docMk/>
          <pc:sldMk cId="1165930405" sldId="479"/>
        </pc:sldMkLst>
      </pc:sldChg>
      <pc:sldChg chg="new del">
        <pc:chgData name="Fu, Xinyuan (rdj4nv)" userId="209eecc1-5a55-47da-9008-71473fe32d19" providerId="ADAL" clId="{A4ECE9B3-E0C0-4A5D-9474-0FCC696CDB9B}" dt="2024-11-25T04:32:35.402" v="5124" actId="47"/>
        <pc:sldMkLst>
          <pc:docMk/>
          <pc:sldMk cId="1628279969" sldId="480"/>
        </pc:sldMkLst>
      </pc:sldChg>
      <pc:sldChg chg="addSp delSp modSp add mod">
        <pc:chgData name="Fu, Xinyuan (rdj4nv)" userId="209eecc1-5a55-47da-9008-71473fe32d19" providerId="ADAL" clId="{A4ECE9B3-E0C0-4A5D-9474-0FCC696CDB9B}" dt="2024-11-25T14:34:38.640" v="7638" actId="20577"/>
        <pc:sldMkLst>
          <pc:docMk/>
          <pc:sldMk cId="3497882521" sldId="481"/>
        </pc:sldMkLst>
        <pc:spChg chg="add mod">
          <ac:chgData name="Fu, Xinyuan (rdj4nv)" userId="209eecc1-5a55-47da-9008-71473fe32d19" providerId="ADAL" clId="{A4ECE9B3-E0C0-4A5D-9474-0FCC696CDB9B}" dt="2024-11-25T06:05:35.352" v="7437" actId="20577"/>
          <ac:spMkLst>
            <pc:docMk/>
            <pc:sldMk cId="3497882521" sldId="481"/>
            <ac:spMk id="2" creationId="{85A82BD6-2D10-4300-7A88-CC2D3B82C0B8}"/>
          </ac:spMkLst>
        </pc:spChg>
        <pc:spChg chg="add del mod">
          <ac:chgData name="Fu, Xinyuan (rdj4nv)" userId="209eecc1-5a55-47da-9008-71473fe32d19" providerId="ADAL" clId="{A4ECE9B3-E0C0-4A5D-9474-0FCC696CDB9B}" dt="2024-11-24T21:23:05.305" v="1819" actId="478"/>
          <ac:spMkLst>
            <pc:docMk/>
            <pc:sldMk cId="3497882521" sldId="481"/>
            <ac:spMk id="4" creationId="{F8021DDE-3A85-4908-3FE6-1232055283F4}"/>
          </ac:spMkLst>
        </pc:spChg>
        <pc:spChg chg="del mod">
          <ac:chgData name="Fu, Xinyuan (rdj4nv)" userId="209eecc1-5a55-47da-9008-71473fe32d19" providerId="ADAL" clId="{A4ECE9B3-E0C0-4A5D-9474-0FCC696CDB9B}" dt="2024-11-25T06:04:03.799" v="7336" actId="478"/>
          <ac:spMkLst>
            <pc:docMk/>
            <pc:sldMk cId="3497882521" sldId="481"/>
            <ac:spMk id="6" creationId="{76C4B217-A08C-FFF0-B304-BD9216272525}"/>
          </ac:spMkLst>
        </pc:spChg>
        <pc:spChg chg="mod">
          <ac:chgData name="Fu, Xinyuan (rdj4nv)" userId="209eecc1-5a55-47da-9008-71473fe32d19" providerId="ADAL" clId="{A4ECE9B3-E0C0-4A5D-9474-0FCC696CDB9B}" dt="2024-11-25T14:34:36.746" v="7637" actId="1076"/>
          <ac:spMkLst>
            <pc:docMk/>
            <pc:sldMk cId="3497882521" sldId="481"/>
            <ac:spMk id="7" creationId="{0B862158-333D-3EC0-5C8B-DEEE16370A0C}"/>
          </ac:spMkLst>
        </pc:spChg>
        <pc:spChg chg="add mod">
          <ac:chgData name="Fu, Xinyuan (rdj4nv)" userId="209eecc1-5a55-47da-9008-71473fe32d19" providerId="ADAL" clId="{A4ECE9B3-E0C0-4A5D-9474-0FCC696CDB9B}" dt="2024-11-25T06:04:17.853" v="7338" actId="14100"/>
          <ac:spMkLst>
            <pc:docMk/>
            <pc:sldMk cId="3497882521" sldId="481"/>
            <ac:spMk id="15" creationId="{E5DD6F9C-B80F-1B7F-AA8D-9408F74176BD}"/>
          </ac:spMkLst>
        </pc:spChg>
        <pc:spChg chg="mod">
          <ac:chgData name="Fu, Xinyuan (rdj4nv)" userId="209eecc1-5a55-47da-9008-71473fe32d19" providerId="ADAL" clId="{A4ECE9B3-E0C0-4A5D-9474-0FCC696CDB9B}" dt="2024-11-25T14:34:38.640" v="7638" actId="20577"/>
          <ac:spMkLst>
            <pc:docMk/>
            <pc:sldMk cId="3497882521" sldId="481"/>
            <ac:spMk id="73" creationId="{5A3C8DB4-6240-75AD-09F7-A8A8ACAE8B35}"/>
          </ac:spMkLst>
        </pc:spChg>
        <pc:picChg chg="del">
          <ac:chgData name="Fu, Xinyuan (rdj4nv)" userId="209eecc1-5a55-47da-9008-71473fe32d19" providerId="ADAL" clId="{A4ECE9B3-E0C0-4A5D-9474-0FCC696CDB9B}" dt="2024-11-24T20:30:03.757" v="210" actId="478"/>
          <ac:picMkLst>
            <pc:docMk/>
            <pc:sldMk cId="3497882521" sldId="481"/>
            <ac:picMk id="5" creationId="{AA998BE3-1B8A-7CD9-22FA-18CC112760D0}"/>
          </ac:picMkLst>
        </pc:picChg>
        <pc:picChg chg="add del mod">
          <ac:chgData name="Fu, Xinyuan (rdj4nv)" userId="209eecc1-5a55-47da-9008-71473fe32d19" providerId="ADAL" clId="{A4ECE9B3-E0C0-4A5D-9474-0FCC696CDB9B}" dt="2024-11-24T21:22:59.519" v="1816" actId="478"/>
          <ac:picMkLst>
            <pc:docMk/>
            <pc:sldMk cId="3497882521" sldId="481"/>
            <ac:picMk id="10" creationId="{B399CCA4-2BFE-4B23-521B-C88C97CFCEBC}"/>
          </ac:picMkLst>
        </pc:picChg>
        <pc:picChg chg="add del mod">
          <ac:chgData name="Fu, Xinyuan (rdj4nv)" userId="209eecc1-5a55-47da-9008-71473fe32d19" providerId="ADAL" clId="{A4ECE9B3-E0C0-4A5D-9474-0FCC696CDB9B}" dt="2024-11-24T21:23:00.167" v="1817" actId="478"/>
          <ac:picMkLst>
            <pc:docMk/>
            <pc:sldMk cId="3497882521" sldId="481"/>
            <ac:picMk id="12" creationId="{EB8A5B54-BA0B-95AF-092F-756AF8E6B35D}"/>
          </ac:picMkLst>
        </pc:picChg>
        <pc:picChg chg="add del mod">
          <ac:chgData name="Fu, Xinyuan (rdj4nv)" userId="209eecc1-5a55-47da-9008-71473fe32d19" providerId="ADAL" clId="{A4ECE9B3-E0C0-4A5D-9474-0FCC696CDB9B}" dt="2024-11-24T21:23:01.016" v="1818" actId="478"/>
          <ac:picMkLst>
            <pc:docMk/>
            <pc:sldMk cId="3497882521" sldId="481"/>
            <ac:picMk id="14" creationId="{78EBE8C9-532A-49DD-8E88-62F2E9072D29}"/>
          </ac:picMkLst>
        </pc:picChg>
      </pc:sldChg>
      <pc:sldChg chg="addSp delSp modSp add mod">
        <pc:chgData name="Fu, Xinyuan (rdj4nv)" userId="209eecc1-5a55-47da-9008-71473fe32d19" providerId="ADAL" clId="{A4ECE9B3-E0C0-4A5D-9474-0FCC696CDB9B}" dt="2024-11-25T14:34:40.689" v="7639" actId="20577"/>
        <pc:sldMkLst>
          <pc:docMk/>
          <pc:sldMk cId="979835782" sldId="482"/>
        </pc:sldMkLst>
        <pc:spChg chg="del">
          <ac:chgData name="Fu, Xinyuan (rdj4nv)" userId="209eecc1-5a55-47da-9008-71473fe32d19" providerId="ADAL" clId="{A4ECE9B3-E0C0-4A5D-9474-0FCC696CDB9B}" dt="2024-11-24T21:22:54.953" v="1815" actId="478"/>
          <ac:spMkLst>
            <pc:docMk/>
            <pc:sldMk cId="979835782" sldId="482"/>
            <ac:spMk id="2" creationId="{A9D5D4C8-A888-6DD6-DFDB-1F3FB5E96066}"/>
          </ac:spMkLst>
        </pc:spChg>
        <pc:spChg chg="mod">
          <ac:chgData name="Fu, Xinyuan (rdj4nv)" userId="209eecc1-5a55-47da-9008-71473fe32d19" providerId="ADAL" clId="{A4ECE9B3-E0C0-4A5D-9474-0FCC696CDB9B}" dt="2024-11-24T22:17:25.932" v="1956" actId="1076"/>
          <ac:spMkLst>
            <pc:docMk/>
            <pc:sldMk cId="979835782" sldId="482"/>
            <ac:spMk id="4" creationId="{DA35D177-34C5-2869-0B2D-B6ED838C5D16}"/>
          </ac:spMkLst>
        </pc:spChg>
        <pc:spChg chg="add mod">
          <ac:chgData name="Fu, Xinyuan (rdj4nv)" userId="209eecc1-5a55-47da-9008-71473fe32d19" providerId="ADAL" clId="{A4ECE9B3-E0C0-4A5D-9474-0FCC696CDB9B}" dt="2024-11-24T22:17:39.138" v="1959" actId="403"/>
          <ac:spMkLst>
            <pc:docMk/>
            <pc:sldMk cId="979835782" sldId="482"/>
            <ac:spMk id="5" creationId="{02FB0D0F-BF05-BFDF-EEE4-42ECA9A66DF5}"/>
          </ac:spMkLst>
        </pc:spChg>
        <pc:spChg chg="del mod">
          <ac:chgData name="Fu, Xinyuan (rdj4nv)" userId="209eecc1-5a55-47da-9008-71473fe32d19" providerId="ADAL" clId="{A4ECE9B3-E0C0-4A5D-9474-0FCC696CDB9B}" dt="2024-11-25T06:01:40.850" v="7231" actId="478"/>
          <ac:spMkLst>
            <pc:docMk/>
            <pc:sldMk cId="979835782" sldId="482"/>
            <ac:spMk id="6" creationId="{731AD7A9-3292-64DB-875C-A0A1542A2EFA}"/>
          </ac:spMkLst>
        </pc:spChg>
        <pc:spChg chg="del">
          <ac:chgData name="Fu, Xinyuan (rdj4nv)" userId="209eecc1-5a55-47da-9008-71473fe32d19" providerId="ADAL" clId="{A4ECE9B3-E0C0-4A5D-9474-0FCC696CDB9B}" dt="2024-11-24T21:22:53.376" v="1814" actId="478"/>
          <ac:spMkLst>
            <pc:docMk/>
            <pc:sldMk cId="979835782" sldId="482"/>
            <ac:spMk id="7" creationId="{ABD742CA-944B-BE2B-08E6-69CD0DB00818}"/>
          </ac:spMkLst>
        </pc:spChg>
        <pc:spChg chg="add del mod">
          <ac:chgData name="Fu, Xinyuan (rdj4nv)" userId="209eecc1-5a55-47da-9008-71473fe32d19" providerId="ADAL" clId="{A4ECE9B3-E0C0-4A5D-9474-0FCC696CDB9B}" dt="2024-11-25T06:01:42.143" v="7232" actId="478"/>
          <ac:spMkLst>
            <pc:docMk/>
            <pc:sldMk cId="979835782" sldId="482"/>
            <ac:spMk id="24" creationId="{0FD4F25F-9F74-2624-334A-7FD7E1E2EE9C}"/>
          </ac:spMkLst>
        </pc:spChg>
        <pc:spChg chg="mod">
          <ac:chgData name="Fu, Xinyuan (rdj4nv)" userId="209eecc1-5a55-47da-9008-71473fe32d19" providerId="ADAL" clId="{A4ECE9B3-E0C0-4A5D-9474-0FCC696CDB9B}" dt="2024-11-25T14:34:40.689" v="7639" actId="20577"/>
          <ac:spMkLst>
            <pc:docMk/>
            <pc:sldMk cId="979835782" sldId="482"/>
            <ac:spMk id="73" creationId="{A428F028-DE8A-5620-6E29-37ED3288632F}"/>
          </ac:spMkLst>
        </pc:spChg>
        <pc:picChg chg="add mod modCrop">
          <ac:chgData name="Fu, Xinyuan (rdj4nv)" userId="209eecc1-5a55-47da-9008-71473fe32d19" providerId="ADAL" clId="{A4ECE9B3-E0C0-4A5D-9474-0FCC696CDB9B}" dt="2024-11-24T22:17:33.902" v="1957" actId="1076"/>
          <ac:picMkLst>
            <pc:docMk/>
            <pc:sldMk cId="979835782" sldId="482"/>
            <ac:picMk id="8" creationId="{71519AE1-CC90-E705-9322-B02090DAD025}"/>
          </ac:picMkLst>
        </pc:picChg>
        <pc:picChg chg="mod modCrop">
          <ac:chgData name="Fu, Xinyuan (rdj4nv)" userId="209eecc1-5a55-47da-9008-71473fe32d19" providerId="ADAL" clId="{A4ECE9B3-E0C0-4A5D-9474-0FCC696CDB9B}" dt="2024-11-24T22:17:33.902" v="1957" actId="1076"/>
          <ac:picMkLst>
            <pc:docMk/>
            <pc:sldMk cId="979835782" sldId="482"/>
            <ac:picMk id="10" creationId="{59F903C6-7DD3-5EE1-2487-3F43FF23033F}"/>
          </ac:picMkLst>
        </pc:picChg>
        <pc:picChg chg="add mod modCrop">
          <ac:chgData name="Fu, Xinyuan (rdj4nv)" userId="209eecc1-5a55-47da-9008-71473fe32d19" providerId="ADAL" clId="{A4ECE9B3-E0C0-4A5D-9474-0FCC696CDB9B}" dt="2024-11-24T22:17:33.902" v="1957" actId="1076"/>
          <ac:picMkLst>
            <pc:docMk/>
            <pc:sldMk cId="979835782" sldId="482"/>
            <ac:picMk id="11" creationId="{4E8F8225-054A-94D5-1CE6-F40F018C6CF0}"/>
          </ac:picMkLst>
        </pc:picChg>
        <pc:picChg chg="mod">
          <ac:chgData name="Fu, Xinyuan (rdj4nv)" userId="209eecc1-5a55-47da-9008-71473fe32d19" providerId="ADAL" clId="{A4ECE9B3-E0C0-4A5D-9474-0FCC696CDB9B}" dt="2024-11-24T22:17:33.902" v="1957" actId="1076"/>
          <ac:picMkLst>
            <pc:docMk/>
            <pc:sldMk cId="979835782" sldId="482"/>
            <ac:picMk id="12" creationId="{525C0099-9EAA-CF9F-87D3-209C3856168A}"/>
          </ac:picMkLst>
        </pc:picChg>
        <pc:picChg chg="mod modCrop">
          <ac:chgData name="Fu, Xinyuan (rdj4nv)" userId="209eecc1-5a55-47da-9008-71473fe32d19" providerId="ADAL" clId="{A4ECE9B3-E0C0-4A5D-9474-0FCC696CDB9B}" dt="2024-11-24T22:17:33.902" v="1957" actId="1076"/>
          <ac:picMkLst>
            <pc:docMk/>
            <pc:sldMk cId="979835782" sldId="482"/>
            <ac:picMk id="14" creationId="{09FC83DB-38DC-8F69-9657-3CC9E78A881A}"/>
          </ac:picMkLst>
        </pc:picChg>
        <pc:picChg chg="add mod modCrop">
          <ac:chgData name="Fu, Xinyuan (rdj4nv)" userId="209eecc1-5a55-47da-9008-71473fe32d19" providerId="ADAL" clId="{A4ECE9B3-E0C0-4A5D-9474-0FCC696CDB9B}" dt="2024-11-24T22:17:33.902" v="1957" actId="1076"/>
          <ac:picMkLst>
            <pc:docMk/>
            <pc:sldMk cId="979835782" sldId="482"/>
            <ac:picMk id="15" creationId="{63DC5719-6339-5599-054F-0BBDAC80039F}"/>
          </ac:picMkLst>
        </pc:picChg>
        <pc:picChg chg="add mod modCrop">
          <ac:chgData name="Fu, Xinyuan (rdj4nv)" userId="209eecc1-5a55-47da-9008-71473fe32d19" providerId="ADAL" clId="{A4ECE9B3-E0C0-4A5D-9474-0FCC696CDB9B}" dt="2024-11-24T22:17:33.902" v="1957" actId="1076"/>
          <ac:picMkLst>
            <pc:docMk/>
            <pc:sldMk cId="979835782" sldId="482"/>
            <ac:picMk id="17" creationId="{54894839-EA2F-AEA3-0719-82B10A924D7B}"/>
          </ac:picMkLst>
        </pc:picChg>
        <pc:picChg chg="add mod">
          <ac:chgData name="Fu, Xinyuan (rdj4nv)" userId="209eecc1-5a55-47da-9008-71473fe32d19" providerId="ADAL" clId="{A4ECE9B3-E0C0-4A5D-9474-0FCC696CDB9B}" dt="2024-11-24T22:17:53.322" v="1964" actId="1076"/>
          <ac:picMkLst>
            <pc:docMk/>
            <pc:sldMk cId="979835782" sldId="482"/>
            <ac:picMk id="19" creationId="{694E186F-864E-3B12-E32B-11ADBC029619}"/>
          </ac:picMkLst>
        </pc:picChg>
        <pc:picChg chg="add mod">
          <ac:chgData name="Fu, Xinyuan (rdj4nv)" userId="209eecc1-5a55-47da-9008-71473fe32d19" providerId="ADAL" clId="{A4ECE9B3-E0C0-4A5D-9474-0FCC696CDB9B}" dt="2024-11-24T22:17:50.971" v="1963" actId="1076"/>
          <ac:picMkLst>
            <pc:docMk/>
            <pc:sldMk cId="979835782" sldId="482"/>
            <ac:picMk id="21" creationId="{8847F592-BAFC-D671-ACB3-4D85DF9E3D85}"/>
          </ac:picMkLst>
        </pc:picChg>
        <pc:picChg chg="add mod">
          <ac:chgData name="Fu, Xinyuan (rdj4nv)" userId="209eecc1-5a55-47da-9008-71473fe32d19" providerId="ADAL" clId="{A4ECE9B3-E0C0-4A5D-9474-0FCC696CDB9B}" dt="2024-11-24T22:17:49.249" v="1962" actId="1076"/>
          <ac:picMkLst>
            <pc:docMk/>
            <pc:sldMk cId="979835782" sldId="482"/>
            <ac:picMk id="23" creationId="{42448725-2679-FA22-AE31-080D24701837}"/>
          </ac:picMkLst>
        </pc:picChg>
      </pc:sldChg>
      <pc:sldChg chg="addSp delSp modSp add mod modShow">
        <pc:chgData name="Fu, Xinyuan (rdj4nv)" userId="209eecc1-5a55-47da-9008-71473fe32d19" providerId="ADAL" clId="{A4ECE9B3-E0C0-4A5D-9474-0FCC696CDB9B}" dt="2024-11-25T13:57:45.532" v="7615" actId="478"/>
        <pc:sldMkLst>
          <pc:docMk/>
          <pc:sldMk cId="2693197986" sldId="483"/>
        </pc:sldMkLst>
        <pc:spChg chg="del">
          <ac:chgData name="Fu, Xinyuan (rdj4nv)" userId="209eecc1-5a55-47da-9008-71473fe32d19" providerId="ADAL" clId="{A4ECE9B3-E0C0-4A5D-9474-0FCC696CDB9B}" dt="2024-11-24T22:15:57.836" v="1936" actId="478"/>
          <ac:spMkLst>
            <pc:docMk/>
            <pc:sldMk cId="2693197986" sldId="483"/>
            <ac:spMk id="4" creationId="{7F300F8B-6217-6078-BFF1-0308F097D71E}"/>
          </ac:spMkLst>
        </pc:spChg>
        <pc:spChg chg="del mod">
          <ac:chgData name="Fu, Xinyuan (rdj4nv)" userId="209eecc1-5a55-47da-9008-71473fe32d19" providerId="ADAL" clId="{A4ECE9B3-E0C0-4A5D-9474-0FCC696CDB9B}" dt="2024-11-24T22:15:54.933" v="1933" actId="478"/>
          <ac:spMkLst>
            <pc:docMk/>
            <pc:sldMk cId="2693197986" sldId="483"/>
            <ac:spMk id="5" creationId="{A8894A21-E5C1-96BE-347F-FBD6176DFEBB}"/>
          </ac:spMkLst>
        </pc:spChg>
        <pc:spChg chg="del mod">
          <ac:chgData name="Fu, Xinyuan (rdj4nv)" userId="209eecc1-5a55-47da-9008-71473fe32d19" providerId="ADAL" clId="{A4ECE9B3-E0C0-4A5D-9474-0FCC696CDB9B}" dt="2024-11-25T13:57:45.532" v="7615" actId="478"/>
          <ac:spMkLst>
            <pc:docMk/>
            <pc:sldMk cId="2693197986" sldId="483"/>
            <ac:spMk id="6" creationId="{BEDC1810-D3C9-36CE-17E1-A9B78436EF07}"/>
          </ac:spMkLst>
        </pc:spChg>
        <pc:picChg chg="add mod">
          <ac:chgData name="Fu, Xinyuan (rdj4nv)" userId="209eecc1-5a55-47da-9008-71473fe32d19" providerId="ADAL" clId="{A4ECE9B3-E0C0-4A5D-9474-0FCC696CDB9B}" dt="2024-11-24T22:16:16.564" v="1944" actId="1076"/>
          <ac:picMkLst>
            <pc:docMk/>
            <pc:sldMk cId="2693197986" sldId="483"/>
            <ac:picMk id="7" creationId="{64BB9ECC-A8E8-A6B4-D5D9-51D1D175C85F}"/>
          </ac:picMkLst>
        </pc:picChg>
        <pc:picChg chg="del">
          <ac:chgData name="Fu, Xinyuan (rdj4nv)" userId="209eecc1-5a55-47da-9008-71473fe32d19" providerId="ADAL" clId="{A4ECE9B3-E0C0-4A5D-9474-0FCC696CDB9B}" dt="2024-11-24T22:15:56.332" v="1935" actId="478"/>
          <ac:picMkLst>
            <pc:docMk/>
            <pc:sldMk cId="2693197986" sldId="483"/>
            <ac:picMk id="8" creationId="{39871A01-1BC5-549A-D515-19E9DFEF7EE8}"/>
          </ac:picMkLst>
        </pc:picChg>
        <pc:picChg chg="del">
          <ac:chgData name="Fu, Xinyuan (rdj4nv)" userId="209eecc1-5a55-47da-9008-71473fe32d19" providerId="ADAL" clId="{A4ECE9B3-E0C0-4A5D-9474-0FCC696CDB9B}" dt="2024-11-24T22:15:55.702" v="1934" actId="478"/>
          <ac:picMkLst>
            <pc:docMk/>
            <pc:sldMk cId="2693197986" sldId="483"/>
            <ac:picMk id="10" creationId="{DC6B217A-9ED4-04E5-21D6-C0A65C41CB0B}"/>
          </ac:picMkLst>
        </pc:picChg>
        <pc:picChg chg="del">
          <ac:chgData name="Fu, Xinyuan (rdj4nv)" userId="209eecc1-5a55-47da-9008-71473fe32d19" providerId="ADAL" clId="{A4ECE9B3-E0C0-4A5D-9474-0FCC696CDB9B}" dt="2024-11-24T22:15:48.897" v="1925" actId="478"/>
          <ac:picMkLst>
            <pc:docMk/>
            <pc:sldMk cId="2693197986" sldId="483"/>
            <ac:picMk id="11" creationId="{717AE327-C44F-5A4F-9EAA-CD74686383B3}"/>
          </ac:picMkLst>
        </pc:picChg>
        <pc:picChg chg="del">
          <ac:chgData name="Fu, Xinyuan (rdj4nv)" userId="209eecc1-5a55-47da-9008-71473fe32d19" providerId="ADAL" clId="{A4ECE9B3-E0C0-4A5D-9474-0FCC696CDB9B}" dt="2024-11-24T22:15:50.908" v="1929" actId="478"/>
          <ac:picMkLst>
            <pc:docMk/>
            <pc:sldMk cId="2693197986" sldId="483"/>
            <ac:picMk id="12" creationId="{CE6E4A72-D2A8-33B8-EB7D-E16BF8F16B0D}"/>
          </ac:picMkLst>
        </pc:picChg>
        <pc:picChg chg="del">
          <ac:chgData name="Fu, Xinyuan (rdj4nv)" userId="209eecc1-5a55-47da-9008-71473fe32d19" providerId="ADAL" clId="{A4ECE9B3-E0C0-4A5D-9474-0FCC696CDB9B}" dt="2024-11-24T22:15:50.476" v="1928" actId="478"/>
          <ac:picMkLst>
            <pc:docMk/>
            <pc:sldMk cId="2693197986" sldId="483"/>
            <ac:picMk id="14" creationId="{87A07601-DD51-FD30-82F9-8D0C81170D97}"/>
          </ac:picMkLst>
        </pc:picChg>
        <pc:picChg chg="del">
          <ac:chgData name="Fu, Xinyuan (rdj4nv)" userId="209eecc1-5a55-47da-9008-71473fe32d19" providerId="ADAL" clId="{A4ECE9B3-E0C0-4A5D-9474-0FCC696CDB9B}" dt="2024-11-24T22:15:50.029" v="1927" actId="478"/>
          <ac:picMkLst>
            <pc:docMk/>
            <pc:sldMk cId="2693197986" sldId="483"/>
            <ac:picMk id="15" creationId="{C92F192F-F27D-4EA7-7B1E-6991FD365704}"/>
          </ac:picMkLst>
        </pc:picChg>
        <pc:picChg chg="del">
          <ac:chgData name="Fu, Xinyuan (rdj4nv)" userId="209eecc1-5a55-47da-9008-71473fe32d19" providerId="ADAL" clId="{A4ECE9B3-E0C0-4A5D-9474-0FCC696CDB9B}" dt="2024-11-24T22:15:49.571" v="1926" actId="478"/>
          <ac:picMkLst>
            <pc:docMk/>
            <pc:sldMk cId="2693197986" sldId="483"/>
            <ac:picMk id="17" creationId="{D3104973-251D-21D4-0E33-326239546F7A}"/>
          </ac:picMkLst>
        </pc:picChg>
        <pc:picChg chg="del">
          <ac:chgData name="Fu, Xinyuan (rdj4nv)" userId="209eecc1-5a55-47da-9008-71473fe32d19" providerId="ADAL" clId="{A4ECE9B3-E0C0-4A5D-9474-0FCC696CDB9B}" dt="2024-11-24T22:15:58.997" v="1938" actId="478"/>
          <ac:picMkLst>
            <pc:docMk/>
            <pc:sldMk cId="2693197986" sldId="483"/>
            <ac:picMk id="19" creationId="{1BE5DB7C-34BC-6C79-7904-BAF68F90A188}"/>
          </ac:picMkLst>
        </pc:picChg>
        <pc:picChg chg="del">
          <ac:chgData name="Fu, Xinyuan (rdj4nv)" userId="209eecc1-5a55-47da-9008-71473fe32d19" providerId="ADAL" clId="{A4ECE9B3-E0C0-4A5D-9474-0FCC696CDB9B}" dt="2024-11-24T22:15:58.533" v="1937" actId="478"/>
          <ac:picMkLst>
            <pc:docMk/>
            <pc:sldMk cId="2693197986" sldId="483"/>
            <ac:picMk id="21" creationId="{6B9EF27A-AD3D-B935-7A1B-555C225DC29C}"/>
          </ac:picMkLst>
        </pc:picChg>
        <pc:picChg chg="del">
          <ac:chgData name="Fu, Xinyuan (rdj4nv)" userId="209eecc1-5a55-47da-9008-71473fe32d19" providerId="ADAL" clId="{A4ECE9B3-E0C0-4A5D-9474-0FCC696CDB9B}" dt="2024-11-24T22:15:59.965" v="1939" actId="478"/>
          <ac:picMkLst>
            <pc:docMk/>
            <pc:sldMk cId="2693197986" sldId="483"/>
            <ac:picMk id="23" creationId="{7B966D68-330A-3ADB-46C5-782C74670524}"/>
          </ac:picMkLst>
        </pc:picChg>
      </pc:sldChg>
      <pc:sldChg chg="addSp delSp modSp add mod">
        <pc:chgData name="Fu, Xinyuan (rdj4nv)" userId="209eecc1-5a55-47da-9008-71473fe32d19" providerId="ADAL" clId="{A4ECE9B3-E0C0-4A5D-9474-0FCC696CDB9B}" dt="2024-11-25T14:34:42.883" v="7640" actId="20577"/>
        <pc:sldMkLst>
          <pc:docMk/>
          <pc:sldMk cId="4012410699" sldId="484"/>
        </pc:sldMkLst>
        <pc:spChg chg="mod">
          <ac:chgData name="Fu, Xinyuan (rdj4nv)" userId="209eecc1-5a55-47da-9008-71473fe32d19" providerId="ADAL" clId="{A4ECE9B3-E0C0-4A5D-9474-0FCC696CDB9B}" dt="2024-11-25T14:08:05.276" v="7616" actId="1076"/>
          <ac:spMkLst>
            <pc:docMk/>
            <pc:sldMk cId="4012410699" sldId="484"/>
            <ac:spMk id="2" creationId="{E774742A-8FB5-75C1-F47E-A59E0C0417C3}"/>
          </ac:spMkLst>
        </pc:spChg>
        <pc:spChg chg="add del mod">
          <ac:chgData name="Fu, Xinyuan (rdj4nv)" userId="209eecc1-5a55-47da-9008-71473fe32d19" providerId="ADAL" clId="{A4ECE9B3-E0C0-4A5D-9474-0FCC696CDB9B}" dt="2024-11-25T06:08:49.691" v="7609" actId="478"/>
          <ac:spMkLst>
            <pc:docMk/>
            <pc:sldMk cId="4012410699" sldId="484"/>
            <ac:spMk id="4" creationId="{162A05AD-5C1D-E317-2A58-91E3FE355AE4}"/>
          </ac:spMkLst>
        </pc:spChg>
        <pc:spChg chg="add del mod">
          <ac:chgData name="Fu, Xinyuan (rdj4nv)" userId="209eecc1-5a55-47da-9008-71473fe32d19" providerId="ADAL" clId="{A4ECE9B3-E0C0-4A5D-9474-0FCC696CDB9B}" dt="2024-11-25T06:07:36.934" v="7478" actId="478"/>
          <ac:spMkLst>
            <pc:docMk/>
            <pc:sldMk cId="4012410699" sldId="484"/>
            <ac:spMk id="5" creationId="{856D5319-8F4E-6052-1448-E934F7C761B7}"/>
          </ac:spMkLst>
        </pc:spChg>
        <pc:spChg chg="del mod">
          <ac:chgData name="Fu, Xinyuan (rdj4nv)" userId="209eecc1-5a55-47da-9008-71473fe32d19" providerId="ADAL" clId="{A4ECE9B3-E0C0-4A5D-9474-0FCC696CDB9B}" dt="2024-11-25T06:08:54.259" v="7612" actId="478"/>
          <ac:spMkLst>
            <pc:docMk/>
            <pc:sldMk cId="4012410699" sldId="484"/>
            <ac:spMk id="6" creationId="{C9E94E5E-8DC1-1E33-1A06-2CA8980BDA9E}"/>
          </ac:spMkLst>
        </pc:spChg>
        <pc:spChg chg="del">
          <ac:chgData name="Fu, Xinyuan (rdj4nv)" userId="209eecc1-5a55-47da-9008-71473fe32d19" providerId="ADAL" clId="{A4ECE9B3-E0C0-4A5D-9474-0FCC696CDB9B}" dt="2024-11-24T22:18:26.392" v="1968" actId="478"/>
          <ac:spMkLst>
            <pc:docMk/>
            <pc:sldMk cId="4012410699" sldId="484"/>
            <ac:spMk id="7" creationId="{D1549243-0327-D9DA-F772-8B9247EF14BD}"/>
          </ac:spMkLst>
        </pc:spChg>
        <pc:spChg chg="mod">
          <ac:chgData name="Fu, Xinyuan (rdj4nv)" userId="209eecc1-5a55-47da-9008-71473fe32d19" providerId="ADAL" clId="{A4ECE9B3-E0C0-4A5D-9474-0FCC696CDB9B}" dt="2024-11-25T14:34:42.883" v="7640" actId="20577"/>
          <ac:spMkLst>
            <pc:docMk/>
            <pc:sldMk cId="4012410699" sldId="484"/>
            <ac:spMk id="73" creationId="{B7F644C9-3910-6E56-E275-B060516E7FD9}"/>
          </ac:spMkLst>
        </pc:spChg>
        <pc:picChg chg="add mod">
          <ac:chgData name="Fu, Xinyuan (rdj4nv)" userId="209eecc1-5a55-47da-9008-71473fe32d19" providerId="ADAL" clId="{A4ECE9B3-E0C0-4A5D-9474-0FCC696CDB9B}" dt="2024-11-25T14:32:16.682" v="7636" actId="1076"/>
          <ac:picMkLst>
            <pc:docMk/>
            <pc:sldMk cId="4012410699" sldId="484"/>
            <ac:picMk id="10" creationId="{E706CE2D-021A-2383-628B-3255C90F8F63}"/>
          </ac:picMkLst>
        </pc:picChg>
        <pc:picChg chg="add mod">
          <ac:chgData name="Fu, Xinyuan (rdj4nv)" userId="209eecc1-5a55-47da-9008-71473fe32d19" providerId="ADAL" clId="{A4ECE9B3-E0C0-4A5D-9474-0FCC696CDB9B}" dt="2024-11-25T14:32:10.837" v="7633" actId="14100"/>
          <ac:picMkLst>
            <pc:docMk/>
            <pc:sldMk cId="4012410699" sldId="484"/>
            <ac:picMk id="12" creationId="{DEF45CED-FA4E-297B-4B90-A7693608A941}"/>
          </ac:picMkLst>
        </pc:picChg>
      </pc:sldChg>
      <pc:sldChg chg="addSp delSp modSp add mod">
        <pc:chgData name="Fu, Xinyuan (rdj4nv)" userId="209eecc1-5a55-47da-9008-71473fe32d19" providerId="ADAL" clId="{A4ECE9B3-E0C0-4A5D-9474-0FCC696CDB9B}" dt="2024-11-25T14:34:47.757" v="7643" actId="20577"/>
        <pc:sldMkLst>
          <pc:docMk/>
          <pc:sldMk cId="1041124034" sldId="485"/>
        </pc:sldMkLst>
        <pc:spChg chg="mod">
          <ac:chgData name="Fu, Xinyuan (rdj4nv)" userId="209eecc1-5a55-47da-9008-71473fe32d19" providerId="ADAL" clId="{A4ECE9B3-E0C0-4A5D-9474-0FCC696CDB9B}" dt="2024-11-25T06:09:02.281" v="7614" actId="1076"/>
          <ac:spMkLst>
            <pc:docMk/>
            <pc:sldMk cId="1041124034" sldId="485"/>
            <ac:spMk id="2" creationId="{072558F6-9F22-FAF7-9538-AC8865B6F07F}"/>
          </ac:spMkLst>
        </pc:spChg>
        <pc:spChg chg="del mod">
          <ac:chgData name="Fu, Xinyuan (rdj4nv)" userId="209eecc1-5a55-47da-9008-71473fe32d19" providerId="ADAL" clId="{A4ECE9B3-E0C0-4A5D-9474-0FCC696CDB9B}" dt="2024-11-25T04:33:26.623" v="5125" actId="478"/>
          <ac:spMkLst>
            <pc:docMk/>
            <pc:sldMk cId="1041124034" sldId="485"/>
            <ac:spMk id="4" creationId="{2ED30D8B-EF9A-BE64-57C9-62320035E58F}"/>
          </ac:spMkLst>
        </pc:spChg>
        <pc:spChg chg="del">
          <ac:chgData name="Fu, Xinyuan (rdj4nv)" userId="209eecc1-5a55-47da-9008-71473fe32d19" providerId="ADAL" clId="{A4ECE9B3-E0C0-4A5D-9474-0FCC696CDB9B}" dt="2024-11-24T22:46:18.964" v="2911" actId="478"/>
          <ac:spMkLst>
            <pc:docMk/>
            <pc:sldMk cId="1041124034" sldId="485"/>
            <ac:spMk id="5" creationId="{EEFF3868-2B5E-2E62-FA6A-75DF9024D211}"/>
          </ac:spMkLst>
        </pc:spChg>
        <pc:spChg chg="del">
          <ac:chgData name="Fu, Xinyuan (rdj4nv)" userId="209eecc1-5a55-47da-9008-71473fe32d19" providerId="ADAL" clId="{A4ECE9B3-E0C0-4A5D-9474-0FCC696CDB9B}" dt="2024-11-25T06:08:59.211" v="7613" actId="478"/>
          <ac:spMkLst>
            <pc:docMk/>
            <pc:sldMk cId="1041124034" sldId="485"/>
            <ac:spMk id="6" creationId="{CD0D1188-E0AA-3458-40D7-9060C7D034C7}"/>
          </ac:spMkLst>
        </pc:spChg>
        <pc:spChg chg="add del">
          <ac:chgData name="Fu, Xinyuan (rdj4nv)" userId="209eecc1-5a55-47da-9008-71473fe32d19" providerId="ADAL" clId="{A4ECE9B3-E0C0-4A5D-9474-0FCC696CDB9B}" dt="2024-11-25T04:35:19.697" v="5128" actId="478"/>
          <ac:spMkLst>
            <pc:docMk/>
            <pc:sldMk cId="1041124034" sldId="485"/>
            <ac:spMk id="7" creationId="{5B6284C6-C9BE-EE54-600D-7771BA6537B8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8" creationId="{2B0DA4CA-D620-99D9-DF19-DDC3573708C8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10" creationId="{2BB7726F-DE86-0C1C-9AAD-B45B4884BF30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11" creationId="{D89AFD2E-3310-B536-35B6-43CF31828CED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12" creationId="{367DDEF4-2DD3-3A7D-D129-D582DFCBB8DF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0" creationId="{E401A98A-DC63-A22A-3205-71CB6D67F5D1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1" creationId="{74543CE2-545C-0F11-B44E-BEB17B83EDA1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2" creationId="{9333CF49-A22E-A986-FA80-D04C11AC4DE8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3" creationId="{F4830068-4D97-8716-22CF-4FABBF18AFFE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4" creationId="{2A3472E1-74C8-BD08-ED98-4F6B51C1FA25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5" creationId="{6FF43488-BE44-B9E7-0701-9B89FB02F81B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6" creationId="{7DFD465E-B8B1-5CEE-224A-395C716FD085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7" creationId="{3F8C2216-A511-DCEB-0B93-94C271A833DF}"/>
          </ac:spMkLst>
        </pc:spChg>
        <pc:spChg chg="add mod">
          <ac:chgData name="Fu, Xinyuan (rdj4nv)" userId="209eecc1-5a55-47da-9008-71473fe32d19" providerId="ADAL" clId="{A4ECE9B3-E0C0-4A5D-9474-0FCC696CDB9B}" dt="2024-11-25T04:41:36.448" v="5243" actId="1076"/>
          <ac:spMkLst>
            <pc:docMk/>
            <pc:sldMk cId="1041124034" sldId="485"/>
            <ac:spMk id="38" creationId="{487C74D5-9D5F-C3DB-51B3-E80D0A1B6114}"/>
          </ac:spMkLst>
        </pc:spChg>
        <pc:spChg chg="add del mod">
          <ac:chgData name="Fu, Xinyuan (rdj4nv)" userId="209eecc1-5a55-47da-9008-71473fe32d19" providerId="ADAL" clId="{A4ECE9B3-E0C0-4A5D-9474-0FCC696CDB9B}" dt="2024-11-25T05:28:57.668" v="6380" actId="478"/>
          <ac:spMkLst>
            <pc:docMk/>
            <pc:sldMk cId="1041124034" sldId="485"/>
            <ac:spMk id="41" creationId="{AA5630E9-F79C-5B95-1C36-446A2449B586}"/>
          </ac:spMkLst>
        </pc:spChg>
        <pc:spChg chg="mod">
          <ac:chgData name="Fu, Xinyuan (rdj4nv)" userId="209eecc1-5a55-47da-9008-71473fe32d19" providerId="ADAL" clId="{A4ECE9B3-E0C0-4A5D-9474-0FCC696CDB9B}" dt="2024-11-25T14:34:47.757" v="7643" actId="20577"/>
          <ac:spMkLst>
            <pc:docMk/>
            <pc:sldMk cId="1041124034" sldId="485"/>
            <ac:spMk id="73" creationId="{10167699-E901-B81F-5145-A11C3AFD549C}"/>
          </ac:spMkLst>
        </pc:spChg>
        <pc:picChg chg="add del mod">
          <ac:chgData name="Fu, Xinyuan (rdj4nv)" userId="209eecc1-5a55-47da-9008-71473fe32d19" providerId="ADAL" clId="{A4ECE9B3-E0C0-4A5D-9474-0FCC696CDB9B}" dt="2024-11-25T05:28:42.517" v="6378" actId="478"/>
          <ac:picMkLst>
            <pc:docMk/>
            <pc:sldMk cId="1041124034" sldId="485"/>
            <ac:picMk id="40" creationId="{9C3F8F5A-B64B-E70B-A2C5-8FCF6E841AC9}"/>
          </ac:picMkLst>
        </pc:pic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14" creationId="{C8A9F9F4-2E7B-7A07-9FFB-512F38615BC4}"/>
          </ac:cxnSpMkLst>
        </pc:cxn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15" creationId="{34756205-AE57-4AA2-4965-4AE030AAAF52}"/>
          </ac:cxnSpMkLst>
        </pc:cxn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16" creationId="{1546BA6E-94BC-9BFF-8442-170C3C5DA07A}"/>
          </ac:cxnSpMkLst>
        </pc:cxn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17" creationId="{F45AC9EC-41A9-3001-4DE7-9CB15247B106}"/>
          </ac:cxnSpMkLst>
        </pc:cxn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18" creationId="{64C5CBF5-62C4-4EA5-BC5B-4D81BFEB6E63}"/>
          </ac:cxnSpMkLst>
        </pc:cxn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25" creationId="{5358EC44-FB0D-4EC6-904A-D540D2DB66E2}"/>
          </ac:cxnSpMkLst>
        </pc:cxn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26" creationId="{65601EB0-C1DB-1EA7-976D-8DE5F8ADD916}"/>
          </ac:cxnSpMkLst>
        </pc:cxn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27" creationId="{29705C1A-0E1C-DF96-B7D9-372B06597AD2}"/>
          </ac:cxnSpMkLst>
        </pc:cxnChg>
        <pc:cxnChg chg="add del mod">
          <ac:chgData name="Fu, Xinyuan (rdj4nv)" userId="209eecc1-5a55-47da-9008-71473fe32d19" providerId="ADAL" clId="{A4ECE9B3-E0C0-4A5D-9474-0FCC696CDB9B}" dt="2024-11-25T04:40:21.633" v="5207" actId="478"/>
          <ac:cxnSpMkLst>
            <pc:docMk/>
            <pc:sldMk cId="1041124034" sldId="485"/>
            <ac:cxnSpMk id="28" creationId="{9B71B407-D5C6-9F98-61CD-3BA6424AB74A}"/>
          </ac:cxnSpMkLst>
        </pc:cxnChg>
        <pc:cxnChg chg="add mod">
          <ac:chgData name="Fu, Xinyuan (rdj4nv)" userId="209eecc1-5a55-47da-9008-71473fe32d19" providerId="ADAL" clId="{A4ECE9B3-E0C0-4A5D-9474-0FCC696CDB9B}" dt="2024-11-25T04:41:36.448" v="5243" actId="1076"/>
          <ac:cxnSpMkLst>
            <pc:docMk/>
            <pc:sldMk cId="1041124034" sldId="485"/>
            <ac:cxnSpMk id="29" creationId="{A5B8D4C0-2D0C-E190-BEE2-80672988DCF2}"/>
          </ac:cxnSpMkLst>
        </pc:cxnChg>
      </pc:sldChg>
      <pc:sldChg chg="addSp delSp modSp add mod">
        <pc:chgData name="Fu, Xinyuan (rdj4nv)" userId="209eecc1-5a55-47da-9008-71473fe32d19" providerId="ADAL" clId="{A4ECE9B3-E0C0-4A5D-9474-0FCC696CDB9B}" dt="2024-11-25T06:01:21.964" v="7230" actId="478"/>
        <pc:sldMkLst>
          <pc:docMk/>
          <pc:sldMk cId="491422040" sldId="486"/>
        </pc:sldMkLst>
        <pc:spChg chg="del">
          <ac:chgData name="Fu, Xinyuan (rdj4nv)" userId="209eecc1-5a55-47da-9008-71473fe32d19" providerId="ADAL" clId="{A4ECE9B3-E0C0-4A5D-9474-0FCC696CDB9B}" dt="2024-11-24T23:46:02.213" v="3570" actId="478"/>
          <ac:spMkLst>
            <pc:docMk/>
            <pc:sldMk cId="491422040" sldId="486"/>
            <ac:spMk id="6" creationId="{0D19F99B-4F6E-EBE1-F4D1-F9486EB857FA}"/>
          </ac:spMkLst>
        </pc:spChg>
        <pc:spChg chg="mod">
          <ac:chgData name="Fu, Xinyuan (rdj4nv)" userId="209eecc1-5a55-47da-9008-71473fe32d19" providerId="ADAL" clId="{A4ECE9B3-E0C0-4A5D-9474-0FCC696CDB9B}" dt="2024-11-24T23:46:10.942" v="3572" actId="1076"/>
          <ac:spMkLst>
            <pc:docMk/>
            <pc:sldMk cId="491422040" sldId="486"/>
            <ac:spMk id="8" creationId="{1ECDD4F8-F8F2-5E89-D566-D42B70BF2BE8}"/>
          </ac:spMkLst>
        </pc:spChg>
        <pc:spChg chg="del">
          <ac:chgData name="Fu, Xinyuan (rdj4nv)" userId="209eecc1-5a55-47da-9008-71473fe32d19" providerId="ADAL" clId="{A4ECE9B3-E0C0-4A5D-9474-0FCC696CDB9B}" dt="2024-11-24T23:17:33.443" v="3307" actId="478"/>
          <ac:spMkLst>
            <pc:docMk/>
            <pc:sldMk cId="491422040" sldId="486"/>
            <ac:spMk id="12" creationId="{C340DE39-DDBF-4569-1FD6-CFACE5FE4EAE}"/>
          </ac:spMkLst>
        </pc:spChg>
        <pc:spChg chg="del mod">
          <ac:chgData name="Fu, Xinyuan (rdj4nv)" userId="209eecc1-5a55-47da-9008-71473fe32d19" providerId="ADAL" clId="{A4ECE9B3-E0C0-4A5D-9474-0FCC696CDB9B}" dt="2024-11-25T06:01:21.964" v="7230" actId="478"/>
          <ac:spMkLst>
            <pc:docMk/>
            <pc:sldMk cId="491422040" sldId="486"/>
            <ac:spMk id="13" creationId="{2410B098-1596-3664-9314-A3B55A69F7A1}"/>
          </ac:spMkLst>
        </pc:spChg>
        <pc:spChg chg="mod">
          <ac:chgData name="Fu, Xinyuan (rdj4nv)" userId="209eecc1-5a55-47da-9008-71473fe32d19" providerId="ADAL" clId="{A4ECE9B3-E0C0-4A5D-9474-0FCC696CDB9B}" dt="2024-11-24T22:55:33.343" v="3194" actId="20577"/>
          <ac:spMkLst>
            <pc:docMk/>
            <pc:sldMk cId="491422040" sldId="486"/>
            <ac:spMk id="73" creationId="{DE234389-6C39-2BFD-8567-8F4F79A3F65A}"/>
          </ac:spMkLst>
        </pc:spChg>
        <pc:picChg chg="add mod">
          <ac:chgData name="Fu, Xinyuan (rdj4nv)" userId="209eecc1-5a55-47da-9008-71473fe32d19" providerId="ADAL" clId="{A4ECE9B3-E0C0-4A5D-9474-0FCC696CDB9B}" dt="2024-11-24T23:17:27.801" v="3305" actId="1076"/>
          <ac:picMkLst>
            <pc:docMk/>
            <pc:sldMk cId="491422040" sldId="486"/>
            <ac:picMk id="4" creationId="{1FC46FCE-6059-2056-6502-D1C7667DDD2C}"/>
          </ac:picMkLst>
        </pc:picChg>
        <pc:picChg chg="del">
          <ac:chgData name="Fu, Xinyuan (rdj4nv)" userId="209eecc1-5a55-47da-9008-71473fe32d19" providerId="ADAL" clId="{A4ECE9B3-E0C0-4A5D-9474-0FCC696CDB9B}" dt="2024-11-24T22:59:50.961" v="3196" actId="478"/>
          <ac:picMkLst>
            <pc:docMk/>
            <pc:sldMk cId="491422040" sldId="486"/>
            <ac:picMk id="5" creationId="{9C31CA7F-5C2B-5FE6-6694-45405796F449}"/>
          </ac:picMkLst>
        </pc:picChg>
        <pc:picChg chg="del">
          <ac:chgData name="Fu, Xinyuan (rdj4nv)" userId="209eecc1-5a55-47da-9008-71473fe32d19" providerId="ADAL" clId="{A4ECE9B3-E0C0-4A5D-9474-0FCC696CDB9B}" dt="2024-11-24T22:59:51.554" v="3197" actId="478"/>
          <ac:picMkLst>
            <pc:docMk/>
            <pc:sldMk cId="491422040" sldId="486"/>
            <ac:picMk id="11" creationId="{6D6D5DB3-D1FC-B5D6-9B83-4B00837BF572}"/>
          </ac:picMkLst>
        </pc:picChg>
      </pc:sldChg>
      <pc:sldChg chg="add del">
        <pc:chgData name="Fu, Xinyuan (rdj4nv)" userId="209eecc1-5a55-47da-9008-71473fe32d19" providerId="ADAL" clId="{A4ECE9B3-E0C0-4A5D-9474-0FCC696CDB9B}" dt="2024-11-25T06:05:42.568" v="7438" actId="47"/>
        <pc:sldMkLst>
          <pc:docMk/>
          <pc:sldMk cId="1474378353" sldId="487"/>
        </pc:sldMkLst>
      </pc:sldChg>
      <pc:sldChg chg="addSp delSp modSp add mod">
        <pc:chgData name="Fu, Xinyuan (rdj4nv)" userId="209eecc1-5a55-47da-9008-71473fe32d19" providerId="ADAL" clId="{A4ECE9B3-E0C0-4A5D-9474-0FCC696CDB9B}" dt="2024-11-25T05:39:25.394" v="6840" actId="20577"/>
        <pc:sldMkLst>
          <pc:docMk/>
          <pc:sldMk cId="2109798226" sldId="488"/>
        </pc:sldMkLst>
        <pc:spChg chg="del">
          <ac:chgData name="Fu, Xinyuan (rdj4nv)" userId="209eecc1-5a55-47da-9008-71473fe32d19" providerId="ADAL" clId="{A4ECE9B3-E0C0-4A5D-9474-0FCC696CDB9B}" dt="2024-11-24T23:49:20.791" v="3598" actId="478"/>
          <ac:spMkLst>
            <pc:docMk/>
            <pc:sldMk cId="2109798226" sldId="488"/>
            <ac:spMk id="8" creationId="{5479F11F-EBFD-D1B5-624B-0A5CFA7678D3}"/>
          </ac:spMkLst>
        </pc:spChg>
        <pc:spChg chg="add del mod">
          <ac:chgData name="Fu, Xinyuan (rdj4nv)" userId="209eecc1-5a55-47da-9008-71473fe32d19" providerId="ADAL" clId="{A4ECE9B3-E0C0-4A5D-9474-0FCC696CDB9B}" dt="2024-11-25T05:39:03.266" v="6791" actId="478"/>
          <ac:spMkLst>
            <pc:docMk/>
            <pc:sldMk cId="2109798226" sldId="488"/>
            <ac:spMk id="12" creationId="{F89D7EDC-4900-A2A7-97E2-0568A08F9673}"/>
          </ac:spMkLst>
        </pc:spChg>
        <pc:spChg chg="mod">
          <ac:chgData name="Fu, Xinyuan (rdj4nv)" userId="209eecc1-5a55-47da-9008-71473fe32d19" providerId="ADAL" clId="{A4ECE9B3-E0C0-4A5D-9474-0FCC696CDB9B}" dt="2024-11-25T05:38:21.678" v="6783"/>
          <ac:spMkLst>
            <pc:docMk/>
            <pc:sldMk cId="2109798226" sldId="488"/>
            <ac:spMk id="13" creationId="{6E70299D-32F7-9E79-42B9-90D8BDA11454}"/>
          </ac:spMkLst>
        </pc:spChg>
        <pc:spChg chg="add mod">
          <ac:chgData name="Fu, Xinyuan (rdj4nv)" userId="209eecc1-5a55-47da-9008-71473fe32d19" providerId="ADAL" clId="{A4ECE9B3-E0C0-4A5D-9474-0FCC696CDB9B}" dt="2024-11-25T05:39:25.394" v="6840" actId="20577"/>
          <ac:spMkLst>
            <pc:docMk/>
            <pc:sldMk cId="2109798226" sldId="488"/>
            <ac:spMk id="14" creationId="{22F8F360-333B-02CB-D4B3-5D1949D25184}"/>
          </ac:spMkLst>
        </pc:spChg>
        <pc:spChg chg="mod">
          <ac:chgData name="Fu, Xinyuan (rdj4nv)" userId="209eecc1-5a55-47da-9008-71473fe32d19" providerId="ADAL" clId="{A4ECE9B3-E0C0-4A5D-9474-0FCC696CDB9B}" dt="2024-11-24T23:49:15.584" v="3596" actId="20577"/>
          <ac:spMkLst>
            <pc:docMk/>
            <pc:sldMk cId="2109798226" sldId="488"/>
            <ac:spMk id="73" creationId="{C903F1E0-711C-36D4-DDC6-111DC0DC1FF4}"/>
          </ac:spMkLst>
        </pc:spChg>
        <pc:picChg chg="del">
          <ac:chgData name="Fu, Xinyuan (rdj4nv)" userId="209eecc1-5a55-47da-9008-71473fe32d19" providerId="ADAL" clId="{A4ECE9B3-E0C0-4A5D-9474-0FCC696CDB9B}" dt="2024-11-24T23:49:18.097" v="3597" actId="478"/>
          <ac:picMkLst>
            <pc:docMk/>
            <pc:sldMk cId="2109798226" sldId="488"/>
            <ac:picMk id="4" creationId="{CBDBC26F-3A71-D416-9B6E-3DF9DA83266E}"/>
          </ac:picMkLst>
        </pc:picChg>
        <pc:picChg chg="add del mod">
          <ac:chgData name="Fu, Xinyuan (rdj4nv)" userId="209eecc1-5a55-47da-9008-71473fe32d19" providerId="ADAL" clId="{A4ECE9B3-E0C0-4A5D-9474-0FCC696CDB9B}" dt="2024-11-25T00:38:17.676" v="3900" actId="478"/>
          <ac:picMkLst>
            <pc:docMk/>
            <pc:sldMk cId="2109798226" sldId="488"/>
            <ac:picMk id="5" creationId="{124171F7-42EE-007F-7112-3127A8A3ED96}"/>
          </ac:picMkLst>
        </pc:picChg>
        <pc:picChg chg="add mod">
          <ac:chgData name="Fu, Xinyuan (rdj4nv)" userId="209eecc1-5a55-47da-9008-71473fe32d19" providerId="ADAL" clId="{A4ECE9B3-E0C0-4A5D-9474-0FCC696CDB9B}" dt="2024-11-25T05:37:35.925" v="6708" actId="1076"/>
          <ac:picMkLst>
            <pc:docMk/>
            <pc:sldMk cId="2109798226" sldId="488"/>
            <ac:picMk id="7" creationId="{2EAC638C-E11B-D535-8FE1-74596D189E01}"/>
          </ac:picMkLst>
        </pc:picChg>
        <pc:picChg chg="add del mod">
          <ac:chgData name="Fu, Xinyuan (rdj4nv)" userId="209eecc1-5a55-47da-9008-71473fe32d19" providerId="ADAL" clId="{A4ECE9B3-E0C0-4A5D-9474-0FCC696CDB9B}" dt="2024-11-25T05:37:26.894" v="6705" actId="478"/>
          <ac:picMkLst>
            <pc:docMk/>
            <pc:sldMk cId="2109798226" sldId="488"/>
            <ac:picMk id="11" creationId="{66392CD8-2939-BAAD-6DFD-BD116CC7BB1B}"/>
          </ac:picMkLst>
        </pc:picChg>
      </pc:sldChg>
      <pc:sldChg chg="addSp delSp modSp add mod">
        <pc:chgData name="Fu, Xinyuan (rdj4nv)" userId="209eecc1-5a55-47da-9008-71473fe32d19" providerId="ADAL" clId="{A4ECE9B3-E0C0-4A5D-9474-0FCC696CDB9B}" dt="2024-11-25T04:59:39.735" v="5632" actId="1076"/>
        <pc:sldMkLst>
          <pc:docMk/>
          <pc:sldMk cId="2464197437" sldId="489"/>
        </pc:sldMkLst>
        <pc:spChg chg="add mod">
          <ac:chgData name="Fu, Xinyuan (rdj4nv)" userId="209eecc1-5a55-47da-9008-71473fe32d19" providerId="ADAL" clId="{A4ECE9B3-E0C0-4A5D-9474-0FCC696CDB9B}" dt="2024-11-25T04:59:39.735" v="5632" actId="1076"/>
          <ac:spMkLst>
            <pc:docMk/>
            <pc:sldMk cId="2464197437" sldId="489"/>
            <ac:spMk id="2" creationId="{7D25779C-A9FF-D493-1432-492B984231D4}"/>
          </ac:spMkLst>
        </pc:spChg>
        <pc:spChg chg="del mod">
          <ac:chgData name="Fu, Xinyuan (rdj4nv)" userId="209eecc1-5a55-47da-9008-71473fe32d19" providerId="ADAL" clId="{A4ECE9B3-E0C0-4A5D-9474-0FCC696CDB9B}" dt="2024-11-25T04:54:56.983" v="5603" actId="478"/>
          <ac:spMkLst>
            <pc:docMk/>
            <pc:sldMk cId="2464197437" sldId="489"/>
            <ac:spMk id="13" creationId="{E26D43EB-EE58-E1AE-95FE-D8EB0CF350D9}"/>
          </ac:spMkLst>
        </pc:spChg>
        <pc:spChg chg="mod">
          <ac:chgData name="Fu, Xinyuan (rdj4nv)" userId="209eecc1-5a55-47da-9008-71473fe32d19" providerId="ADAL" clId="{A4ECE9B3-E0C0-4A5D-9474-0FCC696CDB9B}" dt="2024-11-24T23:49:43.978" v="3604" actId="108"/>
          <ac:spMkLst>
            <pc:docMk/>
            <pc:sldMk cId="2464197437" sldId="489"/>
            <ac:spMk id="73" creationId="{E4EDE42A-5DCF-325B-E7E3-40D989CEB50E}"/>
          </ac:spMkLst>
        </pc:spChg>
        <pc:graphicFrameChg chg="add mod modGraphic">
          <ac:chgData name="Fu, Xinyuan (rdj4nv)" userId="209eecc1-5a55-47da-9008-71473fe32d19" providerId="ADAL" clId="{A4ECE9B3-E0C0-4A5D-9474-0FCC696CDB9B}" dt="2024-11-25T04:59:35.320" v="5631"/>
          <ac:graphicFrameMkLst>
            <pc:docMk/>
            <pc:sldMk cId="2464197437" sldId="489"/>
            <ac:graphicFrameMk id="4" creationId="{B0015A2A-32F7-5CEC-F1C9-E49C3D84570C}"/>
          </ac:graphicFrameMkLst>
        </pc:graphicFrameChg>
      </pc:sldChg>
      <pc:sldChg chg="addSp delSp modSp add mod">
        <pc:chgData name="Fu, Xinyuan (rdj4nv)" userId="209eecc1-5a55-47da-9008-71473fe32d19" providerId="ADAL" clId="{A4ECE9B3-E0C0-4A5D-9474-0FCC696CDB9B}" dt="2024-11-25T05:06:00.206" v="5662" actId="20577"/>
        <pc:sldMkLst>
          <pc:docMk/>
          <pc:sldMk cId="726926693" sldId="490"/>
        </pc:sldMkLst>
        <pc:spChg chg="add mod">
          <ac:chgData name="Fu, Xinyuan (rdj4nv)" userId="209eecc1-5a55-47da-9008-71473fe32d19" providerId="ADAL" clId="{A4ECE9B3-E0C0-4A5D-9474-0FCC696CDB9B}" dt="2024-11-25T05:06:00.206" v="5662" actId="20577"/>
          <ac:spMkLst>
            <pc:docMk/>
            <pc:sldMk cId="726926693" sldId="490"/>
            <ac:spMk id="5" creationId="{F98E6E97-4822-A03D-143B-6B5C57614A1C}"/>
          </ac:spMkLst>
        </pc:spChg>
        <pc:spChg chg="add mod">
          <ac:chgData name="Fu, Xinyuan (rdj4nv)" userId="209eecc1-5a55-47da-9008-71473fe32d19" providerId="ADAL" clId="{A4ECE9B3-E0C0-4A5D-9474-0FCC696CDB9B}" dt="2024-11-24T23:57:34.526" v="3886" actId="1076"/>
          <ac:spMkLst>
            <pc:docMk/>
            <pc:sldMk cId="726926693" sldId="490"/>
            <ac:spMk id="8" creationId="{4CB24F09-96B3-D21D-6525-5944EF263EF5}"/>
          </ac:spMkLst>
        </pc:spChg>
        <pc:spChg chg="del mod">
          <ac:chgData name="Fu, Xinyuan (rdj4nv)" userId="209eecc1-5a55-47da-9008-71473fe32d19" providerId="ADAL" clId="{A4ECE9B3-E0C0-4A5D-9474-0FCC696CDB9B}" dt="2024-11-24T23:58:23.961" v="3896" actId="478"/>
          <ac:spMkLst>
            <pc:docMk/>
            <pc:sldMk cId="726926693" sldId="490"/>
            <ac:spMk id="13" creationId="{60C6408D-D149-67C9-CD23-3E32BAF6CB50}"/>
          </ac:spMkLst>
        </pc:spChg>
        <pc:spChg chg="mod">
          <ac:chgData name="Fu, Xinyuan (rdj4nv)" userId="209eecc1-5a55-47da-9008-71473fe32d19" providerId="ADAL" clId="{A4ECE9B3-E0C0-4A5D-9474-0FCC696CDB9B}" dt="2024-11-24T23:49:56.197" v="3614" actId="20577"/>
          <ac:spMkLst>
            <pc:docMk/>
            <pc:sldMk cId="726926693" sldId="490"/>
            <ac:spMk id="73" creationId="{CDD61450-8EB9-DECC-BB09-7CCC98564AC5}"/>
          </ac:spMkLst>
        </pc:spChg>
        <pc:picChg chg="add mod">
          <ac:chgData name="Fu, Xinyuan (rdj4nv)" userId="209eecc1-5a55-47da-9008-71473fe32d19" providerId="ADAL" clId="{A4ECE9B3-E0C0-4A5D-9474-0FCC696CDB9B}" dt="2024-11-24T23:54:51.150" v="3867" actId="1076"/>
          <ac:picMkLst>
            <pc:docMk/>
            <pc:sldMk cId="726926693" sldId="490"/>
            <ac:picMk id="4" creationId="{2677B858-C59F-E243-679E-CA80D60BCE07}"/>
          </ac:picMkLst>
        </pc:picChg>
        <pc:picChg chg="add mod">
          <ac:chgData name="Fu, Xinyuan (rdj4nv)" userId="209eecc1-5a55-47da-9008-71473fe32d19" providerId="ADAL" clId="{A4ECE9B3-E0C0-4A5D-9474-0FCC696CDB9B}" dt="2024-11-24T23:58:20.580" v="3895" actId="1076"/>
          <ac:picMkLst>
            <pc:docMk/>
            <pc:sldMk cId="726926693" sldId="490"/>
            <ac:picMk id="6" creationId="{2A795D7A-E9F3-1137-42C0-9E6DD62827AE}"/>
          </ac:picMkLst>
        </pc:picChg>
        <pc:picChg chg="add mod modCrop">
          <ac:chgData name="Fu, Xinyuan (rdj4nv)" userId="209eecc1-5a55-47da-9008-71473fe32d19" providerId="ADAL" clId="{A4ECE9B3-E0C0-4A5D-9474-0FCC696CDB9B}" dt="2024-11-24T23:58:17.596" v="3894" actId="732"/>
          <ac:picMkLst>
            <pc:docMk/>
            <pc:sldMk cId="726926693" sldId="490"/>
            <ac:picMk id="7" creationId="{847FF6B8-A343-728F-3E41-DF0313DD299D}"/>
          </ac:picMkLst>
        </pc:picChg>
        <pc:picChg chg="add mod modCrop">
          <ac:chgData name="Fu, Xinyuan (rdj4nv)" userId="209eecc1-5a55-47da-9008-71473fe32d19" providerId="ADAL" clId="{A4ECE9B3-E0C0-4A5D-9474-0FCC696CDB9B}" dt="2024-11-24T23:58:03.655" v="3891" actId="732"/>
          <ac:picMkLst>
            <pc:docMk/>
            <pc:sldMk cId="726926693" sldId="490"/>
            <ac:picMk id="10" creationId="{23655F99-BE0E-0A04-0E0B-96B7A4B9C8C7}"/>
          </ac:picMkLst>
        </pc:picChg>
      </pc:sldChg>
      <pc:sldChg chg="addSp delSp modSp add mod">
        <pc:chgData name="Fu, Xinyuan (rdj4nv)" userId="209eecc1-5a55-47da-9008-71473fe32d19" providerId="ADAL" clId="{A4ECE9B3-E0C0-4A5D-9474-0FCC696CDB9B}" dt="2024-11-25T05:39:57.634" v="6858" actId="20577"/>
        <pc:sldMkLst>
          <pc:docMk/>
          <pc:sldMk cId="2944687284" sldId="491"/>
        </pc:sldMkLst>
        <pc:spChg chg="add del mod">
          <ac:chgData name="Fu, Xinyuan (rdj4nv)" userId="209eecc1-5a55-47da-9008-71473fe32d19" providerId="ADAL" clId="{A4ECE9B3-E0C0-4A5D-9474-0FCC696CDB9B}" dt="2024-11-25T05:39:35.438" v="6841" actId="478"/>
          <ac:spMkLst>
            <pc:docMk/>
            <pc:sldMk cId="2944687284" sldId="491"/>
            <ac:spMk id="2" creationId="{03E498FB-91B7-EE05-28AF-66D88C43FE02}"/>
          </ac:spMkLst>
        </pc:spChg>
        <pc:spChg chg="add mod">
          <ac:chgData name="Fu, Xinyuan (rdj4nv)" userId="209eecc1-5a55-47da-9008-71473fe32d19" providerId="ADAL" clId="{A4ECE9B3-E0C0-4A5D-9474-0FCC696CDB9B}" dt="2024-11-25T05:39:57.634" v="6858" actId="20577"/>
          <ac:spMkLst>
            <pc:docMk/>
            <pc:sldMk cId="2944687284" sldId="491"/>
            <ac:spMk id="4" creationId="{3151A3C8-2747-508E-303C-07F7F01C47D3}"/>
          </ac:spMkLst>
        </pc:spChg>
        <pc:spChg chg="add mod">
          <ac:chgData name="Fu, Xinyuan (rdj4nv)" userId="209eecc1-5a55-47da-9008-71473fe32d19" providerId="ADAL" clId="{A4ECE9B3-E0C0-4A5D-9474-0FCC696CDB9B}" dt="2024-11-25T05:39:41.368" v="6842" actId="1076"/>
          <ac:spMkLst>
            <pc:docMk/>
            <pc:sldMk cId="2944687284" sldId="491"/>
            <ac:spMk id="5" creationId="{931B19B1-426E-9D2D-E417-BDF863B30324}"/>
          </ac:spMkLst>
        </pc:spChg>
        <pc:spChg chg="del">
          <ac:chgData name="Fu, Xinyuan (rdj4nv)" userId="209eecc1-5a55-47da-9008-71473fe32d19" providerId="ADAL" clId="{A4ECE9B3-E0C0-4A5D-9474-0FCC696CDB9B}" dt="2024-11-25T00:45:09.789" v="4146" actId="478"/>
          <ac:spMkLst>
            <pc:docMk/>
            <pc:sldMk cId="2944687284" sldId="491"/>
            <ac:spMk id="12" creationId="{3B1826AC-E3F0-19CF-F74E-18A711BC4A1C}"/>
          </ac:spMkLst>
        </pc:spChg>
        <pc:spChg chg="del">
          <ac:chgData name="Fu, Xinyuan (rdj4nv)" userId="209eecc1-5a55-47da-9008-71473fe32d19" providerId="ADAL" clId="{A4ECE9B3-E0C0-4A5D-9474-0FCC696CDB9B}" dt="2024-11-25T00:45:08.468" v="4145" actId="478"/>
          <ac:spMkLst>
            <pc:docMk/>
            <pc:sldMk cId="2944687284" sldId="491"/>
            <ac:spMk id="13" creationId="{D6E7F6CA-766F-B84E-A30B-4F1007CD8E02}"/>
          </ac:spMkLst>
        </pc:spChg>
        <pc:picChg chg="del">
          <ac:chgData name="Fu, Xinyuan (rdj4nv)" userId="209eecc1-5a55-47da-9008-71473fe32d19" providerId="ADAL" clId="{A4ECE9B3-E0C0-4A5D-9474-0FCC696CDB9B}" dt="2024-11-25T05:38:31.049" v="6784" actId="478"/>
          <ac:picMkLst>
            <pc:docMk/>
            <pc:sldMk cId="2944687284" sldId="491"/>
            <ac:picMk id="7" creationId="{E57246C2-B6AC-70B7-5E71-818EC862AD2C}"/>
          </ac:picMkLst>
        </pc:picChg>
        <pc:picChg chg="mod">
          <ac:chgData name="Fu, Xinyuan (rdj4nv)" userId="209eecc1-5a55-47da-9008-71473fe32d19" providerId="ADAL" clId="{A4ECE9B3-E0C0-4A5D-9474-0FCC696CDB9B}" dt="2024-11-25T05:38:35.808" v="6786" actId="1076"/>
          <ac:picMkLst>
            <pc:docMk/>
            <pc:sldMk cId="2944687284" sldId="491"/>
            <ac:picMk id="11" creationId="{A787186F-ADEF-D830-0554-04D0B5AC12CF}"/>
          </ac:picMkLst>
        </pc:picChg>
      </pc:sldChg>
      <pc:sldChg chg="delSp modSp add mod">
        <pc:chgData name="Fu, Xinyuan (rdj4nv)" userId="209eecc1-5a55-47da-9008-71473fe32d19" providerId="ADAL" clId="{A4ECE9B3-E0C0-4A5D-9474-0FCC696CDB9B}" dt="2024-11-25T14:34:52.401" v="7646" actId="20577"/>
        <pc:sldMkLst>
          <pc:docMk/>
          <pc:sldMk cId="3868351779" sldId="492"/>
        </pc:sldMkLst>
        <pc:spChg chg="del">
          <ac:chgData name="Fu, Xinyuan (rdj4nv)" userId="209eecc1-5a55-47da-9008-71473fe32d19" providerId="ADAL" clId="{A4ECE9B3-E0C0-4A5D-9474-0FCC696CDB9B}" dt="2024-11-25T05:29:07.125" v="6381" actId="478"/>
          <ac:spMkLst>
            <pc:docMk/>
            <pc:sldMk cId="3868351779" sldId="492"/>
            <ac:spMk id="2" creationId="{029D1021-40DD-73C5-A277-AF20AA7983DF}"/>
          </ac:spMkLst>
        </pc:spChg>
        <pc:spChg chg="del">
          <ac:chgData name="Fu, Xinyuan (rdj4nv)" userId="209eecc1-5a55-47da-9008-71473fe32d19" providerId="ADAL" clId="{A4ECE9B3-E0C0-4A5D-9474-0FCC696CDB9B}" dt="2024-11-25T06:01:05.027" v="7229" actId="478"/>
          <ac:spMkLst>
            <pc:docMk/>
            <pc:sldMk cId="3868351779" sldId="492"/>
            <ac:spMk id="6" creationId="{11DA8AFC-312E-69DE-3557-DE9592946EBA}"/>
          </ac:spMkLst>
        </pc:spChg>
        <pc:spChg chg="mod">
          <ac:chgData name="Fu, Xinyuan (rdj4nv)" userId="209eecc1-5a55-47da-9008-71473fe32d19" providerId="ADAL" clId="{A4ECE9B3-E0C0-4A5D-9474-0FCC696CDB9B}" dt="2024-11-25T06:01:01.110" v="7228" actId="20577"/>
          <ac:spMkLst>
            <pc:docMk/>
            <pc:sldMk cId="3868351779" sldId="492"/>
            <ac:spMk id="41" creationId="{A15E37DD-C1CB-2303-CD66-DDB98E63CDB2}"/>
          </ac:spMkLst>
        </pc:spChg>
        <pc:spChg chg="mod">
          <ac:chgData name="Fu, Xinyuan (rdj4nv)" userId="209eecc1-5a55-47da-9008-71473fe32d19" providerId="ADAL" clId="{A4ECE9B3-E0C0-4A5D-9474-0FCC696CDB9B}" dt="2024-11-25T14:34:52.401" v="7646" actId="20577"/>
          <ac:spMkLst>
            <pc:docMk/>
            <pc:sldMk cId="3868351779" sldId="492"/>
            <ac:spMk id="73" creationId="{FB8B6AA6-9C73-695F-0509-4B6F016AC509}"/>
          </ac:spMkLst>
        </pc:spChg>
      </pc:sldChg>
    </pc:docChg>
  </pc:docChgLst>
  <pc:docChgLst>
    <pc:chgData name="Fu, Xinyuan (rdj4nv)" userId="209eecc1-5a55-47da-9008-71473fe32d19" providerId="ADAL" clId="{660DAF65-C79C-4441-AC39-1E9EBA5BC612}"/>
    <pc:docChg chg="undo custSel addSld delSld modSld sldOrd">
      <pc:chgData name="Fu, Xinyuan (rdj4nv)" userId="209eecc1-5a55-47da-9008-71473fe32d19" providerId="ADAL" clId="{660DAF65-C79C-4441-AC39-1E9EBA5BC612}" dt="2024-12-02T13:56:52.422" v="2802" actId="1076"/>
      <pc:docMkLst>
        <pc:docMk/>
      </pc:docMkLst>
      <pc:sldChg chg="modSp mod">
        <pc:chgData name="Fu, Xinyuan (rdj4nv)" userId="209eecc1-5a55-47da-9008-71473fe32d19" providerId="ADAL" clId="{660DAF65-C79C-4441-AC39-1E9EBA5BC612}" dt="2024-12-02T01:32:03.854" v="11" actId="20577"/>
        <pc:sldMkLst>
          <pc:docMk/>
          <pc:sldMk cId="0" sldId="256"/>
        </pc:sldMkLst>
        <pc:spChg chg="mod">
          <ac:chgData name="Fu, Xinyuan (rdj4nv)" userId="209eecc1-5a55-47da-9008-71473fe32d19" providerId="ADAL" clId="{660DAF65-C79C-4441-AC39-1E9EBA5BC612}" dt="2024-12-02T01:32:03.854" v="11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Fu, Xinyuan (rdj4nv)" userId="209eecc1-5a55-47da-9008-71473fe32d19" providerId="ADAL" clId="{660DAF65-C79C-4441-AC39-1E9EBA5BC612}" dt="2024-12-02T01:33:36.541" v="169" actId="20577"/>
        <pc:sldMkLst>
          <pc:docMk/>
          <pc:sldMk cId="0" sldId="257"/>
        </pc:sldMkLst>
        <pc:spChg chg="mod">
          <ac:chgData name="Fu, Xinyuan (rdj4nv)" userId="209eecc1-5a55-47da-9008-71473fe32d19" providerId="ADAL" clId="{660DAF65-C79C-4441-AC39-1E9EBA5BC612}" dt="2024-12-02T01:33:10.094" v="121" actId="20577"/>
          <ac:spMkLst>
            <pc:docMk/>
            <pc:sldMk cId="0" sldId="257"/>
            <ac:spMk id="7" creationId="{22E5FBB2-1E45-3C4A-EF1E-3D420C3E1DB4}"/>
          </ac:spMkLst>
        </pc:spChg>
        <pc:spChg chg="mod">
          <ac:chgData name="Fu, Xinyuan (rdj4nv)" userId="209eecc1-5a55-47da-9008-71473fe32d19" providerId="ADAL" clId="{660DAF65-C79C-4441-AC39-1E9EBA5BC612}" dt="2024-12-02T01:32:48.138" v="85" actId="20577"/>
          <ac:spMkLst>
            <pc:docMk/>
            <pc:sldMk cId="0" sldId="257"/>
            <ac:spMk id="9" creationId="{341516F2-817C-69DE-1A8F-606281AA2D60}"/>
          </ac:spMkLst>
        </pc:spChg>
        <pc:spChg chg="mod">
          <ac:chgData name="Fu, Xinyuan (rdj4nv)" userId="209eecc1-5a55-47da-9008-71473fe32d19" providerId="ADAL" clId="{660DAF65-C79C-4441-AC39-1E9EBA5BC612}" dt="2024-12-02T01:32:27.129" v="38" actId="20577"/>
          <ac:spMkLst>
            <pc:docMk/>
            <pc:sldMk cId="0" sldId="257"/>
            <ac:spMk id="11" creationId="{F0269F6C-CF35-DFB1-4567-D615F060EB6D}"/>
          </ac:spMkLst>
        </pc:spChg>
        <pc:spChg chg="mod">
          <ac:chgData name="Fu, Xinyuan (rdj4nv)" userId="209eecc1-5a55-47da-9008-71473fe32d19" providerId="ADAL" clId="{660DAF65-C79C-4441-AC39-1E9EBA5BC612}" dt="2024-12-02T01:33:36.541" v="169" actId="20577"/>
          <ac:spMkLst>
            <pc:docMk/>
            <pc:sldMk cId="0" sldId="257"/>
            <ac:spMk id="14" creationId="{A6496C54-80B4-E5F4-CE39-F7DCB5334C6F}"/>
          </ac:spMkLst>
        </pc:spChg>
        <pc:spChg chg="mod">
          <ac:chgData name="Fu, Xinyuan (rdj4nv)" userId="209eecc1-5a55-47da-9008-71473fe32d19" providerId="ADAL" clId="{660DAF65-C79C-4441-AC39-1E9EBA5BC612}" dt="2024-12-02T01:33:28.485" v="148" actId="20577"/>
          <ac:spMkLst>
            <pc:docMk/>
            <pc:sldMk cId="0" sldId="257"/>
            <ac:spMk id="20" creationId="{30C883B6-AF18-CF53-3B14-FFEF1153B6C3}"/>
          </ac:spMkLst>
        </pc:spChg>
      </pc:sldChg>
      <pc:sldChg chg="del">
        <pc:chgData name="Fu, Xinyuan (rdj4nv)" userId="209eecc1-5a55-47da-9008-71473fe32d19" providerId="ADAL" clId="{660DAF65-C79C-4441-AC39-1E9EBA5BC612}" dt="2024-12-02T04:03:46.910" v="2641" actId="47"/>
        <pc:sldMkLst>
          <pc:docMk/>
          <pc:sldMk cId="3497882521" sldId="481"/>
        </pc:sldMkLst>
      </pc:sldChg>
      <pc:sldChg chg="del">
        <pc:chgData name="Fu, Xinyuan (rdj4nv)" userId="209eecc1-5a55-47da-9008-71473fe32d19" providerId="ADAL" clId="{660DAF65-C79C-4441-AC39-1E9EBA5BC612}" dt="2024-12-02T04:03:34.582" v="2637" actId="47"/>
        <pc:sldMkLst>
          <pc:docMk/>
          <pc:sldMk cId="979835782" sldId="482"/>
        </pc:sldMkLst>
      </pc:sldChg>
      <pc:sldChg chg="del">
        <pc:chgData name="Fu, Xinyuan (rdj4nv)" userId="209eecc1-5a55-47da-9008-71473fe32d19" providerId="ADAL" clId="{660DAF65-C79C-4441-AC39-1E9EBA5BC612}" dt="2024-12-02T04:03:36.197" v="2638" actId="47"/>
        <pc:sldMkLst>
          <pc:docMk/>
          <pc:sldMk cId="2693197986" sldId="483"/>
        </pc:sldMkLst>
      </pc:sldChg>
      <pc:sldChg chg="del">
        <pc:chgData name="Fu, Xinyuan (rdj4nv)" userId="209eecc1-5a55-47da-9008-71473fe32d19" providerId="ADAL" clId="{660DAF65-C79C-4441-AC39-1E9EBA5BC612}" dt="2024-12-02T04:03:42.812" v="2639" actId="47"/>
        <pc:sldMkLst>
          <pc:docMk/>
          <pc:sldMk cId="4012410699" sldId="484"/>
        </pc:sldMkLst>
      </pc:sldChg>
      <pc:sldChg chg="del">
        <pc:chgData name="Fu, Xinyuan (rdj4nv)" userId="209eecc1-5a55-47da-9008-71473fe32d19" providerId="ADAL" clId="{660DAF65-C79C-4441-AC39-1E9EBA5BC612}" dt="2024-12-02T04:03:45.192" v="2640" actId="47"/>
        <pc:sldMkLst>
          <pc:docMk/>
          <pc:sldMk cId="1041124034" sldId="485"/>
        </pc:sldMkLst>
      </pc:sldChg>
      <pc:sldChg chg="del">
        <pc:chgData name="Fu, Xinyuan (rdj4nv)" userId="209eecc1-5a55-47da-9008-71473fe32d19" providerId="ADAL" clId="{660DAF65-C79C-4441-AC39-1E9EBA5BC612}" dt="2024-12-02T04:03:31.611" v="2636" actId="47"/>
        <pc:sldMkLst>
          <pc:docMk/>
          <pc:sldMk cId="491422040" sldId="486"/>
        </pc:sldMkLst>
      </pc:sldChg>
      <pc:sldChg chg="del">
        <pc:chgData name="Fu, Xinyuan (rdj4nv)" userId="209eecc1-5a55-47da-9008-71473fe32d19" providerId="ADAL" clId="{660DAF65-C79C-4441-AC39-1E9EBA5BC612}" dt="2024-12-02T04:03:28.187" v="2634" actId="47"/>
        <pc:sldMkLst>
          <pc:docMk/>
          <pc:sldMk cId="2109798226" sldId="488"/>
        </pc:sldMkLst>
      </pc:sldChg>
      <pc:sldChg chg="del">
        <pc:chgData name="Fu, Xinyuan (rdj4nv)" userId="209eecc1-5a55-47da-9008-71473fe32d19" providerId="ADAL" clId="{660DAF65-C79C-4441-AC39-1E9EBA5BC612}" dt="2024-12-02T04:03:26.147" v="2633" actId="47"/>
        <pc:sldMkLst>
          <pc:docMk/>
          <pc:sldMk cId="2464197437" sldId="489"/>
        </pc:sldMkLst>
      </pc:sldChg>
      <pc:sldChg chg="del">
        <pc:chgData name="Fu, Xinyuan (rdj4nv)" userId="209eecc1-5a55-47da-9008-71473fe32d19" providerId="ADAL" clId="{660DAF65-C79C-4441-AC39-1E9EBA5BC612}" dt="2024-12-02T04:03:23.335" v="2631" actId="47"/>
        <pc:sldMkLst>
          <pc:docMk/>
          <pc:sldMk cId="726926693" sldId="490"/>
        </pc:sldMkLst>
      </pc:sldChg>
      <pc:sldChg chg="del">
        <pc:chgData name="Fu, Xinyuan (rdj4nv)" userId="209eecc1-5a55-47da-9008-71473fe32d19" providerId="ADAL" clId="{660DAF65-C79C-4441-AC39-1E9EBA5BC612}" dt="2024-12-02T04:03:25.047" v="2632" actId="47"/>
        <pc:sldMkLst>
          <pc:docMk/>
          <pc:sldMk cId="2944687284" sldId="491"/>
        </pc:sldMkLst>
      </pc:sldChg>
      <pc:sldChg chg="del">
        <pc:chgData name="Fu, Xinyuan (rdj4nv)" userId="209eecc1-5a55-47da-9008-71473fe32d19" providerId="ADAL" clId="{660DAF65-C79C-4441-AC39-1E9EBA5BC612}" dt="2024-12-02T04:03:30.326" v="2635" actId="47"/>
        <pc:sldMkLst>
          <pc:docMk/>
          <pc:sldMk cId="3868351779" sldId="492"/>
        </pc:sldMkLst>
      </pc:sldChg>
      <pc:sldChg chg="modSp add mod">
        <pc:chgData name="Fu, Xinyuan (rdj4nv)" userId="209eecc1-5a55-47da-9008-71473fe32d19" providerId="ADAL" clId="{660DAF65-C79C-4441-AC39-1E9EBA5BC612}" dt="2024-12-02T03:51:13.260" v="2225" actId="1076"/>
        <pc:sldMkLst>
          <pc:docMk/>
          <pc:sldMk cId="2635523519" sldId="493"/>
        </pc:sldMkLst>
        <pc:spChg chg="mod">
          <ac:chgData name="Fu, Xinyuan (rdj4nv)" userId="209eecc1-5a55-47da-9008-71473fe32d19" providerId="ADAL" clId="{660DAF65-C79C-4441-AC39-1E9EBA5BC612}" dt="2024-12-02T03:51:13.260" v="2225" actId="1076"/>
          <ac:spMkLst>
            <pc:docMk/>
            <pc:sldMk cId="2635523519" sldId="493"/>
            <ac:spMk id="14" creationId="{22F8F360-333B-02CB-D4B3-5D1949D25184}"/>
          </ac:spMkLst>
        </pc:spChg>
        <pc:spChg chg="mod">
          <ac:chgData name="Fu, Xinyuan (rdj4nv)" userId="209eecc1-5a55-47da-9008-71473fe32d19" providerId="ADAL" clId="{660DAF65-C79C-4441-AC39-1E9EBA5BC612}" dt="2024-12-02T01:34:54.888" v="208" actId="20577"/>
          <ac:spMkLst>
            <pc:docMk/>
            <pc:sldMk cId="2635523519" sldId="493"/>
            <ac:spMk id="73" creationId="{C903F1E0-711C-36D4-DDC6-111DC0DC1FF4}"/>
          </ac:spMkLst>
        </pc:spChg>
      </pc:sldChg>
      <pc:sldChg chg="modSp add mod">
        <pc:chgData name="Fu, Xinyuan (rdj4nv)" userId="209eecc1-5a55-47da-9008-71473fe32d19" providerId="ADAL" clId="{660DAF65-C79C-4441-AC39-1E9EBA5BC612}" dt="2024-12-02T01:35:12.818" v="224" actId="20577"/>
        <pc:sldMkLst>
          <pc:docMk/>
          <pc:sldMk cId="236840896" sldId="494"/>
        </pc:sldMkLst>
        <pc:spChg chg="mod">
          <ac:chgData name="Fu, Xinyuan (rdj4nv)" userId="209eecc1-5a55-47da-9008-71473fe32d19" providerId="ADAL" clId="{660DAF65-C79C-4441-AC39-1E9EBA5BC612}" dt="2024-12-02T01:35:12.818" v="224" actId="20577"/>
          <ac:spMkLst>
            <pc:docMk/>
            <pc:sldMk cId="236840896" sldId="494"/>
            <ac:spMk id="73" creationId="{0ED1D24A-098A-4C87-FD7E-68D11820723D}"/>
          </ac:spMkLst>
        </pc:spChg>
      </pc:sldChg>
      <pc:sldChg chg="new del">
        <pc:chgData name="Fu, Xinyuan (rdj4nv)" userId="209eecc1-5a55-47da-9008-71473fe32d19" providerId="ADAL" clId="{660DAF65-C79C-4441-AC39-1E9EBA5BC612}" dt="2024-12-02T04:03:47.889" v="2642" actId="47"/>
        <pc:sldMkLst>
          <pc:docMk/>
          <pc:sldMk cId="349259092" sldId="495"/>
        </pc:sldMkLst>
      </pc:sldChg>
      <pc:sldChg chg="addSp delSp modSp add mod">
        <pc:chgData name="Fu, Xinyuan (rdj4nv)" userId="209eecc1-5a55-47da-9008-71473fe32d19" providerId="ADAL" clId="{660DAF65-C79C-4441-AC39-1E9EBA5BC612}" dt="2024-12-02T03:39:33.676" v="2154" actId="14100"/>
        <pc:sldMkLst>
          <pc:docMk/>
          <pc:sldMk cId="2373211592" sldId="496"/>
        </pc:sldMkLst>
        <pc:spChg chg="add mod">
          <ac:chgData name="Fu, Xinyuan (rdj4nv)" userId="209eecc1-5a55-47da-9008-71473fe32d19" providerId="ADAL" clId="{660DAF65-C79C-4441-AC39-1E9EBA5BC612}" dt="2024-12-02T03:21:25.924" v="2132" actId="1076"/>
          <ac:spMkLst>
            <pc:docMk/>
            <pc:sldMk cId="2373211592" sldId="496"/>
            <ac:spMk id="2" creationId="{6804AB0A-6A5D-AA92-DDF4-AC35515898D1}"/>
          </ac:spMkLst>
        </pc:spChg>
        <pc:spChg chg="del">
          <ac:chgData name="Fu, Xinyuan (rdj4nv)" userId="209eecc1-5a55-47da-9008-71473fe32d19" providerId="ADAL" clId="{660DAF65-C79C-4441-AC39-1E9EBA5BC612}" dt="2024-12-02T03:21:19.912" v="2130" actId="478"/>
          <ac:spMkLst>
            <pc:docMk/>
            <pc:sldMk cId="2373211592" sldId="496"/>
            <ac:spMk id="4" creationId="{8938E51B-3BA8-8677-2A7D-F91084B3E134}"/>
          </ac:spMkLst>
        </pc:spChg>
        <pc:spChg chg="del">
          <ac:chgData name="Fu, Xinyuan (rdj4nv)" userId="209eecc1-5a55-47da-9008-71473fe32d19" providerId="ADAL" clId="{660DAF65-C79C-4441-AC39-1E9EBA5BC612}" dt="2024-12-02T03:21:21.589" v="2131" actId="478"/>
          <ac:spMkLst>
            <pc:docMk/>
            <pc:sldMk cId="2373211592" sldId="496"/>
            <ac:spMk id="5" creationId="{D51D074A-E92B-8E23-38AC-94B14F3B4213}"/>
          </ac:spMkLst>
        </pc:spChg>
        <pc:spChg chg="mod">
          <ac:chgData name="Fu, Xinyuan (rdj4nv)" userId="209eecc1-5a55-47da-9008-71473fe32d19" providerId="ADAL" clId="{660DAF65-C79C-4441-AC39-1E9EBA5BC612}" dt="2024-12-02T01:37:55.080" v="295" actId="20577"/>
          <ac:spMkLst>
            <pc:docMk/>
            <pc:sldMk cId="2373211592" sldId="496"/>
            <ac:spMk id="73" creationId="{CDEF62DC-4751-7929-4BCD-8819DA1CA8A5}"/>
          </ac:spMkLst>
        </pc:spChg>
        <pc:picChg chg="add mod">
          <ac:chgData name="Fu, Xinyuan (rdj4nv)" userId="209eecc1-5a55-47da-9008-71473fe32d19" providerId="ADAL" clId="{660DAF65-C79C-4441-AC39-1E9EBA5BC612}" dt="2024-12-02T03:39:33.676" v="2154" actId="14100"/>
          <ac:picMkLst>
            <pc:docMk/>
            <pc:sldMk cId="2373211592" sldId="496"/>
            <ac:picMk id="7" creationId="{9AA0FC90-C2CF-29DF-4FE9-2482B79EF0FA}"/>
          </ac:picMkLst>
        </pc:picChg>
        <pc:picChg chg="mod">
          <ac:chgData name="Fu, Xinyuan (rdj4nv)" userId="209eecc1-5a55-47da-9008-71473fe32d19" providerId="ADAL" clId="{660DAF65-C79C-4441-AC39-1E9EBA5BC612}" dt="2024-12-02T03:37:58.290" v="2134" actId="1076"/>
          <ac:picMkLst>
            <pc:docMk/>
            <pc:sldMk cId="2373211592" sldId="496"/>
            <ac:picMk id="11" creationId="{3475CCD5-0E73-EF93-EB15-7F549114EEF7}"/>
          </ac:picMkLst>
        </pc:picChg>
      </pc:sldChg>
      <pc:sldChg chg="addSp delSp modSp add mod">
        <pc:chgData name="Fu, Xinyuan (rdj4nv)" userId="209eecc1-5a55-47da-9008-71473fe32d19" providerId="ADAL" clId="{660DAF65-C79C-4441-AC39-1E9EBA5BC612}" dt="2024-12-02T04:01:49.581" v="2474" actId="1076"/>
        <pc:sldMkLst>
          <pc:docMk/>
          <pc:sldMk cId="751751986" sldId="497"/>
        </pc:sldMkLst>
        <pc:spChg chg="del mod">
          <ac:chgData name="Fu, Xinyuan (rdj4nv)" userId="209eecc1-5a55-47da-9008-71473fe32d19" providerId="ADAL" clId="{660DAF65-C79C-4441-AC39-1E9EBA5BC612}" dt="2024-12-02T03:13:56.641" v="1488" actId="478"/>
          <ac:spMkLst>
            <pc:docMk/>
            <pc:sldMk cId="751751986" sldId="497"/>
            <ac:spMk id="4" creationId="{33F18A16-7948-4867-CB76-C6734E565254}"/>
          </ac:spMkLst>
        </pc:spChg>
        <pc:spChg chg="mod">
          <ac:chgData name="Fu, Xinyuan (rdj4nv)" userId="209eecc1-5a55-47da-9008-71473fe32d19" providerId="ADAL" clId="{660DAF65-C79C-4441-AC39-1E9EBA5BC612}" dt="2024-12-02T04:01:49.581" v="2474" actId="1076"/>
          <ac:spMkLst>
            <pc:docMk/>
            <pc:sldMk cId="751751986" sldId="497"/>
            <ac:spMk id="5" creationId="{FD1491D0-F5D6-FCEC-F3D4-B5E5D9812854}"/>
          </ac:spMkLst>
        </pc:spChg>
        <pc:spChg chg="mod">
          <ac:chgData name="Fu, Xinyuan (rdj4nv)" userId="209eecc1-5a55-47da-9008-71473fe32d19" providerId="ADAL" clId="{660DAF65-C79C-4441-AC39-1E9EBA5BC612}" dt="2024-12-02T01:38:43.616" v="343" actId="20577"/>
          <ac:spMkLst>
            <pc:docMk/>
            <pc:sldMk cId="751751986" sldId="497"/>
            <ac:spMk id="73" creationId="{D1D4D959-C560-7E2B-EDD7-C3B1B01FE0E9}"/>
          </ac:spMkLst>
        </pc:spChg>
        <pc:picChg chg="add mod">
          <ac:chgData name="Fu, Xinyuan (rdj4nv)" userId="209eecc1-5a55-47da-9008-71473fe32d19" providerId="ADAL" clId="{660DAF65-C79C-4441-AC39-1E9EBA5BC612}" dt="2024-12-02T03:13:47.626" v="1486" actId="1076"/>
          <ac:picMkLst>
            <pc:docMk/>
            <pc:sldMk cId="751751986" sldId="497"/>
            <ac:picMk id="2" creationId="{8613DA1E-91E8-2A7D-2CA4-F950FC372DB2}"/>
          </ac:picMkLst>
        </pc:picChg>
        <pc:picChg chg="del">
          <ac:chgData name="Fu, Xinyuan (rdj4nv)" userId="209eecc1-5a55-47da-9008-71473fe32d19" providerId="ADAL" clId="{660DAF65-C79C-4441-AC39-1E9EBA5BC612}" dt="2024-12-02T01:39:11.142" v="344" actId="478"/>
          <ac:picMkLst>
            <pc:docMk/>
            <pc:sldMk cId="751751986" sldId="497"/>
            <ac:picMk id="11" creationId="{8C50C1BD-9979-029D-EEEE-C7506FD35CA1}"/>
          </ac:picMkLst>
        </pc:picChg>
      </pc:sldChg>
      <pc:sldChg chg="add del">
        <pc:chgData name="Fu, Xinyuan (rdj4nv)" userId="209eecc1-5a55-47da-9008-71473fe32d19" providerId="ADAL" clId="{660DAF65-C79C-4441-AC39-1E9EBA5BC612}" dt="2024-12-02T01:38:13.174" v="297"/>
        <pc:sldMkLst>
          <pc:docMk/>
          <pc:sldMk cId="757458460" sldId="497"/>
        </pc:sldMkLst>
      </pc:sldChg>
      <pc:sldChg chg="add del">
        <pc:chgData name="Fu, Xinyuan (rdj4nv)" userId="209eecc1-5a55-47da-9008-71473fe32d19" providerId="ADAL" clId="{660DAF65-C79C-4441-AC39-1E9EBA5BC612}" dt="2024-12-02T01:38:14.897" v="299"/>
        <pc:sldMkLst>
          <pc:docMk/>
          <pc:sldMk cId="2684518111" sldId="497"/>
        </pc:sldMkLst>
      </pc:sldChg>
      <pc:sldChg chg="modSp add mod">
        <pc:chgData name="Fu, Xinyuan (rdj4nv)" userId="209eecc1-5a55-47da-9008-71473fe32d19" providerId="ADAL" clId="{660DAF65-C79C-4441-AC39-1E9EBA5BC612}" dt="2024-12-02T04:38:50.170" v="2740" actId="20577"/>
        <pc:sldMkLst>
          <pc:docMk/>
          <pc:sldMk cId="3639051322" sldId="498"/>
        </pc:sldMkLst>
        <pc:spChg chg="mod">
          <ac:chgData name="Fu, Xinyuan (rdj4nv)" userId="209eecc1-5a55-47da-9008-71473fe32d19" providerId="ADAL" clId="{660DAF65-C79C-4441-AC39-1E9EBA5BC612}" dt="2024-12-02T04:38:50.170" v="2740" actId="20577"/>
          <ac:spMkLst>
            <pc:docMk/>
            <pc:sldMk cId="3639051322" sldId="498"/>
            <ac:spMk id="73" creationId="{B11A81F0-8987-27FD-585C-0451C4AFBCD7}"/>
          </ac:spMkLst>
        </pc:spChg>
      </pc:sldChg>
      <pc:sldChg chg="modSp add mod">
        <pc:chgData name="Fu, Xinyuan (rdj4nv)" userId="209eecc1-5a55-47da-9008-71473fe32d19" providerId="ADAL" clId="{660DAF65-C79C-4441-AC39-1E9EBA5BC612}" dt="2024-12-02T13:56:52.422" v="2802" actId="1076"/>
        <pc:sldMkLst>
          <pc:docMk/>
          <pc:sldMk cId="453831982" sldId="499"/>
        </pc:sldMkLst>
        <pc:spChg chg="mod">
          <ac:chgData name="Fu, Xinyuan (rdj4nv)" userId="209eecc1-5a55-47da-9008-71473fe32d19" providerId="ADAL" clId="{660DAF65-C79C-4441-AC39-1E9EBA5BC612}" dt="2024-12-02T13:56:52.422" v="2802" actId="1076"/>
          <ac:spMkLst>
            <pc:docMk/>
            <pc:sldMk cId="453831982" sldId="499"/>
            <ac:spMk id="2" creationId="{A886FCE0-0140-983F-AB33-043BD0370616}"/>
          </ac:spMkLst>
        </pc:spChg>
        <pc:spChg chg="mod">
          <ac:chgData name="Fu, Xinyuan (rdj4nv)" userId="209eecc1-5a55-47da-9008-71473fe32d19" providerId="ADAL" clId="{660DAF65-C79C-4441-AC39-1E9EBA5BC612}" dt="2024-12-02T04:38:47.473" v="2739" actId="20577"/>
          <ac:spMkLst>
            <pc:docMk/>
            <pc:sldMk cId="453831982" sldId="499"/>
            <ac:spMk id="73" creationId="{3AC7C219-78EC-523C-D694-65CD958CF968}"/>
          </ac:spMkLst>
        </pc:spChg>
      </pc:sldChg>
      <pc:sldChg chg="modSp add mod">
        <pc:chgData name="Fu, Xinyuan (rdj4nv)" userId="209eecc1-5a55-47da-9008-71473fe32d19" providerId="ADAL" clId="{660DAF65-C79C-4441-AC39-1E9EBA5BC612}" dt="2024-12-02T04:38:44.529" v="2738" actId="20577"/>
        <pc:sldMkLst>
          <pc:docMk/>
          <pc:sldMk cId="2059549234" sldId="500"/>
        </pc:sldMkLst>
        <pc:spChg chg="mod">
          <ac:chgData name="Fu, Xinyuan (rdj4nv)" userId="209eecc1-5a55-47da-9008-71473fe32d19" providerId="ADAL" clId="{660DAF65-C79C-4441-AC39-1E9EBA5BC612}" dt="2024-12-02T04:38:44.529" v="2738" actId="20577"/>
          <ac:spMkLst>
            <pc:docMk/>
            <pc:sldMk cId="2059549234" sldId="500"/>
            <ac:spMk id="73" creationId="{4182229F-D96A-3DB2-EADF-B6094D9B721C}"/>
          </ac:spMkLst>
        </pc:spChg>
      </pc:sldChg>
      <pc:sldChg chg="modSp add mod">
        <pc:chgData name="Fu, Xinyuan (rdj4nv)" userId="209eecc1-5a55-47da-9008-71473fe32d19" providerId="ADAL" clId="{660DAF65-C79C-4441-AC39-1E9EBA5BC612}" dt="2024-12-02T04:38:41.409" v="2737" actId="20577"/>
        <pc:sldMkLst>
          <pc:docMk/>
          <pc:sldMk cId="2345520604" sldId="501"/>
        </pc:sldMkLst>
        <pc:spChg chg="mod">
          <ac:chgData name="Fu, Xinyuan (rdj4nv)" userId="209eecc1-5a55-47da-9008-71473fe32d19" providerId="ADAL" clId="{660DAF65-C79C-4441-AC39-1E9EBA5BC612}" dt="2024-12-02T04:38:41.409" v="2737" actId="20577"/>
          <ac:spMkLst>
            <pc:docMk/>
            <pc:sldMk cId="2345520604" sldId="501"/>
            <ac:spMk id="73" creationId="{0C9A99BF-C1E3-ECF4-27A8-A7B85F0AC690}"/>
          </ac:spMkLst>
        </pc:spChg>
      </pc:sldChg>
      <pc:sldChg chg="addSp delSp modSp add del mod ord">
        <pc:chgData name="Fu, Xinyuan (rdj4nv)" userId="209eecc1-5a55-47da-9008-71473fe32d19" providerId="ADAL" clId="{660DAF65-C79C-4441-AC39-1E9EBA5BC612}" dt="2024-12-02T04:33:16.620" v="2646" actId="47"/>
        <pc:sldMkLst>
          <pc:docMk/>
          <pc:sldMk cId="1781205724" sldId="502"/>
        </pc:sldMkLst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2" creationId="{99A07175-8880-2331-D6EB-6CC782295EE9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" creationId="{5C04D363-DEC9-96DC-928D-B793E8EC18F7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5" creationId="{CBD528F9-8097-F8E3-506F-EF6413C3AEB6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6" creationId="{4D8F075D-7A48-4DBF-DFC7-97AD199BD859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8" creationId="{CAA45E94-04AB-F5E4-020A-C1F1AABB6F6D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10" creationId="{2BAE504E-7077-5F44-1FF3-994DFB297A99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11" creationId="{7E14C8D5-03ED-4140-45BF-2FD250ED5C41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12" creationId="{4A7914C1-C650-980E-4618-22F23761EE2E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0" creationId="{A68A35E6-F83C-62E4-B0AA-F229497A9722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1" creationId="{47510E8B-DE43-B3A4-1553-7A11084FE236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2" creationId="{CCFE92F6-8505-AC2D-EB97-B012D5F207B9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3" creationId="{407278A8-D3C0-40DB-597D-3D91E4FD17C9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4" creationId="{AA85E194-867C-CCD2-C036-E60C08488CAF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5" creationId="{3268F3F1-C6B0-112A-C4BE-F0B33451B07A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6" creationId="{2A480589-05C5-78D9-73CF-AD8A1E32C3B9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7" creationId="{0F4D2EFE-E3ED-1E57-4DFC-98136EED96E6}"/>
          </ac:spMkLst>
        </pc:spChg>
        <pc:spChg chg="del">
          <ac:chgData name="Fu, Xinyuan (rdj4nv)" userId="209eecc1-5a55-47da-9008-71473fe32d19" providerId="ADAL" clId="{660DAF65-C79C-4441-AC39-1E9EBA5BC612}" dt="2024-12-02T01:41:11.025" v="380" actId="478"/>
          <ac:spMkLst>
            <pc:docMk/>
            <pc:sldMk cId="1781205724" sldId="502"/>
            <ac:spMk id="38" creationId="{697E69B2-0DFF-D342-5989-92C68321C074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39" creationId="{084DBB67-9AFE-69AE-2EBC-A11F3B745E89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0" creationId="{4BEBF813-4730-0021-59A1-AC26A0F50A00}"/>
          </ac:spMkLst>
        </pc:spChg>
        <pc:spChg chg="mod">
          <ac:chgData name="Fu, Xinyuan (rdj4nv)" userId="209eecc1-5a55-47da-9008-71473fe32d19" providerId="ADAL" clId="{660DAF65-C79C-4441-AC39-1E9EBA5BC612}" dt="2024-12-02T03:04:51.907" v="1485" actId="1076"/>
          <ac:spMkLst>
            <pc:docMk/>
            <pc:sldMk cId="1781205724" sldId="502"/>
            <ac:spMk id="41" creationId="{1E91C3F1-1F07-ACC3-193A-8D61EEBEB33C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2" creationId="{0404D2BF-F993-F03D-867E-2B33F24CA8C5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3" creationId="{8B6330F6-EBDC-60B4-3271-E6F280355305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4" creationId="{7A552308-FDE4-68B7-0094-E7D12B7D3384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5" creationId="{A86E6F72-1409-026C-1440-A0015E2B3DB5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6" creationId="{0327C45D-CAA8-7EC7-EB2E-921C69C5BA79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7" creationId="{E6A99584-2B77-8A82-CFA8-194F43073A52}"/>
          </ac:spMkLst>
        </pc:spChg>
        <pc:spChg chg="add del mod">
          <ac:chgData name="Fu, Xinyuan (rdj4nv)" userId="209eecc1-5a55-47da-9008-71473fe32d19" providerId="ADAL" clId="{660DAF65-C79C-4441-AC39-1E9EBA5BC612}" dt="2024-12-02T03:04:30.213" v="1483" actId="478"/>
          <ac:spMkLst>
            <pc:docMk/>
            <pc:sldMk cId="1781205724" sldId="502"/>
            <ac:spMk id="48" creationId="{FD330AC2-6EA1-D65F-1884-CAE3E5B006FE}"/>
          </ac:spMkLst>
        </pc:spChg>
        <pc:spChg chg="mod">
          <ac:chgData name="Fu, Xinyuan (rdj4nv)" userId="209eecc1-5a55-47da-9008-71473fe32d19" providerId="ADAL" clId="{660DAF65-C79C-4441-AC39-1E9EBA5BC612}" dt="2024-12-02T02:46:53.168" v="1481" actId="20577"/>
          <ac:spMkLst>
            <pc:docMk/>
            <pc:sldMk cId="1781205724" sldId="502"/>
            <ac:spMk id="73" creationId="{55D11160-5A77-9B87-66B1-AAFC2D3B6C2C}"/>
          </ac:spMkLst>
        </pc:spChg>
        <pc:graphicFrameChg chg="add del mod modGraphic">
          <ac:chgData name="Fu, Xinyuan (rdj4nv)" userId="209eecc1-5a55-47da-9008-71473fe32d19" providerId="ADAL" clId="{660DAF65-C79C-4441-AC39-1E9EBA5BC612}" dt="2024-12-02T03:04:28.503" v="1482" actId="478"/>
          <ac:graphicFrameMkLst>
            <pc:docMk/>
            <pc:sldMk cId="1781205724" sldId="502"/>
            <ac:graphicFrameMk id="49" creationId="{472586B4-F15A-7B68-E950-0C82363023AF}"/>
          </ac:graphicFrameMkLst>
        </pc:graphicFrame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7" creationId="{8DD8A887-FFDA-BDA6-8E87-641E187243EE}"/>
          </ac:cxnSpMkLst>
        </pc:cxn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13" creationId="{CB061C8A-913A-3572-2F30-E71739C6F9F4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14" creationId="{0B535ACA-D9BF-8C21-A32A-F83AEF133DF6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15" creationId="{4DB04F3E-C7A8-044C-D5EF-399320343B7E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16" creationId="{034B8411-6A0A-36C7-5657-591AFCBEEAC7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17" creationId="{BD450643-0DAB-BF36-18C2-E52992735117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18" creationId="{0BE40570-C2F5-888B-E9A8-FF06C4039747}"/>
          </ac:cxnSpMkLst>
        </pc:cxn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19" creationId="{49C11110-33A4-3897-69B7-D999777097BF}"/>
          </ac:cxnSpMkLst>
        </pc:cxn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20" creationId="{07321CB6-72FA-0930-6AA6-3730D351431E}"/>
          </ac:cxnSpMkLst>
        </pc:cxn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21" creationId="{C47DA3F1-1D9C-993F-B342-C81D9C309D35}"/>
          </ac:cxnSpMkLst>
        </pc:cxn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22" creationId="{7905025C-DA25-8D18-4169-5F83C2899172}"/>
          </ac:cxnSpMkLst>
        </pc:cxn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23" creationId="{BB6BC291-A94E-C1D0-FE03-547DB98AE206}"/>
          </ac:cxnSpMkLst>
        </pc:cxn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24" creationId="{DA7E83C6-D408-FA55-6233-8D910B155F6F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25" creationId="{2AA396C9-4B16-0FAC-D507-32266C2124EB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26" creationId="{97A56142-A6ED-B110-2B15-457792CA0692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27" creationId="{7F0ACD08-351A-D1CC-C7C8-0EF4FB8EF892}"/>
          </ac:cxnSpMkLst>
        </pc:cxnChg>
        <pc:cxnChg chg="add del mod">
          <ac:chgData name="Fu, Xinyuan (rdj4nv)" userId="209eecc1-5a55-47da-9008-71473fe32d19" providerId="ADAL" clId="{660DAF65-C79C-4441-AC39-1E9EBA5BC612}" dt="2024-12-02T03:04:30.213" v="1483" actId="478"/>
          <ac:cxnSpMkLst>
            <pc:docMk/>
            <pc:sldMk cId="1781205724" sldId="502"/>
            <ac:cxnSpMk id="28" creationId="{4E105F0C-8BBD-C128-9928-6FDF9DBBA1E9}"/>
          </ac:cxnSpMkLst>
        </pc:cxnChg>
        <pc:cxnChg chg="del">
          <ac:chgData name="Fu, Xinyuan (rdj4nv)" userId="209eecc1-5a55-47da-9008-71473fe32d19" providerId="ADAL" clId="{660DAF65-C79C-4441-AC39-1E9EBA5BC612}" dt="2024-12-02T01:41:11.025" v="380" actId="478"/>
          <ac:cxnSpMkLst>
            <pc:docMk/>
            <pc:sldMk cId="1781205724" sldId="502"/>
            <ac:cxnSpMk id="29" creationId="{BC478AFE-C3B8-9C22-97C4-A46FB8575CC4}"/>
          </ac:cxnSpMkLst>
        </pc:cxnChg>
      </pc:sldChg>
      <pc:sldChg chg="modSp add mod">
        <pc:chgData name="Fu, Xinyuan (rdj4nv)" userId="209eecc1-5a55-47da-9008-71473fe32d19" providerId="ADAL" clId="{660DAF65-C79C-4441-AC39-1E9EBA5BC612}" dt="2024-12-02T04:34:06.680" v="2660" actId="20577"/>
        <pc:sldMkLst>
          <pc:docMk/>
          <pc:sldMk cId="1462079798" sldId="503"/>
        </pc:sldMkLst>
        <pc:spChg chg="mod">
          <ac:chgData name="Fu, Xinyuan (rdj4nv)" userId="209eecc1-5a55-47da-9008-71473fe32d19" providerId="ADAL" clId="{660DAF65-C79C-4441-AC39-1E9EBA5BC612}" dt="2024-12-02T04:34:06.680" v="2660" actId="20577"/>
          <ac:spMkLst>
            <pc:docMk/>
            <pc:sldMk cId="1462079798" sldId="503"/>
            <ac:spMk id="41" creationId="{C4975905-FC94-4860-FC02-558E786170B1}"/>
          </ac:spMkLst>
        </pc:spChg>
        <pc:graphicFrameChg chg="modGraphic">
          <ac:chgData name="Fu, Xinyuan (rdj4nv)" userId="209eecc1-5a55-47da-9008-71473fe32d19" providerId="ADAL" clId="{660DAF65-C79C-4441-AC39-1E9EBA5BC612}" dt="2024-12-02T04:33:51.857" v="2649" actId="2062"/>
          <ac:graphicFrameMkLst>
            <pc:docMk/>
            <pc:sldMk cId="1462079798" sldId="503"/>
            <ac:graphicFrameMk id="49" creationId="{2D79288F-0820-B69F-2326-7DC0CAEAF27D}"/>
          </ac:graphicFrameMkLst>
        </pc:graphicFrameChg>
      </pc:sldChg>
      <pc:sldChg chg="addSp delSp modSp add mod">
        <pc:chgData name="Fu, Xinyuan (rdj4nv)" userId="209eecc1-5a55-47da-9008-71473fe32d19" providerId="ADAL" clId="{660DAF65-C79C-4441-AC39-1E9EBA5BC612}" dt="2024-12-02T03:54:03.012" v="2352" actId="20577"/>
        <pc:sldMkLst>
          <pc:docMk/>
          <pc:sldMk cId="1594606690" sldId="504"/>
        </pc:sldMkLst>
        <pc:spChg chg="mod">
          <ac:chgData name="Fu, Xinyuan (rdj4nv)" userId="209eecc1-5a55-47da-9008-71473fe32d19" providerId="ADAL" clId="{660DAF65-C79C-4441-AC39-1E9EBA5BC612}" dt="2024-12-02T03:54:03.012" v="2352" actId="20577"/>
          <ac:spMkLst>
            <pc:docMk/>
            <pc:sldMk cId="1594606690" sldId="504"/>
            <ac:spMk id="5" creationId="{A11634A5-3E88-0DC0-8677-200E40836865}"/>
          </ac:spMkLst>
        </pc:spChg>
        <pc:picChg chg="del">
          <ac:chgData name="Fu, Xinyuan (rdj4nv)" userId="209eecc1-5a55-47da-9008-71473fe32d19" providerId="ADAL" clId="{660DAF65-C79C-4441-AC39-1E9EBA5BC612}" dt="2024-12-02T03:18:32.160" v="1658" actId="478"/>
          <ac:picMkLst>
            <pc:docMk/>
            <pc:sldMk cId="1594606690" sldId="504"/>
            <ac:picMk id="2" creationId="{B7572EBC-81F8-594A-1EE8-65EF65AC8DBE}"/>
          </ac:picMkLst>
        </pc:picChg>
        <pc:picChg chg="add del mod">
          <ac:chgData name="Fu, Xinyuan (rdj4nv)" userId="209eecc1-5a55-47da-9008-71473fe32d19" providerId="ADAL" clId="{660DAF65-C79C-4441-AC39-1E9EBA5BC612}" dt="2024-12-02T03:38:22.640" v="2141" actId="478"/>
          <ac:picMkLst>
            <pc:docMk/>
            <pc:sldMk cId="1594606690" sldId="504"/>
            <ac:picMk id="4" creationId="{EAEC9F77-9EA2-4754-D77D-A4AE30DC51EB}"/>
          </ac:picMkLst>
        </pc:picChg>
        <pc:picChg chg="add mod">
          <ac:chgData name="Fu, Xinyuan (rdj4nv)" userId="209eecc1-5a55-47da-9008-71473fe32d19" providerId="ADAL" clId="{660DAF65-C79C-4441-AC39-1E9EBA5BC612}" dt="2024-12-02T03:52:54.037" v="2233" actId="1076"/>
          <ac:picMkLst>
            <pc:docMk/>
            <pc:sldMk cId="1594606690" sldId="504"/>
            <ac:picMk id="6" creationId="{D37AB998-A508-D91A-6A57-F0609F6CD95D}"/>
          </ac:picMkLst>
        </pc:picChg>
        <pc:picChg chg="add mod">
          <ac:chgData name="Fu, Xinyuan (rdj4nv)" userId="209eecc1-5a55-47da-9008-71473fe32d19" providerId="ADAL" clId="{660DAF65-C79C-4441-AC39-1E9EBA5BC612}" dt="2024-12-02T03:52:47.863" v="2231" actId="1076"/>
          <ac:picMkLst>
            <pc:docMk/>
            <pc:sldMk cId="1594606690" sldId="504"/>
            <ac:picMk id="8" creationId="{DA035880-F12A-CC32-653D-BE81955D13AB}"/>
          </ac:picMkLst>
        </pc:picChg>
      </pc:sldChg>
      <pc:sldChg chg="delSp modSp add mod">
        <pc:chgData name="Fu, Xinyuan (rdj4nv)" userId="209eecc1-5a55-47da-9008-71473fe32d19" providerId="ADAL" clId="{660DAF65-C79C-4441-AC39-1E9EBA5BC612}" dt="2024-12-02T05:00:36.206" v="2801" actId="20577"/>
        <pc:sldMkLst>
          <pc:docMk/>
          <pc:sldMk cId="3132931158" sldId="505"/>
        </pc:sldMkLst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2" creationId="{F7A61EB1-B054-A307-1DE4-36F693469606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" creationId="{E3BDB3AD-17CF-9E3C-68A3-264EC54FEC4F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5" creationId="{9398646B-1BA0-9C95-854E-4E823A6820F5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6" creationId="{912C5695-0AA4-570E-E23C-F3254B487D08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39" creationId="{A863AFD7-2532-4AEA-F8DA-CCACCD957FA0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0" creationId="{7107C42A-2FC9-961A-8F4B-121588EBC177}"/>
          </ac:spMkLst>
        </pc:spChg>
        <pc:spChg chg="mod">
          <ac:chgData name="Fu, Xinyuan (rdj4nv)" userId="209eecc1-5a55-47da-9008-71473fe32d19" providerId="ADAL" clId="{660DAF65-C79C-4441-AC39-1E9EBA5BC612}" dt="2024-12-02T05:00:36.206" v="2801" actId="20577"/>
          <ac:spMkLst>
            <pc:docMk/>
            <pc:sldMk cId="3132931158" sldId="505"/>
            <ac:spMk id="41" creationId="{4854AF80-C3AF-8B2F-CA0A-827EB6D19BCB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2" creationId="{90E73DA5-48BA-A72C-D2F2-01E224FE363B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3" creationId="{6A6C3315-29B5-CD71-C06B-C72B918B914B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4" creationId="{BA957CCE-9D79-B98F-8EAB-2A148F1E41CE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5" creationId="{35308C7E-763F-CC74-F17C-4DA59D8DC51A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6" creationId="{9091E626-A9CE-0BBA-DC24-6F5BB28779C4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7" creationId="{035A00AF-9593-722A-EA3E-98810A937CB5}"/>
          </ac:spMkLst>
        </pc:spChg>
        <pc:spChg chg="del">
          <ac:chgData name="Fu, Xinyuan (rdj4nv)" userId="209eecc1-5a55-47da-9008-71473fe32d19" providerId="ADAL" clId="{660DAF65-C79C-4441-AC39-1E9EBA5BC612}" dt="2024-12-02T03:46:19.308" v="2224" actId="478"/>
          <ac:spMkLst>
            <pc:docMk/>
            <pc:sldMk cId="3132931158" sldId="505"/>
            <ac:spMk id="48" creationId="{54B59E3B-5874-111D-DEBD-D15C9462D088}"/>
          </ac:spMkLst>
        </pc:spChg>
        <pc:spChg chg="mod">
          <ac:chgData name="Fu, Xinyuan (rdj4nv)" userId="209eecc1-5a55-47da-9008-71473fe32d19" providerId="ADAL" clId="{660DAF65-C79C-4441-AC39-1E9EBA5BC612}" dt="2024-12-02T03:46:15.408" v="2223" actId="20577"/>
          <ac:spMkLst>
            <pc:docMk/>
            <pc:sldMk cId="3132931158" sldId="505"/>
            <ac:spMk id="73" creationId="{2C668CF7-8ADA-CCCD-7156-22050155D979}"/>
          </ac:spMkLst>
        </pc:spChg>
        <pc:graphicFrameChg chg="del">
          <ac:chgData name="Fu, Xinyuan (rdj4nv)" userId="209eecc1-5a55-47da-9008-71473fe32d19" providerId="ADAL" clId="{660DAF65-C79C-4441-AC39-1E9EBA5BC612}" dt="2024-12-02T03:45:32.144" v="2156" actId="478"/>
          <ac:graphicFrameMkLst>
            <pc:docMk/>
            <pc:sldMk cId="3132931158" sldId="505"/>
            <ac:graphicFrameMk id="49" creationId="{86E1763B-4E50-F862-91F7-2356FD0454CF}"/>
          </ac:graphicFrameMkLst>
        </pc:graphicFrame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7" creationId="{BC181EED-6091-1CA3-9770-29171AAD2269}"/>
          </ac:cxnSpMkLst>
        </pc:cxn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13" creationId="{0DC8F023-E919-2770-C666-2BC8077B1D6E}"/>
          </ac:cxnSpMkLst>
        </pc:cxn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19" creationId="{62AF9066-5FC7-BD1F-DCD8-051053E36436}"/>
          </ac:cxnSpMkLst>
        </pc:cxn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20" creationId="{8CA1D782-B345-E990-38EF-F45C14557858}"/>
          </ac:cxnSpMkLst>
        </pc:cxn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21" creationId="{25FD9BB0-F307-3F42-8AD6-D80EC08A41E0}"/>
          </ac:cxnSpMkLst>
        </pc:cxn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22" creationId="{9BF79274-7FC1-3FF6-D6F6-3CBC94F39C6F}"/>
          </ac:cxnSpMkLst>
        </pc:cxn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23" creationId="{210D7D1D-7D3D-B876-16BD-2C8ACB9E800F}"/>
          </ac:cxnSpMkLst>
        </pc:cxn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24" creationId="{7422A135-0552-E31D-0EF6-49521690CC60}"/>
          </ac:cxnSpMkLst>
        </pc:cxnChg>
        <pc:cxnChg chg="del">
          <ac:chgData name="Fu, Xinyuan (rdj4nv)" userId="209eecc1-5a55-47da-9008-71473fe32d19" providerId="ADAL" clId="{660DAF65-C79C-4441-AC39-1E9EBA5BC612}" dt="2024-12-02T03:46:19.308" v="2224" actId="478"/>
          <ac:cxnSpMkLst>
            <pc:docMk/>
            <pc:sldMk cId="3132931158" sldId="505"/>
            <ac:cxnSpMk id="28" creationId="{DDDD61FD-E18A-E337-8923-3BBD1BAF90E1}"/>
          </ac:cxnSpMkLst>
        </pc:cxnChg>
      </pc:sldChg>
      <pc:sldChg chg="addSp delSp modSp add mod">
        <pc:chgData name="Fu, Xinyuan (rdj4nv)" userId="209eecc1-5a55-47da-9008-71473fe32d19" providerId="ADAL" clId="{660DAF65-C79C-4441-AC39-1E9EBA5BC612}" dt="2024-12-02T04:58:50.654" v="2785" actId="1076"/>
        <pc:sldMkLst>
          <pc:docMk/>
          <pc:sldMk cId="1861244221" sldId="506"/>
        </pc:sldMkLst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2" creationId="{37A7099D-55F5-822D-3991-E315B3F0D674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" creationId="{54F386C7-F8FD-1A3E-A50A-51FDBA006B4D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5" creationId="{19DF0591-F1A5-6A00-40BA-A331E6075DC4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6" creationId="{E5430E94-3AED-6DD9-3785-A926DF9A8FB9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39" creationId="{E131F52C-7D70-3E37-5A25-C4D1B3FF5FC8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0" creationId="{0FE5EA09-947C-E5E4-705C-676DDBF5CD7D}"/>
          </ac:spMkLst>
        </pc:spChg>
        <pc:spChg chg="mod">
          <ac:chgData name="Fu, Xinyuan (rdj4nv)" userId="209eecc1-5a55-47da-9008-71473fe32d19" providerId="ADAL" clId="{660DAF65-C79C-4441-AC39-1E9EBA5BC612}" dt="2024-12-02T04:57:12.388" v="2757" actId="1076"/>
          <ac:spMkLst>
            <pc:docMk/>
            <pc:sldMk cId="1861244221" sldId="506"/>
            <ac:spMk id="41" creationId="{008E5681-BD63-2C71-4918-F1FDF7CBC2AD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2" creationId="{33106342-210D-379F-86FB-856C6FA551ED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3" creationId="{DBDB899B-3BC1-BD5E-F1F4-DC64FAC4A714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4" creationId="{5BC153F3-3F6F-13C3-13AF-26467AF22604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5" creationId="{A0F0A571-D395-2140-E48A-E36BCDDC711B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6" creationId="{B980A91A-3744-7227-0F83-D19C55AB57DE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7" creationId="{C0930E4B-EEC5-E756-5503-6EF14A154E23}"/>
          </ac:spMkLst>
        </pc:spChg>
        <pc:spChg chg="del">
          <ac:chgData name="Fu, Xinyuan (rdj4nv)" userId="209eecc1-5a55-47da-9008-71473fe32d19" providerId="ADAL" clId="{660DAF65-C79C-4441-AC39-1E9EBA5BC612}" dt="2024-12-02T04:56:54.605" v="2750" actId="478"/>
          <ac:spMkLst>
            <pc:docMk/>
            <pc:sldMk cId="1861244221" sldId="506"/>
            <ac:spMk id="48" creationId="{E1325A16-DDD6-F92F-AC10-35F80341161C}"/>
          </ac:spMkLst>
        </pc:spChg>
        <pc:graphicFrameChg chg="del">
          <ac:chgData name="Fu, Xinyuan (rdj4nv)" userId="209eecc1-5a55-47da-9008-71473fe32d19" providerId="ADAL" clId="{660DAF65-C79C-4441-AC39-1E9EBA5BC612}" dt="2024-12-02T04:56:32.071" v="2742" actId="478"/>
          <ac:graphicFrameMkLst>
            <pc:docMk/>
            <pc:sldMk cId="1861244221" sldId="506"/>
            <ac:graphicFrameMk id="49" creationId="{55478E1F-6EB4-0ED4-36B8-9BE55F6402C0}"/>
          </ac:graphicFrameMkLst>
        </pc:graphicFrameChg>
        <pc:picChg chg="add mod">
          <ac:chgData name="Fu, Xinyuan (rdj4nv)" userId="209eecc1-5a55-47da-9008-71473fe32d19" providerId="ADAL" clId="{660DAF65-C79C-4441-AC39-1E9EBA5BC612}" dt="2024-12-02T04:57:05.165" v="2754" actId="1076"/>
          <ac:picMkLst>
            <pc:docMk/>
            <pc:sldMk cId="1861244221" sldId="506"/>
            <ac:picMk id="10" creationId="{023822F2-3CAF-C75F-0A98-029C5F1F32E3}"/>
          </ac:picMkLst>
        </pc:pic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7" creationId="{1D87D5D5-D4E7-94D7-DD79-F8C79ABD8605}"/>
          </ac:cxnSpMkLst>
        </pc:cxnChg>
        <pc:cxnChg chg="add mod">
          <ac:chgData name="Fu, Xinyuan (rdj4nv)" userId="209eecc1-5a55-47da-9008-71473fe32d19" providerId="ADAL" clId="{660DAF65-C79C-4441-AC39-1E9EBA5BC612}" dt="2024-12-02T04:57:46.039" v="2762" actId="14100"/>
          <ac:cxnSpMkLst>
            <pc:docMk/>
            <pc:sldMk cId="1861244221" sldId="506"/>
            <ac:cxnSpMk id="12" creationId="{664C838C-3815-F590-676F-E8CDEAF880AE}"/>
          </ac:cxnSpMkLst>
        </pc:cxn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13" creationId="{B515ABD4-0294-4ED4-9A3E-15F761053389}"/>
          </ac:cxnSpMkLst>
        </pc:cxnChg>
        <pc:cxnChg chg="add mod">
          <ac:chgData name="Fu, Xinyuan (rdj4nv)" userId="209eecc1-5a55-47da-9008-71473fe32d19" providerId="ADAL" clId="{660DAF65-C79C-4441-AC39-1E9EBA5BC612}" dt="2024-12-02T04:57:53.544" v="2765" actId="14100"/>
          <ac:cxnSpMkLst>
            <pc:docMk/>
            <pc:sldMk cId="1861244221" sldId="506"/>
            <ac:cxnSpMk id="15" creationId="{2E4546EA-65C2-2573-7AA4-158D737D5ABF}"/>
          </ac:cxnSpMkLst>
        </pc:cxnChg>
        <pc:cxnChg chg="add mod">
          <ac:chgData name="Fu, Xinyuan (rdj4nv)" userId="209eecc1-5a55-47da-9008-71473fe32d19" providerId="ADAL" clId="{660DAF65-C79C-4441-AC39-1E9EBA5BC612}" dt="2024-12-02T04:58:07.448" v="2768" actId="14100"/>
          <ac:cxnSpMkLst>
            <pc:docMk/>
            <pc:sldMk cId="1861244221" sldId="506"/>
            <ac:cxnSpMk id="17" creationId="{7B1FD3F4-7078-6438-421A-B9890D589E29}"/>
          </ac:cxnSpMkLst>
        </pc:cxn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19" creationId="{5A70398A-2CE7-3239-F5F6-D2CBBE8A7C29}"/>
          </ac:cxnSpMkLst>
        </pc:cxn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20" creationId="{525C5436-7EE6-00F6-7C64-268980B037E8}"/>
          </ac:cxnSpMkLst>
        </pc:cxn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21" creationId="{72DD07BA-A833-28A4-2FA5-0B24D3A39415}"/>
          </ac:cxnSpMkLst>
        </pc:cxn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22" creationId="{40B9D88F-1C23-81D1-2FF9-102999A4D748}"/>
          </ac:cxnSpMkLst>
        </pc:cxn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23" creationId="{5A09B0DD-FD1C-DA6A-3574-C2DFBC7C15AE}"/>
          </ac:cxnSpMkLst>
        </pc:cxn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24" creationId="{85BE15D5-E853-5F0C-806D-9F10827B531E}"/>
          </ac:cxnSpMkLst>
        </pc:cxnChg>
        <pc:cxnChg chg="add mod">
          <ac:chgData name="Fu, Xinyuan (rdj4nv)" userId="209eecc1-5a55-47da-9008-71473fe32d19" providerId="ADAL" clId="{660DAF65-C79C-4441-AC39-1E9EBA5BC612}" dt="2024-12-02T04:58:14.352" v="2771" actId="14100"/>
          <ac:cxnSpMkLst>
            <pc:docMk/>
            <pc:sldMk cId="1861244221" sldId="506"/>
            <ac:cxnSpMk id="25" creationId="{B8DB35A1-8F16-2325-25C3-9E06A832C049}"/>
          </ac:cxnSpMkLst>
        </pc:cxnChg>
        <pc:cxnChg chg="add mod">
          <ac:chgData name="Fu, Xinyuan (rdj4nv)" userId="209eecc1-5a55-47da-9008-71473fe32d19" providerId="ADAL" clId="{660DAF65-C79C-4441-AC39-1E9EBA5BC612}" dt="2024-12-02T04:58:24.837" v="2774" actId="14100"/>
          <ac:cxnSpMkLst>
            <pc:docMk/>
            <pc:sldMk cId="1861244221" sldId="506"/>
            <ac:cxnSpMk id="27" creationId="{25094283-9E82-AE6A-F2BF-78131822B9D2}"/>
          </ac:cxnSpMkLst>
        </pc:cxnChg>
        <pc:cxnChg chg="del">
          <ac:chgData name="Fu, Xinyuan (rdj4nv)" userId="209eecc1-5a55-47da-9008-71473fe32d19" providerId="ADAL" clId="{660DAF65-C79C-4441-AC39-1E9EBA5BC612}" dt="2024-12-02T04:56:54.605" v="2750" actId="478"/>
          <ac:cxnSpMkLst>
            <pc:docMk/>
            <pc:sldMk cId="1861244221" sldId="506"/>
            <ac:cxnSpMk id="28" creationId="{FB0113FF-541E-E095-4FA7-0CFDC49BBC3C}"/>
          </ac:cxnSpMkLst>
        </pc:cxnChg>
        <pc:cxnChg chg="add mod">
          <ac:chgData name="Fu, Xinyuan (rdj4nv)" userId="209eecc1-5a55-47da-9008-71473fe32d19" providerId="ADAL" clId="{660DAF65-C79C-4441-AC39-1E9EBA5BC612}" dt="2024-12-02T04:58:32.991" v="2777" actId="14100"/>
          <ac:cxnSpMkLst>
            <pc:docMk/>
            <pc:sldMk cId="1861244221" sldId="506"/>
            <ac:cxnSpMk id="30" creationId="{FA1AC77D-7456-6CBE-3089-671F2AFEDD15}"/>
          </ac:cxnSpMkLst>
        </pc:cxnChg>
        <pc:cxnChg chg="add mod">
          <ac:chgData name="Fu, Xinyuan (rdj4nv)" userId="209eecc1-5a55-47da-9008-71473fe32d19" providerId="ADAL" clId="{660DAF65-C79C-4441-AC39-1E9EBA5BC612}" dt="2024-12-02T04:58:38.903" v="2779" actId="1076"/>
          <ac:cxnSpMkLst>
            <pc:docMk/>
            <pc:sldMk cId="1861244221" sldId="506"/>
            <ac:cxnSpMk id="32" creationId="{4DE9136B-C0EC-D568-9D5B-420F7FF1AF6E}"/>
          </ac:cxnSpMkLst>
        </pc:cxnChg>
        <pc:cxnChg chg="add mod">
          <ac:chgData name="Fu, Xinyuan (rdj4nv)" userId="209eecc1-5a55-47da-9008-71473fe32d19" providerId="ADAL" clId="{660DAF65-C79C-4441-AC39-1E9EBA5BC612}" dt="2024-12-02T04:58:38.903" v="2779" actId="1076"/>
          <ac:cxnSpMkLst>
            <pc:docMk/>
            <pc:sldMk cId="1861244221" sldId="506"/>
            <ac:cxnSpMk id="33" creationId="{BFEAA67E-EE9E-27E3-44D3-9BFF4F3F1C0C}"/>
          </ac:cxnSpMkLst>
        </pc:cxnChg>
        <pc:cxnChg chg="add mod">
          <ac:chgData name="Fu, Xinyuan (rdj4nv)" userId="209eecc1-5a55-47da-9008-71473fe32d19" providerId="ADAL" clId="{660DAF65-C79C-4441-AC39-1E9EBA5BC612}" dt="2024-12-02T04:58:43.335" v="2781" actId="1076"/>
          <ac:cxnSpMkLst>
            <pc:docMk/>
            <pc:sldMk cId="1861244221" sldId="506"/>
            <ac:cxnSpMk id="34" creationId="{E0BFCF5E-F69E-9CA5-2333-B6B852D13181}"/>
          </ac:cxnSpMkLst>
        </pc:cxnChg>
        <pc:cxnChg chg="add mod">
          <ac:chgData name="Fu, Xinyuan (rdj4nv)" userId="209eecc1-5a55-47da-9008-71473fe32d19" providerId="ADAL" clId="{660DAF65-C79C-4441-AC39-1E9EBA5BC612}" dt="2024-12-02T04:58:43.335" v="2781" actId="1076"/>
          <ac:cxnSpMkLst>
            <pc:docMk/>
            <pc:sldMk cId="1861244221" sldId="506"/>
            <ac:cxnSpMk id="35" creationId="{3FCDA4B8-2FC7-07B6-EA44-4BC16A438C9F}"/>
          </ac:cxnSpMkLst>
        </pc:cxnChg>
        <pc:cxnChg chg="add mod">
          <ac:chgData name="Fu, Xinyuan (rdj4nv)" userId="209eecc1-5a55-47da-9008-71473fe32d19" providerId="ADAL" clId="{660DAF65-C79C-4441-AC39-1E9EBA5BC612}" dt="2024-12-02T04:58:47.033" v="2783" actId="1076"/>
          <ac:cxnSpMkLst>
            <pc:docMk/>
            <pc:sldMk cId="1861244221" sldId="506"/>
            <ac:cxnSpMk id="36" creationId="{DAEA73CD-3029-8910-F8F2-6BEB3794B138}"/>
          </ac:cxnSpMkLst>
        </pc:cxnChg>
        <pc:cxnChg chg="add mod">
          <ac:chgData name="Fu, Xinyuan (rdj4nv)" userId="209eecc1-5a55-47da-9008-71473fe32d19" providerId="ADAL" clId="{660DAF65-C79C-4441-AC39-1E9EBA5BC612}" dt="2024-12-02T04:58:47.033" v="2783" actId="1076"/>
          <ac:cxnSpMkLst>
            <pc:docMk/>
            <pc:sldMk cId="1861244221" sldId="506"/>
            <ac:cxnSpMk id="37" creationId="{6D776FF5-4541-3DB4-CD0B-FC285DA2F330}"/>
          </ac:cxnSpMkLst>
        </pc:cxnChg>
        <pc:cxnChg chg="add mod">
          <ac:chgData name="Fu, Xinyuan (rdj4nv)" userId="209eecc1-5a55-47da-9008-71473fe32d19" providerId="ADAL" clId="{660DAF65-C79C-4441-AC39-1E9EBA5BC612}" dt="2024-12-02T04:58:50.654" v="2785" actId="1076"/>
          <ac:cxnSpMkLst>
            <pc:docMk/>
            <pc:sldMk cId="1861244221" sldId="506"/>
            <ac:cxnSpMk id="38" creationId="{E6194615-5E48-B62A-1A5B-A9FFD80E133B}"/>
          </ac:cxnSpMkLst>
        </pc:cxnChg>
        <pc:cxnChg chg="add mod">
          <ac:chgData name="Fu, Xinyuan (rdj4nv)" userId="209eecc1-5a55-47da-9008-71473fe32d19" providerId="ADAL" clId="{660DAF65-C79C-4441-AC39-1E9EBA5BC612}" dt="2024-12-02T04:58:50.654" v="2785" actId="1076"/>
          <ac:cxnSpMkLst>
            <pc:docMk/>
            <pc:sldMk cId="1861244221" sldId="506"/>
            <ac:cxnSpMk id="50" creationId="{D7203C83-D6FD-A7FF-0568-347E27A48267}"/>
          </ac:cxnSpMkLst>
        </pc:cxnChg>
      </pc:sldChg>
    </pc:docChg>
  </pc:docChgLst>
  <pc:docChgLst>
    <pc:chgData name="Fu, Xinyuan (rdj4nv)" userId="209eecc1-5a55-47da-9008-71473fe32d19" providerId="ADAL" clId="{4AE0A8F7-76F9-4C99-B64E-E97F07B82E48}"/>
    <pc:docChg chg="undo custSel addSld delSld modSld sldOrd">
      <pc:chgData name="Fu, Xinyuan (rdj4nv)" userId="209eecc1-5a55-47da-9008-71473fe32d19" providerId="ADAL" clId="{4AE0A8F7-76F9-4C99-B64E-E97F07B82E48}" dt="2024-11-11T13:07:21.324" v="3120" actId="20577"/>
      <pc:docMkLst>
        <pc:docMk/>
      </pc:docMkLst>
      <pc:sldChg chg="add del">
        <pc:chgData name="Fu, Xinyuan (rdj4nv)" userId="209eecc1-5a55-47da-9008-71473fe32d19" providerId="ADAL" clId="{4AE0A8F7-76F9-4C99-B64E-E97F07B82E48}" dt="2024-11-11T01:08:19.995" v="8" actId="47"/>
        <pc:sldMkLst>
          <pc:docMk/>
          <pc:sldMk cId="0" sldId="335"/>
        </pc:sldMkLst>
      </pc:sldChg>
      <pc:sldChg chg="addSp delSp modSp add del mod">
        <pc:chgData name="Fu, Xinyuan (rdj4nv)" userId="209eecc1-5a55-47da-9008-71473fe32d19" providerId="ADAL" clId="{4AE0A8F7-76F9-4C99-B64E-E97F07B82E48}" dt="2024-11-11T03:45:28.367" v="1432" actId="47"/>
        <pc:sldMkLst>
          <pc:docMk/>
          <pc:sldMk cId="666722202" sldId="396"/>
        </pc:sldMkLst>
        <pc:spChg chg="add del mod">
          <ac:chgData name="Fu, Xinyuan (rdj4nv)" userId="209eecc1-5a55-47da-9008-71473fe32d19" providerId="ADAL" clId="{4AE0A8F7-76F9-4C99-B64E-E97F07B82E48}" dt="2024-11-11T03:32:24.738" v="1132" actId="478"/>
          <ac:spMkLst>
            <pc:docMk/>
            <pc:sldMk cId="666722202" sldId="396"/>
            <ac:spMk id="3" creationId="{B6645741-5FB5-7C9F-3458-C439212A63E6}"/>
          </ac:spMkLst>
        </pc:spChg>
        <pc:spChg chg="del">
          <ac:chgData name="Fu, Xinyuan (rdj4nv)" userId="209eecc1-5a55-47da-9008-71473fe32d19" providerId="ADAL" clId="{4AE0A8F7-76F9-4C99-B64E-E97F07B82E48}" dt="2024-11-11T03:32:20.412" v="1131" actId="478"/>
          <ac:spMkLst>
            <pc:docMk/>
            <pc:sldMk cId="666722202" sldId="396"/>
            <ac:spMk id="4" creationId="{3774B406-7E5B-6138-BC66-F637A02287DA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5" creationId="{E3BEE943-AD67-EFE8-7BE4-0F4CA79A67C5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6" creationId="{F07C990D-C86E-16D4-9D71-FD1070F7A96E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7" creationId="{8A238C16-5B73-2DAE-45A5-0D77DAE66F3B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8" creationId="{A83FB5D9-FCB4-59E9-4390-DE893C84E493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10" creationId="{DB787E72-7A24-8CE6-A52D-0DAE81AD5038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11" creationId="{2407CC0A-FC3A-6614-55F8-2D35FB5467C5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12" creationId="{ECF8998F-2C0D-17BA-882E-025FDA125BF2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13" creationId="{080F20C3-27BF-550B-FD4F-7E50F911085F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14" creationId="{210A616C-60D8-8DB2-7F01-D82CBB662588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15" creationId="{8AB39088-9F40-C7E5-4410-0C05B251180A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16" creationId="{506562BB-571C-E2DB-D166-0FA8D9F56A9C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17" creationId="{BDF594B1-49F9-2C27-F47E-429B9B48BB49}"/>
          </ac:spMkLst>
        </pc:spChg>
        <pc:spChg chg="mod">
          <ac:chgData name="Fu, Xinyuan (rdj4nv)" userId="209eecc1-5a55-47da-9008-71473fe32d19" providerId="ADAL" clId="{4AE0A8F7-76F9-4C99-B64E-E97F07B82E48}" dt="2024-11-11T03:32:45.558" v="1134" actId="1076"/>
          <ac:spMkLst>
            <pc:docMk/>
            <pc:sldMk cId="666722202" sldId="396"/>
            <ac:spMk id="26" creationId="{38038CE0-60B9-6762-4BF5-075EB58AA121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27" creationId="{0370E01A-DE1C-2619-B16F-CF9EEBABE29C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28" creationId="{FB089672-9520-97EF-B193-855C1B37F115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29" creationId="{A37F0059-ACF0-E587-A1C0-EE20FFBB89CF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30" creationId="{5F16E713-2413-594D-3666-1C2DCF8B7AA6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31" creationId="{85B3897D-7E49-A719-258B-1FC0211C795A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32" creationId="{583806DF-F160-ABA3-882A-02BF419C6D10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39" creationId="{33999496-ADD5-0CBB-A1BB-95FC08B05690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40" creationId="{0886BFF0-C4E8-D1F9-3F0A-089D854B23C0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41" creationId="{D4B8E6B8-4057-7C6C-BE49-54F1E40BF4D7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42" creationId="{AD3061BB-785E-F8D3-D950-3AA234168067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43" creationId="{DE7BF032-C504-65EE-1DC1-CC305F8940AE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44" creationId="{DC52A7A2-9BD3-548D-F3AA-BE67F56B4F44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45" creationId="{BFA6BDB7-23F4-DDF2-5D22-788973728FA2}"/>
          </ac:spMkLst>
        </pc:spChg>
        <pc:spChg chg="mod">
          <ac:chgData name="Fu, Xinyuan (rdj4nv)" userId="209eecc1-5a55-47da-9008-71473fe32d19" providerId="ADAL" clId="{4AE0A8F7-76F9-4C99-B64E-E97F07B82E48}" dt="2024-11-11T03:32:39.485" v="1133" actId="1076"/>
          <ac:spMkLst>
            <pc:docMk/>
            <pc:sldMk cId="666722202" sldId="396"/>
            <ac:spMk id="46" creationId="{86A83348-725D-0705-9763-D461DBC096E4}"/>
          </ac:spMkLst>
        </pc:sp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18" creationId="{BA9D0931-0C0D-E12D-97F6-784031179CAF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19" creationId="{2059AC1F-6C8B-53F6-8AE0-2D8527D1EEC5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20" creationId="{97A2D03B-66C9-A84C-82A4-D8A2A2BB44F6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21" creationId="{630BBA7B-548E-6FC5-1BC9-0B57E12856FB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22" creationId="{8B5D17E4-710C-C8CD-99D4-BE70F3BE989B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23" creationId="{62B4FC39-60CE-9084-B4A0-AB19E40F07FD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24" creationId="{A35C4E81-35D1-FFED-FE10-45B1B78F24C8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25" creationId="{6745D9E9-9335-CBD3-01F5-62AF851E30E6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33" creationId="{9D470380-2C45-D78A-02AC-9127ED4B0D88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34" creationId="{866C9B5F-5EE9-F1AB-3C1E-11C9244952B6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35" creationId="{53357B7C-A1C8-7886-E179-1A1869A6C2C2}"/>
          </ac:cxnSpMkLst>
        </pc:cxnChg>
        <pc:cxnChg chg="mod">
          <ac:chgData name="Fu, Xinyuan (rdj4nv)" userId="209eecc1-5a55-47da-9008-71473fe32d19" providerId="ADAL" clId="{4AE0A8F7-76F9-4C99-B64E-E97F07B82E48}" dt="2024-11-11T03:32:39.485" v="1133" actId="1076"/>
          <ac:cxnSpMkLst>
            <pc:docMk/>
            <pc:sldMk cId="666722202" sldId="396"/>
            <ac:cxnSpMk id="36" creationId="{D2836DDC-B094-5801-4F6C-C5A002CEDB10}"/>
          </ac:cxnSpMkLst>
        </pc:cxnChg>
      </pc:sldChg>
      <pc:sldChg chg="del">
        <pc:chgData name="Fu, Xinyuan (rdj4nv)" userId="209eecc1-5a55-47da-9008-71473fe32d19" providerId="ADAL" clId="{4AE0A8F7-76F9-4C99-B64E-E97F07B82E48}" dt="2024-11-11T02:55:24.720" v="277" actId="47"/>
        <pc:sldMkLst>
          <pc:docMk/>
          <pc:sldMk cId="2477242743" sldId="459"/>
        </pc:sldMkLst>
      </pc:sldChg>
      <pc:sldChg chg="addSp delSp modSp add mod">
        <pc:chgData name="Fu, Xinyuan (rdj4nv)" userId="209eecc1-5a55-47da-9008-71473fe32d19" providerId="ADAL" clId="{4AE0A8F7-76F9-4C99-B64E-E97F07B82E48}" dt="2024-11-11T12:58:40.301" v="2994"/>
        <pc:sldMkLst>
          <pc:docMk/>
          <pc:sldMk cId="2088839046" sldId="460"/>
        </pc:sldMkLst>
        <pc:spChg chg="del">
          <ac:chgData name="Fu, Xinyuan (rdj4nv)" userId="209eecc1-5a55-47da-9008-71473fe32d19" providerId="ADAL" clId="{4AE0A8F7-76F9-4C99-B64E-E97F07B82E48}" dt="2024-11-11T02:34:10.142" v="59" actId="478"/>
          <ac:spMkLst>
            <pc:docMk/>
            <pc:sldMk cId="2088839046" sldId="460"/>
            <ac:spMk id="2" creationId="{D42AEA9D-4674-0403-F4F5-CC3510984BCB}"/>
          </ac:spMkLst>
        </pc:spChg>
        <pc:spChg chg="add mod">
          <ac:chgData name="Fu, Xinyuan (rdj4nv)" userId="209eecc1-5a55-47da-9008-71473fe32d19" providerId="ADAL" clId="{4AE0A8F7-76F9-4C99-B64E-E97F07B82E48}" dt="2024-11-11T02:56:10.596" v="288" actId="1076"/>
          <ac:spMkLst>
            <pc:docMk/>
            <pc:sldMk cId="2088839046" sldId="460"/>
            <ac:spMk id="8" creationId="{8EBC8E5A-3D0F-04D2-30D1-733AD7C0E62B}"/>
          </ac:spMkLst>
        </pc:spChg>
        <pc:spChg chg="add mod">
          <ac:chgData name="Fu, Xinyuan (rdj4nv)" userId="209eecc1-5a55-47da-9008-71473fe32d19" providerId="ADAL" clId="{4AE0A8F7-76F9-4C99-B64E-E97F07B82E48}" dt="2024-11-11T02:56:20.210" v="291" actId="1076"/>
          <ac:spMkLst>
            <pc:docMk/>
            <pc:sldMk cId="2088839046" sldId="460"/>
            <ac:spMk id="11" creationId="{14BFCBA5-51F2-8026-79EE-3BA73BBD56F8}"/>
          </ac:spMkLst>
        </pc:spChg>
        <pc:spChg chg="add del mod">
          <ac:chgData name="Fu, Xinyuan (rdj4nv)" userId="209eecc1-5a55-47da-9008-71473fe32d19" providerId="ADAL" clId="{4AE0A8F7-76F9-4C99-B64E-E97F07B82E48}" dt="2024-11-11T12:58:39.999" v="2993" actId="478"/>
          <ac:spMkLst>
            <pc:docMk/>
            <pc:sldMk cId="2088839046" sldId="460"/>
            <ac:spMk id="12" creationId="{10A53AF8-F526-0DE2-B146-A5498C898AD0}"/>
          </ac:spMkLst>
        </pc:spChg>
        <pc:spChg chg="add mod">
          <ac:chgData name="Fu, Xinyuan (rdj4nv)" userId="209eecc1-5a55-47da-9008-71473fe32d19" providerId="ADAL" clId="{4AE0A8F7-76F9-4C99-B64E-E97F07B82E48}" dt="2024-11-11T12:58:40.301" v="2994"/>
          <ac:spMkLst>
            <pc:docMk/>
            <pc:sldMk cId="2088839046" sldId="460"/>
            <ac:spMk id="13" creationId="{5CD775E9-B1B1-CE1B-413A-31250F14DE57}"/>
          </ac:spMkLst>
        </pc:spChg>
        <pc:spChg chg="mod">
          <ac:chgData name="Fu, Xinyuan (rdj4nv)" userId="209eecc1-5a55-47da-9008-71473fe32d19" providerId="ADAL" clId="{4AE0A8F7-76F9-4C99-B64E-E97F07B82E48}" dt="2024-11-11T02:51:55.710" v="172" actId="20577"/>
          <ac:spMkLst>
            <pc:docMk/>
            <pc:sldMk cId="2088839046" sldId="460"/>
            <ac:spMk id="73" creationId="{E61D1F57-3E3A-F799-F792-DE51EAD69ECB}"/>
          </ac:spMkLst>
        </pc:spChg>
        <pc:picChg chg="del">
          <ac:chgData name="Fu, Xinyuan (rdj4nv)" userId="209eecc1-5a55-47da-9008-71473fe32d19" providerId="ADAL" clId="{4AE0A8F7-76F9-4C99-B64E-E97F07B82E48}" dt="2024-11-11T02:34:08.490" v="58" actId="478"/>
          <ac:picMkLst>
            <pc:docMk/>
            <pc:sldMk cId="2088839046" sldId="460"/>
            <ac:picMk id="4" creationId="{06C10A0C-EDAF-ED3A-C07A-CBBCA2CBE6F9}"/>
          </ac:picMkLst>
        </pc:picChg>
        <pc:picChg chg="del">
          <ac:chgData name="Fu, Xinyuan (rdj4nv)" userId="209eecc1-5a55-47da-9008-71473fe32d19" providerId="ADAL" clId="{4AE0A8F7-76F9-4C99-B64E-E97F07B82E48}" dt="2024-11-11T02:34:08.013" v="57" actId="478"/>
          <ac:picMkLst>
            <pc:docMk/>
            <pc:sldMk cId="2088839046" sldId="460"/>
            <ac:picMk id="5" creationId="{57CAD691-428E-BA56-9786-C29501F67F4B}"/>
          </ac:picMkLst>
        </pc:picChg>
        <pc:picChg chg="add mod">
          <ac:chgData name="Fu, Xinyuan (rdj4nv)" userId="209eecc1-5a55-47da-9008-71473fe32d19" providerId="ADAL" clId="{4AE0A8F7-76F9-4C99-B64E-E97F07B82E48}" dt="2024-11-11T02:55:49.696" v="284" actId="1076"/>
          <ac:picMkLst>
            <pc:docMk/>
            <pc:sldMk cId="2088839046" sldId="460"/>
            <ac:picMk id="7" creationId="{71991404-A8B1-11C6-616E-1CF0A3CB651A}"/>
          </ac:picMkLst>
        </pc:picChg>
        <pc:picChg chg="add mod">
          <ac:chgData name="Fu, Xinyuan (rdj4nv)" userId="209eecc1-5a55-47da-9008-71473fe32d19" providerId="ADAL" clId="{4AE0A8F7-76F9-4C99-B64E-E97F07B82E48}" dt="2024-11-11T02:55:58.338" v="287" actId="1076"/>
          <ac:picMkLst>
            <pc:docMk/>
            <pc:sldMk cId="2088839046" sldId="460"/>
            <ac:picMk id="10" creationId="{66E192C1-149A-5408-6F23-72A7F10C2E42}"/>
          </ac:picMkLst>
        </pc:picChg>
      </pc:sldChg>
      <pc:sldChg chg="add del">
        <pc:chgData name="Fu, Xinyuan (rdj4nv)" userId="209eecc1-5a55-47da-9008-71473fe32d19" providerId="ADAL" clId="{4AE0A8F7-76F9-4C99-B64E-E97F07B82E48}" dt="2024-11-11T02:34:05.774" v="56" actId="47"/>
        <pc:sldMkLst>
          <pc:docMk/>
          <pc:sldMk cId="2422853927" sldId="461"/>
        </pc:sldMkLst>
      </pc:sldChg>
      <pc:sldChg chg="addSp modSp add del mod">
        <pc:chgData name="Fu, Xinyuan (rdj4nv)" userId="209eecc1-5a55-47da-9008-71473fe32d19" providerId="ADAL" clId="{4AE0A8F7-76F9-4C99-B64E-E97F07B82E48}" dt="2024-11-11T02:56:24.421" v="292" actId="47"/>
        <pc:sldMkLst>
          <pc:docMk/>
          <pc:sldMk cId="3525391080" sldId="461"/>
        </pc:sldMkLst>
        <pc:spChg chg="add mod">
          <ac:chgData name="Fu, Xinyuan (rdj4nv)" userId="209eecc1-5a55-47da-9008-71473fe32d19" providerId="ADAL" clId="{4AE0A8F7-76F9-4C99-B64E-E97F07B82E48}" dt="2024-11-11T02:56:15.426" v="289" actId="1076"/>
          <ac:spMkLst>
            <pc:docMk/>
            <pc:sldMk cId="3525391080" sldId="461"/>
            <ac:spMk id="5" creationId="{BB0247D8-B433-90F8-4244-E45F6C38E4F2}"/>
          </ac:spMkLst>
        </pc:spChg>
        <pc:spChg chg="mod">
          <ac:chgData name="Fu, Xinyuan (rdj4nv)" userId="209eecc1-5a55-47da-9008-71473fe32d19" providerId="ADAL" clId="{4AE0A8F7-76F9-4C99-B64E-E97F07B82E48}" dt="2024-11-11T02:52:04.864" v="175"/>
          <ac:spMkLst>
            <pc:docMk/>
            <pc:sldMk cId="3525391080" sldId="461"/>
            <ac:spMk id="73" creationId="{116402CC-6B53-8448-66E5-8A7A847D31F7}"/>
          </ac:spMkLst>
        </pc:spChg>
        <pc:picChg chg="add mod">
          <ac:chgData name="Fu, Xinyuan (rdj4nv)" userId="209eecc1-5a55-47da-9008-71473fe32d19" providerId="ADAL" clId="{4AE0A8F7-76F9-4C99-B64E-E97F07B82E48}" dt="2024-11-11T02:44:33.306" v="91" actId="1076"/>
          <ac:picMkLst>
            <pc:docMk/>
            <pc:sldMk cId="3525391080" sldId="461"/>
            <ac:picMk id="4" creationId="{01DC2079-5E73-4562-260A-DFB60E6E7748}"/>
          </ac:picMkLst>
        </pc:picChg>
      </pc:sldChg>
      <pc:sldChg chg="add del">
        <pc:chgData name="Fu, Xinyuan (rdj4nv)" userId="209eecc1-5a55-47da-9008-71473fe32d19" providerId="ADAL" clId="{4AE0A8F7-76F9-4C99-B64E-E97F07B82E48}" dt="2024-11-11T02:34:05.774" v="56" actId="47"/>
        <pc:sldMkLst>
          <pc:docMk/>
          <pc:sldMk cId="2614281027" sldId="462"/>
        </pc:sldMkLst>
      </pc:sldChg>
      <pc:sldChg chg="addSp delSp modSp add mod">
        <pc:chgData name="Fu, Xinyuan (rdj4nv)" userId="209eecc1-5a55-47da-9008-71473fe32d19" providerId="ADAL" clId="{4AE0A8F7-76F9-4C99-B64E-E97F07B82E48}" dt="2024-11-11T12:58:35.906" v="2992" actId="1076"/>
        <pc:sldMkLst>
          <pc:docMk/>
          <pc:sldMk cId="2630440817" sldId="462"/>
        </pc:sldMkLst>
        <pc:spChg chg="add mod">
          <ac:chgData name="Fu, Xinyuan (rdj4nv)" userId="209eecc1-5a55-47da-9008-71473fe32d19" providerId="ADAL" clId="{4AE0A8F7-76F9-4C99-B64E-E97F07B82E48}" dt="2024-11-11T03:30:54.293" v="1129" actId="1076"/>
          <ac:spMkLst>
            <pc:docMk/>
            <pc:sldMk cId="2630440817" sldId="462"/>
            <ac:spMk id="2" creationId="{6D201C6F-8509-B465-DE58-C9B60267A93E}"/>
          </ac:spMkLst>
        </pc:spChg>
        <pc:spChg chg="add mod">
          <ac:chgData name="Fu, Xinyuan (rdj4nv)" userId="209eecc1-5a55-47da-9008-71473fe32d19" providerId="ADAL" clId="{4AE0A8F7-76F9-4C99-B64E-E97F07B82E48}" dt="2024-11-11T12:58:35.906" v="2992" actId="1076"/>
          <ac:spMkLst>
            <pc:docMk/>
            <pc:sldMk cId="2630440817" sldId="462"/>
            <ac:spMk id="6" creationId="{19C018EC-0040-E8C0-3DE8-69C28673EEB2}"/>
          </ac:spMkLst>
        </pc:spChg>
        <pc:spChg chg="mod">
          <ac:chgData name="Fu, Xinyuan (rdj4nv)" userId="209eecc1-5a55-47da-9008-71473fe32d19" providerId="ADAL" clId="{4AE0A8F7-76F9-4C99-B64E-E97F07B82E48}" dt="2024-11-11T02:52:09.510" v="176"/>
          <ac:spMkLst>
            <pc:docMk/>
            <pc:sldMk cId="2630440817" sldId="462"/>
            <ac:spMk id="73" creationId="{1197DAE8-3527-D24B-2853-07E39D6175EA}"/>
          </ac:spMkLst>
        </pc:spChg>
        <pc:picChg chg="add mod ord">
          <ac:chgData name="Fu, Xinyuan (rdj4nv)" userId="209eecc1-5a55-47da-9008-71473fe32d19" providerId="ADAL" clId="{4AE0A8F7-76F9-4C99-B64E-E97F07B82E48}" dt="2024-11-11T12:51:02.343" v="2592" actId="1076"/>
          <ac:picMkLst>
            <pc:docMk/>
            <pc:sldMk cId="2630440817" sldId="462"/>
            <ac:picMk id="5" creationId="{3EF1441D-B53E-B322-BF1E-DA697868CA08}"/>
          </ac:picMkLst>
        </pc:picChg>
        <pc:picChg chg="add del mod">
          <ac:chgData name="Fu, Xinyuan (rdj4nv)" userId="209eecc1-5a55-47da-9008-71473fe32d19" providerId="ADAL" clId="{4AE0A8F7-76F9-4C99-B64E-E97F07B82E48}" dt="2024-11-11T12:50:59.186" v="2591" actId="478"/>
          <ac:picMkLst>
            <pc:docMk/>
            <pc:sldMk cId="2630440817" sldId="462"/>
            <ac:picMk id="8" creationId="{F0A12229-B5D5-BE90-21FA-8BD19DE4D3E2}"/>
          </ac:picMkLst>
        </pc:picChg>
      </pc:sldChg>
      <pc:sldChg chg="addSp modSp add mod">
        <pc:chgData name="Fu, Xinyuan (rdj4nv)" userId="209eecc1-5a55-47da-9008-71473fe32d19" providerId="ADAL" clId="{4AE0A8F7-76F9-4C99-B64E-E97F07B82E48}" dt="2024-11-11T03:45:20.386" v="1431" actId="1076"/>
        <pc:sldMkLst>
          <pc:docMk/>
          <pc:sldMk cId="1071918167" sldId="463"/>
        </pc:sldMkLst>
        <pc:spChg chg="add mod">
          <ac:chgData name="Fu, Xinyuan (rdj4nv)" userId="209eecc1-5a55-47da-9008-71473fe32d19" providerId="ADAL" clId="{4AE0A8F7-76F9-4C99-B64E-E97F07B82E48}" dt="2024-11-11T03:38:26.413" v="1138" actId="20577"/>
          <ac:spMkLst>
            <pc:docMk/>
            <pc:sldMk cId="1071918167" sldId="463"/>
            <ac:spMk id="2" creationId="{39EF517A-A9EE-FCD8-AE73-8E3B138E7D88}"/>
          </ac:spMkLst>
        </pc:spChg>
        <pc:spChg chg="mod">
          <ac:chgData name="Fu, Xinyuan (rdj4nv)" userId="209eecc1-5a55-47da-9008-71473fe32d19" providerId="ADAL" clId="{4AE0A8F7-76F9-4C99-B64E-E97F07B82E48}" dt="2024-11-11T02:52:22.287" v="205" actId="20577"/>
          <ac:spMkLst>
            <pc:docMk/>
            <pc:sldMk cId="1071918167" sldId="463"/>
            <ac:spMk id="73" creationId="{CCA64FF7-5E3C-6E63-B991-EA40FFA866CF}"/>
          </ac:spMkLst>
        </pc:spChg>
        <pc:graphicFrameChg chg="add mod modGraphic">
          <ac:chgData name="Fu, Xinyuan (rdj4nv)" userId="209eecc1-5a55-47da-9008-71473fe32d19" providerId="ADAL" clId="{4AE0A8F7-76F9-4C99-B64E-E97F07B82E48}" dt="2024-11-11T03:45:20.386" v="1431" actId="1076"/>
          <ac:graphicFrameMkLst>
            <pc:docMk/>
            <pc:sldMk cId="1071918167" sldId="463"/>
            <ac:graphicFrameMk id="4" creationId="{52E2DF16-3DDF-427C-8CD3-BB3DDEC922FD}"/>
          </ac:graphicFrameMkLst>
        </pc:graphicFrameChg>
      </pc:sldChg>
      <pc:sldChg chg="add del">
        <pc:chgData name="Fu, Xinyuan (rdj4nv)" userId="209eecc1-5a55-47da-9008-71473fe32d19" providerId="ADAL" clId="{4AE0A8F7-76F9-4C99-B64E-E97F07B82E48}" dt="2024-11-11T02:34:05.774" v="56" actId="47"/>
        <pc:sldMkLst>
          <pc:docMk/>
          <pc:sldMk cId="2285224659" sldId="463"/>
        </pc:sldMkLst>
      </pc:sldChg>
      <pc:sldChg chg="addSp delSp modSp add mod ord">
        <pc:chgData name="Fu, Xinyuan (rdj4nv)" userId="209eecc1-5a55-47da-9008-71473fe32d19" providerId="ADAL" clId="{4AE0A8F7-76F9-4C99-B64E-E97F07B82E48}" dt="2024-11-11T11:47:42.503" v="2030" actId="20577"/>
        <pc:sldMkLst>
          <pc:docMk/>
          <pc:sldMk cId="470663427" sldId="464"/>
        </pc:sldMkLst>
        <pc:spChg chg="add del mod">
          <ac:chgData name="Fu, Xinyuan (rdj4nv)" userId="209eecc1-5a55-47da-9008-71473fe32d19" providerId="ADAL" clId="{4AE0A8F7-76F9-4C99-B64E-E97F07B82E48}" dt="2024-11-11T04:48:13.920" v="1875" actId="478"/>
          <ac:spMkLst>
            <pc:docMk/>
            <pc:sldMk cId="470663427" sldId="464"/>
            <ac:spMk id="8" creationId="{90F07D89-F7C4-266E-2EF0-A45905430E7C}"/>
          </ac:spMkLst>
        </pc:spChg>
        <pc:spChg chg="mod">
          <ac:chgData name="Fu, Xinyuan (rdj4nv)" userId="209eecc1-5a55-47da-9008-71473fe32d19" providerId="ADAL" clId="{4AE0A8F7-76F9-4C99-B64E-E97F07B82E48}" dt="2024-11-11T11:47:42.503" v="2030" actId="20577"/>
          <ac:spMkLst>
            <pc:docMk/>
            <pc:sldMk cId="470663427" sldId="464"/>
            <ac:spMk id="73" creationId="{A2E321A0-C99B-F67A-8827-6739DE6B0370}"/>
          </ac:spMkLst>
        </pc:spChg>
        <pc:graphicFrameChg chg="add mod">
          <ac:chgData name="Fu, Xinyuan (rdj4nv)" userId="209eecc1-5a55-47da-9008-71473fe32d19" providerId="ADAL" clId="{4AE0A8F7-76F9-4C99-B64E-E97F07B82E48}" dt="2024-11-11T04:16:50.529" v="1792" actId="1076"/>
          <ac:graphicFrameMkLst>
            <pc:docMk/>
            <pc:sldMk cId="470663427" sldId="464"/>
            <ac:graphicFrameMk id="5" creationId="{71FF9BD9-9117-1405-EA03-C12B56D70C68}"/>
          </ac:graphicFrameMkLst>
        </pc:graphicFrameChg>
        <pc:graphicFrameChg chg="add mod">
          <ac:chgData name="Fu, Xinyuan (rdj4nv)" userId="209eecc1-5a55-47da-9008-71473fe32d19" providerId="ADAL" clId="{4AE0A8F7-76F9-4C99-B64E-E97F07B82E48}" dt="2024-11-11T04:14:27.402" v="1750" actId="1076"/>
          <ac:graphicFrameMkLst>
            <pc:docMk/>
            <pc:sldMk cId="470663427" sldId="464"/>
            <ac:graphicFrameMk id="6" creationId="{47F2446E-6EAD-CA0C-DC90-5D9DE69DA57A}"/>
          </ac:graphicFrameMkLst>
        </pc:graphicFrameChg>
        <pc:graphicFrameChg chg="add mod">
          <ac:chgData name="Fu, Xinyuan (rdj4nv)" userId="209eecc1-5a55-47da-9008-71473fe32d19" providerId="ADAL" clId="{4AE0A8F7-76F9-4C99-B64E-E97F07B82E48}" dt="2024-11-11T04:16:35.009" v="1790" actId="1076"/>
          <ac:graphicFrameMkLst>
            <pc:docMk/>
            <pc:sldMk cId="470663427" sldId="464"/>
            <ac:graphicFrameMk id="7" creationId="{8C952107-30F4-9B3C-6BE4-BA1FC33FB3A7}"/>
          </ac:graphicFrameMkLst>
        </pc:graphicFrameChg>
      </pc:sldChg>
      <pc:sldChg chg="add del">
        <pc:chgData name="Fu, Xinyuan (rdj4nv)" userId="209eecc1-5a55-47da-9008-71473fe32d19" providerId="ADAL" clId="{4AE0A8F7-76F9-4C99-B64E-E97F07B82E48}" dt="2024-11-11T02:34:05.774" v="56" actId="47"/>
        <pc:sldMkLst>
          <pc:docMk/>
          <pc:sldMk cId="2773428207" sldId="464"/>
        </pc:sldMkLst>
      </pc:sldChg>
      <pc:sldChg chg="add del">
        <pc:chgData name="Fu, Xinyuan (rdj4nv)" userId="209eecc1-5a55-47da-9008-71473fe32d19" providerId="ADAL" clId="{4AE0A8F7-76F9-4C99-B64E-E97F07B82E48}" dt="2024-11-11T02:34:05.774" v="56" actId="47"/>
        <pc:sldMkLst>
          <pc:docMk/>
          <pc:sldMk cId="368133408" sldId="465"/>
        </pc:sldMkLst>
      </pc:sldChg>
      <pc:sldChg chg="addSp delSp modSp add mod">
        <pc:chgData name="Fu, Xinyuan (rdj4nv)" userId="209eecc1-5a55-47da-9008-71473fe32d19" providerId="ADAL" clId="{4AE0A8F7-76F9-4C99-B64E-E97F07B82E48}" dt="2024-11-11T13:06:57.699" v="3102" actId="20577"/>
        <pc:sldMkLst>
          <pc:docMk/>
          <pc:sldMk cId="3906349897" sldId="465"/>
        </pc:sldMkLst>
        <pc:spChg chg="add del mod">
          <ac:chgData name="Fu, Xinyuan (rdj4nv)" userId="209eecc1-5a55-47da-9008-71473fe32d19" providerId="ADAL" clId="{4AE0A8F7-76F9-4C99-B64E-E97F07B82E48}" dt="2024-11-11T04:32:40.073" v="1796" actId="478"/>
          <ac:spMkLst>
            <pc:docMk/>
            <pc:sldMk cId="3906349897" sldId="465"/>
            <ac:spMk id="2" creationId="{5218532A-A222-67C7-60FE-B39F5F03A847}"/>
          </ac:spMkLst>
        </pc:spChg>
        <pc:spChg chg="add mod">
          <ac:chgData name="Fu, Xinyuan (rdj4nv)" userId="209eecc1-5a55-47da-9008-71473fe32d19" providerId="ADAL" clId="{4AE0A8F7-76F9-4C99-B64E-E97F07B82E48}" dt="2024-11-11T04:48:02.862" v="1873" actId="1076"/>
          <ac:spMkLst>
            <pc:docMk/>
            <pc:sldMk cId="3906349897" sldId="465"/>
            <ac:spMk id="8" creationId="{66531741-1FDF-3306-5BBD-FEBD98B2FB85}"/>
          </ac:spMkLst>
        </pc:spChg>
        <pc:spChg chg="add mod">
          <ac:chgData name="Fu, Xinyuan (rdj4nv)" userId="209eecc1-5a55-47da-9008-71473fe32d19" providerId="ADAL" clId="{4AE0A8F7-76F9-4C99-B64E-E97F07B82E48}" dt="2024-11-11T13:06:57.699" v="3102" actId="20577"/>
          <ac:spMkLst>
            <pc:docMk/>
            <pc:sldMk cId="3906349897" sldId="465"/>
            <ac:spMk id="10" creationId="{6F406E8B-3768-55CC-7627-B5B4E4876D60}"/>
          </ac:spMkLst>
        </pc:spChg>
        <pc:spChg chg="add del mod">
          <ac:chgData name="Fu, Xinyuan (rdj4nv)" userId="209eecc1-5a55-47da-9008-71473fe32d19" providerId="ADAL" clId="{4AE0A8F7-76F9-4C99-B64E-E97F07B82E48}" dt="2024-11-11T13:06:06.690" v="3002" actId="478"/>
          <ac:spMkLst>
            <pc:docMk/>
            <pc:sldMk cId="3906349897" sldId="465"/>
            <ac:spMk id="11" creationId="{9AA7583A-F2E4-5D68-64AB-89C85CFC4106}"/>
          </ac:spMkLst>
        </pc:spChg>
        <pc:spChg chg="mod">
          <ac:chgData name="Fu, Xinyuan (rdj4nv)" userId="209eecc1-5a55-47da-9008-71473fe32d19" providerId="ADAL" clId="{4AE0A8F7-76F9-4C99-B64E-E97F07B82E48}" dt="2024-11-11T04:58:04.185" v="1881" actId="20577"/>
          <ac:spMkLst>
            <pc:docMk/>
            <pc:sldMk cId="3906349897" sldId="465"/>
            <ac:spMk id="73" creationId="{BEC1490A-1D9F-4E4A-1FEF-A9CE52895AB2}"/>
          </ac:spMkLst>
        </pc:spChg>
        <pc:picChg chg="add mod">
          <ac:chgData name="Fu, Xinyuan (rdj4nv)" userId="209eecc1-5a55-47da-9008-71473fe32d19" providerId="ADAL" clId="{4AE0A8F7-76F9-4C99-B64E-E97F07B82E48}" dt="2024-11-11T04:42:34.038" v="1803" actId="1076"/>
          <ac:picMkLst>
            <pc:docMk/>
            <pc:sldMk cId="3906349897" sldId="465"/>
            <ac:picMk id="5" creationId="{039DA881-7D8A-F880-485F-673440F2715D}"/>
          </ac:picMkLst>
        </pc:picChg>
        <pc:picChg chg="add mod">
          <ac:chgData name="Fu, Xinyuan (rdj4nv)" userId="209eecc1-5a55-47da-9008-71473fe32d19" providerId="ADAL" clId="{4AE0A8F7-76F9-4C99-B64E-E97F07B82E48}" dt="2024-11-11T04:42:36.265" v="1804" actId="1076"/>
          <ac:picMkLst>
            <pc:docMk/>
            <pc:sldMk cId="3906349897" sldId="465"/>
            <ac:picMk id="7" creationId="{394BCAAA-BAD6-2563-9418-F7A9CEEBE2CC}"/>
          </ac:picMkLst>
        </pc:picChg>
      </pc:sldChg>
      <pc:sldChg chg="add del">
        <pc:chgData name="Fu, Xinyuan (rdj4nv)" userId="209eecc1-5a55-47da-9008-71473fe32d19" providerId="ADAL" clId="{4AE0A8F7-76F9-4C99-B64E-E97F07B82E48}" dt="2024-11-11T02:34:05.774" v="56" actId="47"/>
        <pc:sldMkLst>
          <pc:docMk/>
          <pc:sldMk cId="572552768" sldId="466"/>
        </pc:sldMkLst>
      </pc:sldChg>
      <pc:sldChg chg="addSp delSp modSp add mod">
        <pc:chgData name="Fu, Xinyuan (rdj4nv)" userId="209eecc1-5a55-47da-9008-71473fe32d19" providerId="ADAL" clId="{4AE0A8F7-76F9-4C99-B64E-E97F07B82E48}" dt="2024-11-11T12:59:56.952" v="3001" actId="1076"/>
        <pc:sldMkLst>
          <pc:docMk/>
          <pc:sldMk cId="1682898059" sldId="466"/>
        </pc:sldMkLst>
        <pc:spChg chg="del mod">
          <ac:chgData name="Fu, Xinyuan (rdj4nv)" userId="209eecc1-5a55-47da-9008-71473fe32d19" providerId="ADAL" clId="{4AE0A8F7-76F9-4C99-B64E-E97F07B82E48}" dt="2024-11-11T04:59:48.060" v="1925" actId="478"/>
          <ac:spMkLst>
            <pc:docMk/>
            <pc:sldMk cId="1682898059" sldId="466"/>
            <ac:spMk id="2" creationId="{C610DA1B-5349-AABA-1378-7DE914D8AE04}"/>
          </ac:spMkLst>
        </pc:spChg>
        <pc:spChg chg="add mod">
          <ac:chgData name="Fu, Xinyuan (rdj4nv)" userId="209eecc1-5a55-47da-9008-71473fe32d19" providerId="ADAL" clId="{4AE0A8F7-76F9-4C99-B64E-E97F07B82E48}" dt="2024-11-11T12:56:39.274" v="2985" actId="20577"/>
          <ac:spMkLst>
            <pc:docMk/>
            <pc:sldMk cId="1682898059" sldId="466"/>
            <ac:spMk id="10" creationId="{FB62FA8B-F284-F874-F44D-CECA7BA08A60}"/>
          </ac:spMkLst>
        </pc:spChg>
        <pc:spChg chg="add mod">
          <ac:chgData name="Fu, Xinyuan (rdj4nv)" userId="209eecc1-5a55-47da-9008-71473fe32d19" providerId="ADAL" clId="{4AE0A8F7-76F9-4C99-B64E-E97F07B82E48}" dt="2024-11-11T12:59:56.952" v="3001" actId="1076"/>
          <ac:spMkLst>
            <pc:docMk/>
            <pc:sldMk cId="1682898059" sldId="466"/>
            <ac:spMk id="11" creationId="{705E5E8A-F6E2-9185-A458-D273ACC998CD}"/>
          </ac:spMkLst>
        </pc:spChg>
        <pc:spChg chg="add del mod">
          <ac:chgData name="Fu, Xinyuan (rdj4nv)" userId="209eecc1-5a55-47da-9008-71473fe32d19" providerId="ADAL" clId="{4AE0A8F7-76F9-4C99-B64E-E97F07B82E48}" dt="2024-11-11T12:59:33.988" v="2996" actId="478"/>
          <ac:spMkLst>
            <pc:docMk/>
            <pc:sldMk cId="1682898059" sldId="466"/>
            <ac:spMk id="12" creationId="{40D9AD3E-4591-37B0-3BCB-5DA6BAA99536}"/>
          </ac:spMkLst>
        </pc:spChg>
        <pc:spChg chg="mod">
          <ac:chgData name="Fu, Xinyuan (rdj4nv)" userId="209eecc1-5a55-47da-9008-71473fe32d19" providerId="ADAL" clId="{4AE0A8F7-76F9-4C99-B64E-E97F07B82E48}" dt="2024-11-11T05:07:28.552" v="2012" actId="20577"/>
          <ac:spMkLst>
            <pc:docMk/>
            <pc:sldMk cId="1682898059" sldId="466"/>
            <ac:spMk id="73" creationId="{3A4926E3-3FAC-6E65-51A5-31AD7CAB5F09}"/>
          </ac:spMkLst>
        </pc:spChg>
        <pc:picChg chg="add mod">
          <ac:chgData name="Fu, Xinyuan (rdj4nv)" userId="209eecc1-5a55-47da-9008-71473fe32d19" providerId="ADAL" clId="{4AE0A8F7-76F9-4C99-B64E-E97F07B82E48}" dt="2024-11-11T12:51:08.870" v="2595" actId="1076"/>
          <ac:picMkLst>
            <pc:docMk/>
            <pc:sldMk cId="1682898059" sldId="466"/>
            <ac:picMk id="5" creationId="{C8542B7D-2925-E687-290A-73FC1D6E3372}"/>
          </ac:picMkLst>
        </pc:picChg>
        <pc:picChg chg="add del mod">
          <ac:chgData name="Fu, Xinyuan (rdj4nv)" userId="209eecc1-5a55-47da-9008-71473fe32d19" providerId="ADAL" clId="{4AE0A8F7-76F9-4C99-B64E-E97F07B82E48}" dt="2024-11-11T05:00:16.191" v="1932" actId="478"/>
          <ac:picMkLst>
            <pc:docMk/>
            <pc:sldMk cId="1682898059" sldId="466"/>
            <ac:picMk id="7" creationId="{F922AC89-4DC8-5063-469A-5046290D5A74}"/>
          </ac:picMkLst>
        </pc:picChg>
        <pc:picChg chg="add mod">
          <ac:chgData name="Fu, Xinyuan (rdj4nv)" userId="209eecc1-5a55-47da-9008-71473fe32d19" providerId="ADAL" clId="{4AE0A8F7-76F9-4C99-B64E-E97F07B82E48}" dt="2024-11-11T12:56:50.442" v="2987" actId="1076"/>
          <ac:picMkLst>
            <pc:docMk/>
            <pc:sldMk cId="1682898059" sldId="466"/>
            <ac:picMk id="8" creationId="{18D852BA-D716-8D88-7322-155B626CAA85}"/>
          </ac:picMkLst>
        </pc:picChg>
      </pc:sldChg>
      <pc:sldChg chg="addSp modSp add mod">
        <pc:chgData name="Fu, Xinyuan (rdj4nv)" userId="209eecc1-5a55-47da-9008-71473fe32d19" providerId="ADAL" clId="{4AE0A8F7-76F9-4C99-B64E-E97F07B82E48}" dt="2024-11-11T13:07:21.324" v="3120" actId="20577"/>
        <pc:sldMkLst>
          <pc:docMk/>
          <pc:sldMk cId="1566504627" sldId="467"/>
        </pc:sldMkLst>
        <pc:spChg chg="mod">
          <ac:chgData name="Fu, Xinyuan (rdj4nv)" userId="209eecc1-5a55-47da-9008-71473fe32d19" providerId="ADAL" clId="{4AE0A8F7-76F9-4C99-B64E-E97F07B82E48}" dt="2024-11-11T13:07:21.324" v="3120" actId="20577"/>
          <ac:spMkLst>
            <pc:docMk/>
            <pc:sldMk cId="1566504627" sldId="467"/>
            <ac:spMk id="2" creationId="{EA721C41-AC0A-C607-9BBE-19EC58A27A89}"/>
          </ac:spMkLst>
        </pc:spChg>
        <pc:spChg chg="add mod">
          <ac:chgData name="Fu, Xinyuan (rdj4nv)" userId="209eecc1-5a55-47da-9008-71473fe32d19" providerId="ADAL" clId="{4AE0A8F7-76F9-4C99-B64E-E97F07B82E48}" dt="2024-11-11T12:47:00.351" v="2587" actId="20577"/>
          <ac:spMkLst>
            <pc:docMk/>
            <pc:sldMk cId="1566504627" sldId="467"/>
            <ac:spMk id="6" creationId="{90C2D225-6F89-79ED-E252-6190DA18865E}"/>
          </ac:spMkLst>
        </pc:spChg>
        <pc:spChg chg="mod">
          <ac:chgData name="Fu, Xinyuan (rdj4nv)" userId="209eecc1-5a55-47da-9008-71473fe32d19" providerId="ADAL" clId="{4AE0A8F7-76F9-4C99-B64E-E97F07B82E48}" dt="2024-11-11T11:49:36.568" v="2049" actId="20577"/>
          <ac:spMkLst>
            <pc:docMk/>
            <pc:sldMk cId="1566504627" sldId="467"/>
            <ac:spMk id="73" creationId="{78EBA5B4-AF76-05FB-4EBF-727A1975091B}"/>
          </ac:spMkLst>
        </pc:spChg>
        <pc:picChg chg="add mod">
          <ac:chgData name="Fu, Xinyuan (rdj4nv)" userId="209eecc1-5a55-47da-9008-71473fe32d19" providerId="ADAL" clId="{4AE0A8F7-76F9-4C99-B64E-E97F07B82E48}" dt="2024-11-11T12:46:38.174" v="2541" actId="1076"/>
          <ac:picMkLst>
            <pc:docMk/>
            <pc:sldMk cId="1566504627" sldId="467"/>
            <ac:picMk id="5" creationId="{05787205-431F-ABF9-700F-94FB423A7A65}"/>
          </ac:picMkLst>
        </pc:picChg>
      </pc:sldChg>
      <pc:sldChg chg="add del">
        <pc:chgData name="Fu, Xinyuan (rdj4nv)" userId="209eecc1-5a55-47da-9008-71473fe32d19" providerId="ADAL" clId="{4AE0A8F7-76F9-4C99-B64E-E97F07B82E48}" dt="2024-11-11T11:54:56.402" v="2492" actId="47"/>
        <pc:sldMkLst>
          <pc:docMk/>
          <pc:sldMk cId="1273591898" sldId="468"/>
        </pc:sldMkLst>
      </pc:sldChg>
      <pc:sldChg chg="del">
        <pc:chgData name="Fu, Xinyuan (rdj4nv)" userId="209eecc1-5a55-47da-9008-71473fe32d19" providerId="ADAL" clId="{4AE0A8F7-76F9-4C99-B64E-E97F07B82E48}" dt="2024-11-11T01:08:25.383" v="10" actId="47"/>
        <pc:sldMkLst>
          <pc:docMk/>
          <pc:sldMk cId="2476123099" sldId="518"/>
        </pc:sldMkLst>
      </pc:sldChg>
      <pc:sldChg chg="del">
        <pc:chgData name="Fu, Xinyuan (rdj4nv)" userId="209eecc1-5a55-47da-9008-71473fe32d19" providerId="ADAL" clId="{4AE0A8F7-76F9-4C99-B64E-E97F07B82E48}" dt="2024-11-11T01:08:17.147" v="1" actId="47"/>
        <pc:sldMkLst>
          <pc:docMk/>
          <pc:sldMk cId="2237502059" sldId="519"/>
        </pc:sldMkLst>
      </pc:sldChg>
      <pc:sldChg chg="del">
        <pc:chgData name="Fu, Xinyuan (rdj4nv)" userId="209eecc1-5a55-47da-9008-71473fe32d19" providerId="ADAL" clId="{4AE0A8F7-76F9-4C99-B64E-E97F07B82E48}" dt="2024-11-11T01:08:17.323" v="2" actId="47"/>
        <pc:sldMkLst>
          <pc:docMk/>
          <pc:sldMk cId="455394873" sldId="520"/>
        </pc:sldMkLst>
      </pc:sldChg>
      <pc:sldChg chg="del">
        <pc:chgData name="Fu, Xinyuan (rdj4nv)" userId="209eecc1-5a55-47da-9008-71473fe32d19" providerId="ADAL" clId="{4AE0A8F7-76F9-4C99-B64E-E97F07B82E48}" dt="2024-11-11T01:08:17.528" v="3" actId="47"/>
        <pc:sldMkLst>
          <pc:docMk/>
          <pc:sldMk cId="877258656" sldId="522"/>
        </pc:sldMkLst>
      </pc:sldChg>
      <pc:sldChg chg="del">
        <pc:chgData name="Fu, Xinyuan (rdj4nv)" userId="209eecc1-5a55-47da-9008-71473fe32d19" providerId="ADAL" clId="{4AE0A8F7-76F9-4C99-B64E-E97F07B82E48}" dt="2024-11-11T01:08:24.617" v="9" actId="47"/>
        <pc:sldMkLst>
          <pc:docMk/>
          <pc:sldMk cId="4073565650" sldId="523"/>
        </pc:sldMkLst>
      </pc:sldChg>
      <pc:sldChg chg="del">
        <pc:chgData name="Fu, Xinyuan (rdj4nv)" userId="209eecc1-5a55-47da-9008-71473fe32d19" providerId="ADAL" clId="{4AE0A8F7-76F9-4C99-B64E-E97F07B82E48}" dt="2024-11-11T01:08:26.835" v="11" actId="47"/>
        <pc:sldMkLst>
          <pc:docMk/>
          <pc:sldMk cId="844426223" sldId="524"/>
        </pc:sldMkLst>
      </pc:sldChg>
      <pc:sldChg chg="del">
        <pc:chgData name="Fu, Xinyuan (rdj4nv)" userId="209eecc1-5a55-47da-9008-71473fe32d19" providerId="ADAL" clId="{4AE0A8F7-76F9-4C99-B64E-E97F07B82E48}" dt="2024-11-11T01:08:18.069" v="6" actId="47"/>
        <pc:sldMkLst>
          <pc:docMk/>
          <pc:sldMk cId="235959933" sldId="526"/>
        </pc:sldMkLst>
      </pc:sldChg>
      <pc:sldChg chg="del">
        <pc:chgData name="Fu, Xinyuan (rdj4nv)" userId="209eecc1-5a55-47da-9008-71473fe32d19" providerId="ADAL" clId="{4AE0A8F7-76F9-4C99-B64E-E97F07B82E48}" dt="2024-11-11T01:08:17.652" v="4" actId="47"/>
        <pc:sldMkLst>
          <pc:docMk/>
          <pc:sldMk cId="3673419095" sldId="527"/>
        </pc:sldMkLst>
      </pc:sldChg>
      <pc:sldChg chg="del">
        <pc:chgData name="Fu, Xinyuan (rdj4nv)" userId="209eecc1-5a55-47da-9008-71473fe32d19" providerId="ADAL" clId="{4AE0A8F7-76F9-4C99-B64E-E97F07B82E48}" dt="2024-11-11T01:08:15.923" v="0" actId="47"/>
        <pc:sldMkLst>
          <pc:docMk/>
          <pc:sldMk cId="2698097158" sldId="528"/>
        </pc:sldMkLst>
      </pc:sldChg>
      <pc:sldChg chg="del">
        <pc:chgData name="Fu, Xinyuan (rdj4nv)" userId="209eecc1-5a55-47da-9008-71473fe32d19" providerId="ADAL" clId="{4AE0A8F7-76F9-4C99-B64E-E97F07B82E48}" dt="2024-11-11T01:08:17.853" v="5" actId="47"/>
        <pc:sldMkLst>
          <pc:docMk/>
          <pc:sldMk cId="1398108861" sldId="529"/>
        </pc:sldMkLst>
      </pc:sldChg>
    </pc:docChg>
  </pc:docChgLst>
  <pc:docChgLst>
    <pc:chgData name="Fu, Xinyuan (rdj4nv)" userId="209eecc1-5a55-47da-9008-71473fe32d19" providerId="ADAL" clId="{A70221A1-5064-4F18-A38B-B9DDB86A6289}"/>
    <pc:docChg chg="undo custSel addSld delSld modSld sldOrd">
      <pc:chgData name="Fu, Xinyuan (rdj4nv)" userId="209eecc1-5a55-47da-9008-71473fe32d19" providerId="ADAL" clId="{A70221A1-5064-4F18-A38B-B9DDB86A6289}" dt="2024-10-24T12:41:25.972" v="5429" actId="20577"/>
      <pc:docMkLst>
        <pc:docMk/>
      </pc:docMkLst>
      <pc:sldChg chg="modSp mod">
        <pc:chgData name="Fu, Xinyuan (rdj4nv)" userId="209eecc1-5a55-47da-9008-71473fe32d19" providerId="ADAL" clId="{A70221A1-5064-4F18-A38B-B9DDB86A6289}" dt="2024-10-21T07:58:00.998" v="4301" actId="20577"/>
        <pc:sldMkLst>
          <pc:docMk/>
          <pc:sldMk cId="0" sldId="256"/>
        </pc:sldMkLst>
        <pc:spChg chg="mod">
          <ac:chgData name="Fu, Xinyuan (rdj4nv)" userId="209eecc1-5a55-47da-9008-71473fe32d19" providerId="ADAL" clId="{A70221A1-5064-4F18-A38B-B9DDB86A6289}" dt="2024-10-21T07:58:00.998" v="4301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delSp modSp mod">
        <pc:chgData name="Fu, Xinyuan (rdj4nv)" userId="209eecc1-5a55-47da-9008-71473fe32d19" providerId="ADAL" clId="{A70221A1-5064-4F18-A38B-B9DDB86A6289}" dt="2024-10-21T07:57:54.927" v="4293" actId="478"/>
        <pc:sldMkLst>
          <pc:docMk/>
          <pc:sldMk cId="0" sldId="257"/>
        </pc:sldMkLst>
        <pc:spChg chg="add mod">
          <ac:chgData name="Fu, Xinyuan (rdj4nv)" userId="209eecc1-5a55-47da-9008-71473fe32d19" providerId="ADAL" clId="{A70221A1-5064-4F18-A38B-B9DDB86A6289}" dt="2024-10-21T07:53:54.847" v="4195" actId="1076"/>
          <ac:spMkLst>
            <pc:docMk/>
            <pc:sldMk cId="0" sldId="257"/>
            <ac:spMk id="3" creationId="{170A578B-D046-D634-5DB5-A20EEF20C8F6}"/>
          </ac:spMkLst>
        </pc:spChg>
        <pc:spChg chg="add mod">
          <ac:chgData name="Fu, Xinyuan (rdj4nv)" userId="209eecc1-5a55-47da-9008-71473fe32d19" providerId="ADAL" clId="{A70221A1-5064-4F18-A38B-B9DDB86A6289}" dt="2024-10-21T07:53:54.847" v="4195" actId="1076"/>
          <ac:spMkLst>
            <pc:docMk/>
            <pc:sldMk cId="0" sldId="257"/>
            <ac:spMk id="6" creationId="{B7ED1E7C-EDBD-438A-3575-A822A118C9F1}"/>
          </ac:spMkLst>
        </pc:spChg>
        <pc:spChg chg="mod">
          <ac:chgData name="Fu, Xinyuan (rdj4nv)" userId="209eecc1-5a55-47da-9008-71473fe32d19" providerId="ADAL" clId="{A70221A1-5064-4F18-A38B-B9DDB86A6289}" dt="2024-10-21T07:53:54.847" v="4195" actId="1076"/>
          <ac:spMkLst>
            <pc:docMk/>
            <pc:sldMk cId="0" sldId="257"/>
            <ac:spMk id="7" creationId="{F9865639-68F1-10A9-EF83-08C6A5C7ECAA}"/>
          </ac:spMkLst>
        </pc:spChg>
        <pc:spChg chg="mod">
          <ac:chgData name="Fu, Xinyuan (rdj4nv)" userId="209eecc1-5a55-47da-9008-71473fe32d19" providerId="ADAL" clId="{A70221A1-5064-4F18-A38B-B9DDB86A6289}" dt="2024-10-21T07:53:54.847" v="4195" actId="1076"/>
          <ac:spMkLst>
            <pc:docMk/>
            <pc:sldMk cId="0" sldId="257"/>
            <ac:spMk id="8" creationId="{6DB67EB0-831F-0385-740F-08CC1C3CA08D}"/>
          </ac:spMkLst>
        </pc:spChg>
        <pc:spChg chg="mod">
          <ac:chgData name="Fu, Xinyuan (rdj4nv)" userId="209eecc1-5a55-47da-9008-71473fe32d19" providerId="ADAL" clId="{A70221A1-5064-4F18-A38B-B9DDB86A6289}" dt="2024-10-21T07:53:54.847" v="4195" actId="1076"/>
          <ac:spMkLst>
            <pc:docMk/>
            <pc:sldMk cId="0" sldId="257"/>
            <ac:spMk id="9" creationId="{341516F2-817C-69DE-1A8F-606281AA2D60}"/>
          </ac:spMkLst>
        </pc:spChg>
        <pc:spChg chg="mod">
          <ac:chgData name="Fu, Xinyuan (rdj4nv)" userId="209eecc1-5a55-47da-9008-71473fe32d19" providerId="ADAL" clId="{A70221A1-5064-4F18-A38B-B9DDB86A6289}" dt="2024-10-21T07:53:54.847" v="4195" actId="1076"/>
          <ac:spMkLst>
            <pc:docMk/>
            <pc:sldMk cId="0" sldId="257"/>
            <ac:spMk id="10" creationId="{99786122-7D48-321A-E54B-4074D90E5789}"/>
          </ac:spMkLst>
        </pc:spChg>
        <pc:spChg chg="add mod">
          <ac:chgData name="Fu, Xinyuan (rdj4nv)" userId="209eecc1-5a55-47da-9008-71473fe32d19" providerId="ADAL" clId="{A70221A1-5064-4F18-A38B-B9DDB86A6289}" dt="2024-10-21T07:53:54.847" v="4195" actId="1076"/>
          <ac:spMkLst>
            <pc:docMk/>
            <pc:sldMk cId="0" sldId="257"/>
            <ac:spMk id="11" creationId="{E1B29FC0-E8D7-041B-9B1C-99C3EAEEF616}"/>
          </ac:spMkLst>
        </pc:spChg>
        <pc:spChg chg="add mod">
          <ac:chgData name="Fu, Xinyuan (rdj4nv)" userId="209eecc1-5a55-47da-9008-71473fe32d19" providerId="ADAL" clId="{A70221A1-5064-4F18-A38B-B9DDB86A6289}" dt="2024-10-21T07:53:54.847" v="4195" actId="1076"/>
          <ac:spMkLst>
            <pc:docMk/>
            <pc:sldMk cId="0" sldId="257"/>
            <ac:spMk id="12" creationId="{A277C1B3-7FBE-8888-BF99-C42EF1C5F528}"/>
          </ac:spMkLst>
        </pc:spChg>
        <pc:spChg chg="add del mod">
          <ac:chgData name="Fu, Xinyuan (rdj4nv)" userId="209eecc1-5a55-47da-9008-71473fe32d19" providerId="ADAL" clId="{A70221A1-5064-4F18-A38B-B9DDB86A6289}" dt="2024-10-21T07:52:44.456" v="4163" actId="478"/>
          <ac:spMkLst>
            <pc:docMk/>
            <pc:sldMk cId="0" sldId="257"/>
            <ac:spMk id="13" creationId="{002F2294-96A2-10A3-0702-3DB492587736}"/>
          </ac:spMkLst>
        </pc:spChg>
        <pc:spChg chg="add del mod">
          <ac:chgData name="Fu, Xinyuan (rdj4nv)" userId="209eecc1-5a55-47da-9008-71473fe32d19" providerId="ADAL" clId="{A70221A1-5064-4F18-A38B-B9DDB86A6289}" dt="2024-10-21T07:52:47.178" v="4164" actId="478"/>
          <ac:spMkLst>
            <pc:docMk/>
            <pc:sldMk cId="0" sldId="257"/>
            <ac:spMk id="14" creationId="{C90BF84B-0DFA-AEB8-8088-90A007576A24}"/>
          </ac:spMkLst>
        </pc:spChg>
        <pc:spChg chg="add del mod">
          <ac:chgData name="Fu, Xinyuan (rdj4nv)" userId="209eecc1-5a55-47da-9008-71473fe32d19" providerId="ADAL" clId="{A70221A1-5064-4F18-A38B-B9DDB86A6289}" dt="2024-10-21T07:53:46.774" v="4193" actId="478"/>
          <ac:spMkLst>
            <pc:docMk/>
            <pc:sldMk cId="0" sldId="257"/>
            <ac:spMk id="15" creationId="{15B01C69-C5AB-B615-012A-0613E3A91E8B}"/>
          </ac:spMkLst>
        </pc:spChg>
        <pc:spChg chg="add del mod">
          <ac:chgData name="Fu, Xinyuan (rdj4nv)" userId="209eecc1-5a55-47da-9008-71473fe32d19" providerId="ADAL" clId="{A70221A1-5064-4F18-A38B-B9DDB86A6289}" dt="2024-10-21T07:53:47.536" v="4194" actId="478"/>
          <ac:spMkLst>
            <pc:docMk/>
            <pc:sldMk cId="0" sldId="257"/>
            <ac:spMk id="16" creationId="{C19EBBB4-7392-2EC4-8ED9-635A60EE8D48}"/>
          </ac:spMkLst>
        </pc:spChg>
        <pc:spChg chg="add del mod">
          <ac:chgData name="Fu, Xinyuan (rdj4nv)" userId="209eecc1-5a55-47da-9008-71473fe32d19" providerId="ADAL" clId="{A70221A1-5064-4F18-A38B-B9DDB86A6289}" dt="2024-10-21T07:57:53.757" v="4292" actId="478"/>
          <ac:spMkLst>
            <pc:docMk/>
            <pc:sldMk cId="0" sldId="257"/>
            <ac:spMk id="17" creationId="{B3A7193D-766D-991C-37E5-AE8A8FA70CFA}"/>
          </ac:spMkLst>
        </pc:spChg>
        <pc:spChg chg="add del mod">
          <ac:chgData name="Fu, Xinyuan (rdj4nv)" userId="209eecc1-5a55-47da-9008-71473fe32d19" providerId="ADAL" clId="{A70221A1-5064-4F18-A38B-B9DDB86A6289}" dt="2024-10-21T07:57:54.927" v="4293" actId="478"/>
          <ac:spMkLst>
            <pc:docMk/>
            <pc:sldMk cId="0" sldId="257"/>
            <ac:spMk id="18" creationId="{A5E0EC08-9B6E-4B81-5D78-0EBFCBAA8904}"/>
          </ac:spMkLst>
        </pc:spChg>
      </pc:sldChg>
      <pc:sldChg chg="modSp mod">
        <pc:chgData name="Fu, Xinyuan (rdj4nv)" userId="209eecc1-5a55-47da-9008-71473fe32d19" providerId="ADAL" clId="{A70221A1-5064-4F18-A38B-B9DDB86A6289}" dt="2024-10-21T08:06:25.739" v="4574" actId="20577"/>
        <pc:sldMkLst>
          <pc:docMk/>
          <pc:sldMk cId="0" sldId="335"/>
        </pc:sldMkLst>
        <pc:spChg chg="mod">
          <ac:chgData name="Fu, Xinyuan (rdj4nv)" userId="209eecc1-5a55-47da-9008-71473fe32d19" providerId="ADAL" clId="{A70221A1-5064-4F18-A38B-B9DDB86A6289}" dt="2024-10-21T08:06:25.739" v="4574" actId="20577"/>
          <ac:spMkLst>
            <pc:docMk/>
            <pc:sldMk cId="0" sldId="335"/>
            <ac:spMk id="6" creationId="{6D1A9B58-4EF5-9FA6-8514-0257BF3794E5}"/>
          </ac:spMkLst>
        </pc:spChg>
      </pc:sldChg>
      <pc:sldChg chg="del">
        <pc:chgData name="Fu, Xinyuan (rdj4nv)" userId="209eecc1-5a55-47da-9008-71473fe32d19" providerId="ADAL" clId="{A70221A1-5064-4F18-A38B-B9DDB86A6289}" dt="2024-10-21T03:33:38.898" v="208" actId="47"/>
        <pc:sldMkLst>
          <pc:docMk/>
          <pc:sldMk cId="2813225089" sldId="418"/>
        </pc:sldMkLst>
      </pc:sldChg>
      <pc:sldChg chg="del">
        <pc:chgData name="Fu, Xinyuan (rdj4nv)" userId="209eecc1-5a55-47da-9008-71473fe32d19" providerId="ADAL" clId="{A70221A1-5064-4F18-A38B-B9DDB86A6289}" dt="2024-10-21T03:33:40.870" v="210" actId="47"/>
        <pc:sldMkLst>
          <pc:docMk/>
          <pc:sldMk cId="1473490218" sldId="446"/>
        </pc:sldMkLst>
      </pc:sldChg>
      <pc:sldChg chg="addSp delSp modSp mod">
        <pc:chgData name="Fu, Xinyuan (rdj4nv)" userId="209eecc1-5a55-47da-9008-71473fe32d19" providerId="ADAL" clId="{A70221A1-5064-4F18-A38B-B9DDB86A6289}" dt="2024-10-24T12:40:05.417" v="5365" actId="1076"/>
        <pc:sldMkLst>
          <pc:docMk/>
          <pc:sldMk cId="3194010542" sldId="449"/>
        </pc:sldMkLst>
        <pc:spChg chg="mod">
          <ac:chgData name="Fu, Xinyuan (rdj4nv)" userId="209eecc1-5a55-47da-9008-71473fe32d19" providerId="ADAL" clId="{A70221A1-5064-4F18-A38B-B9DDB86A6289}" dt="2024-10-21T08:00:12.980" v="4335" actId="20577"/>
          <ac:spMkLst>
            <pc:docMk/>
            <pc:sldMk cId="3194010542" sldId="449"/>
            <ac:spMk id="2" creationId="{7C79F75E-5765-B55F-BA36-C91CD74ABBFE}"/>
          </ac:spMkLst>
        </pc:spChg>
        <pc:spChg chg="add del mod">
          <ac:chgData name="Fu, Xinyuan (rdj4nv)" userId="209eecc1-5a55-47da-9008-71473fe32d19" providerId="ADAL" clId="{A70221A1-5064-4F18-A38B-B9DDB86A6289}" dt="2024-10-21T07:46:40.199" v="4129" actId="478"/>
          <ac:spMkLst>
            <pc:docMk/>
            <pc:sldMk cId="3194010542" sldId="449"/>
            <ac:spMk id="8" creationId="{7A57B256-BB89-2C67-FF73-2CAEEF5FDA69}"/>
          </ac:spMkLst>
        </pc:spChg>
        <pc:spChg chg="add mod">
          <ac:chgData name="Fu, Xinyuan (rdj4nv)" userId="209eecc1-5a55-47da-9008-71473fe32d19" providerId="ADAL" clId="{A70221A1-5064-4F18-A38B-B9DDB86A6289}" dt="2024-10-21T08:00:48.716" v="4354" actId="1076"/>
          <ac:spMkLst>
            <pc:docMk/>
            <pc:sldMk cId="3194010542" sldId="449"/>
            <ac:spMk id="19" creationId="{FA49793A-2675-8F59-2FAE-3F38A0EDF335}"/>
          </ac:spMkLst>
        </pc:spChg>
        <pc:spChg chg="add mod">
          <ac:chgData name="Fu, Xinyuan (rdj4nv)" userId="209eecc1-5a55-47da-9008-71473fe32d19" providerId="ADAL" clId="{A70221A1-5064-4F18-A38B-B9DDB86A6289}" dt="2024-10-21T12:18:25.384" v="4629" actId="20577"/>
          <ac:spMkLst>
            <pc:docMk/>
            <pc:sldMk cId="3194010542" sldId="449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A70221A1-5064-4F18-A38B-B9DDB86A6289}" dt="2024-10-21T07:46:35.299" v="4128" actId="20577"/>
          <ac:spMkLst>
            <pc:docMk/>
            <pc:sldMk cId="3194010542" sldId="449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A70221A1-5064-4F18-A38B-B9DDB86A6289}" dt="2024-10-20T22:51:48.697" v="85" actId="478"/>
          <ac:picMkLst>
            <pc:docMk/>
            <pc:sldMk cId="3194010542" sldId="449"/>
            <ac:picMk id="4" creationId="{1F0B7260-9A75-FE6D-8256-658EE33DE679}"/>
          </ac:picMkLst>
        </pc:picChg>
        <pc:picChg chg="add mod">
          <ac:chgData name="Fu, Xinyuan (rdj4nv)" userId="209eecc1-5a55-47da-9008-71473fe32d19" providerId="ADAL" clId="{A70221A1-5064-4F18-A38B-B9DDB86A6289}" dt="2024-10-24T12:39:51.420" v="5360" actId="1076"/>
          <ac:picMkLst>
            <pc:docMk/>
            <pc:sldMk cId="3194010542" sldId="449"/>
            <ac:picMk id="5" creationId="{8BC8DEC5-2CD2-211C-F40F-BBD3486CFCDD}"/>
          </ac:picMkLst>
        </pc:picChg>
        <pc:picChg chg="del">
          <ac:chgData name="Fu, Xinyuan (rdj4nv)" userId="209eecc1-5a55-47da-9008-71473fe32d19" providerId="ADAL" clId="{A70221A1-5064-4F18-A38B-B9DDB86A6289}" dt="2024-10-20T22:51:48.305" v="84" actId="478"/>
          <ac:picMkLst>
            <pc:docMk/>
            <pc:sldMk cId="3194010542" sldId="449"/>
            <ac:picMk id="5" creationId="{E1C5004B-D2D3-3F00-D49E-BD797477C3E7}"/>
          </ac:picMkLst>
        </pc:picChg>
        <pc:picChg chg="add del mod">
          <ac:chgData name="Fu, Xinyuan (rdj4nv)" userId="209eecc1-5a55-47da-9008-71473fe32d19" providerId="ADAL" clId="{A70221A1-5064-4F18-A38B-B9DDB86A6289}" dt="2024-10-21T07:45:36.246" v="4066" actId="478"/>
          <ac:picMkLst>
            <pc:docMk/>
            <pc:sldMk cId="3194010542" sldId="449"/>
            <ac:picMk id="7" creationId="{6E78739E-BF43-CAF4-DB00-544534ACEB4E}"/>
          </ac:picMkLst>
        </pc:picChg>
        <pc:picChg chg="add mod">
          <ac:chgData name="Fu, Xinyuan (rdj4nv)" userId="209eecc1-5a55-47da-9008-71473fe32d19" providerId="ADAL" clId="{A70221A1-5064-4F18-A38B-B9DDB86A6289}" dt="2024-10-24T12:40:05.417" v="5365" actId="1076"/>
          <ac:picMkLst>
            <pc:docMk/>
            <pc:sldMk cId="3194010542" sldId="449"/>
            <ac:picMk id="7" creationId="{A24579E9-4EF5-3782-ADEC-BCB01CBF5B47}"/>
          </ac:picMkLst>
        </pc:picChg>
        <pc:picChg chg="add del mod">
          <ac:chgData name="Fu, Xinyuan (rdj4nv)" userId="209eecc1-5a55-47da-9008-71473fe32d19" providerId="ADAL" clId="{A70221A1-5064-4F18-A38B-B9DDB86A6289}" dt="2024-10-21T07:45:29.079" v="4062" actId="478"/>
          <ac:picMkLst>
            <pc:docMk/>
            <pc:sldMk cId="3194010542" sldId="449"/>
            <ac:picMk id="10" creationId="{519DBAEB-8030-DB58-6F79-831D3C0CDE4A}"/>
          </ac:picMkLst>
        </pc:picChg>
        <pc:picChg chg="add del mod">
          <ac:chgData name="Fu, Xinyuan (rdj4nv)" userId="209eecc1-5a55-47da-9008-71473fe32d19" providerId="ADAL" clId="{A70221A1-5064-4F18-A38B-B9DDB86A6289}" dt="2024-10-21T07:45:31.440" v="4064" actId="478"/>
          <ac:picMkLst>
            <pc:docMk/>
            <pc:sldMk cId="3194010542" sldId="449"/>
            <ac:picMk id="12" creationId="{501CC8B1-0989-9174-554E-210BAB7E76FB}"/>
          </ac:picMkLst>
        </pc:picChg>
        <pc:picChg chg="add del mod">
          <ac:chgData name="Fu, Xinyuan (rdj4nv)" userId="209eecc1-5a55-47da-9008-71473fe32d19" providerId="ADAL" clId="{A70221A1-5064-4F18-A38B-B9DDB86A6289}" dt="2024-10-24T12:38:05.511" v="5318" actId="478"/>
          <ac:picMkLst>
            <pc:docMk/>
            <pc:sldMk cId="3194010542" sldId="449"/>
            <ac:picMk id="14" creationId="{6CD74A5B-3B0B-592E-9404-0183B25509B4}"/>
          </ac:picMkLst>
        </pc:picChg>
        <pc:picChg chg="add del mod">
          <ac:chgData name="Fu, Xinyuan (rdj4nv)" userId="209eecc1-5a55-47da-9008-71473fe32d19" providerId="ADAL" clId="{A70221A1-5064-4F18-A38B-B9DDB86A6289}" dt="2024-10-21T07:45:30.194" v="4063" actId="478"/>
          <ac:picMkLst>
            <pc:docMk/>
            <pc:sldMk cId="3194010542" sldId="449"/>
            <ac:picMk id="16" creationId="{AF42A98A-BF7B-610A-1DAE-56726E38D0D1}"/>
          </ac:picMkLst>
        </pc:picChg>
        <pc:picChg chg="add del mod">
          <ac:chgData name="Fu, Xinyuan (rdj4nv)" userId="209eecc1-5a55-47da-9008-71473fe32d19" providerId="ADAL" clId="{A70221A1-5064-4F18-A38B-B9DDB86A6289}" dt="2024-10-24T12:38:06.134" v="5319" actId="478"/>
          <ac:picMkLst>
            <pc:docMk/>
            <pc:sldMk cId="3194010542" sldId="449"/>
            <ac:picMk id="18" creationId="{6A8D885E-23F5-3969-E5A5-EF442F2BE9D3}"/>
          </ac:picMkLst>
        </pc:picChg>
      </pc:sldChg>
      <pc:sldChg chg="del">
        <pc:chgData name="Fu, Xinyuan (rdj4nv)" userId="209eecc1-5a55-47da-9008-71473fe32d19" providerId="ADAL" clId="{A70221A1-5064-4F18-A38B-B9DDB86A6289}" dt="2024-10-21T03:33:34.213" v="203" actId="47"/>
        <pc:sldMkLst>
          <pc:docMk/>
          <pc:sldMk cId="3812491103" sldId="452"/>
        </pc:sldMkLst>
      </pc:sldChg>
      <pc:sldChg chg="del">
        <pc:chgData name="Fu, Xinyuan (rdj4nv)" userId="209eecc1-5a55-47da-9008-71473fe32d19" providerId="ADAL" clId="{A70221A1-5064-4F18-A38B-B9DDB86A6289}" dt="2024-10-21T03:33:35.449" v="204" actId="47"/>
        <pc:sldMkLst>
          <pc:docMk/>
          <pc:sldMk cId="203769662" sldId="453"/>
        </pc:sldMkLst>
      </pc:sldChg>
      <pc:sldChg chg="del">
        <pc:chgData name="Fu, Xinyuan (rdj4nv)" userId="209eecc1-5a55-47da-9008-71473fe32d19" providerId="ADAL" clId="{A70221A1-5064-4F18-A38B-B9DDB86A6289}" dt="2024-10-21T03:33:38.205" v="207" actId="47"/>
        <pc:sldMkLst>
          <pc:docMk/>
          <pc:sldMk cId="1094665696" sldId="454"/>
        </pc:sldMkLst>
      </pc:sldChg>
      <pc:sldChg chg="del">
        <pc:chgData name="Fu, Xinyuan (rdj4nv)" userId="209eecc1-5a55-47da-9008-71473fe32d19" providerId="ADAL" clId="{A70221A1-5064-4F18-A38B-B9DDB86A6289}" dt="2024-10-21T03:33:39.572" v="209" actId="47"/>
        <pc:sldMkLst>
          <pc:docMk/>
          <pc:sldMk cId="523115194" sldId="456"/>
        </pc:sldMkLst>
      </pc:sldChg>
      <pc:sldChg chg="del">
        <pc:chgData name="Fu, Xinyuan (rdj4nv)" userId="209eecc1-5a55-47da-9008-71473fe32d19" providerId="ADAL" clId="{A70221A1-5064-4F18-A38B-B9DDB86A6289}" dt="2024-10-21T03:33:37.433" v="206" actId="47"/>
        <pc:sldMkLst>
          <pc:docMk/>
          <pc:sldMk cId="1549408289" sldId="457"/>
        </pc:sldMkLst>
      </pc:sldChg>
      <pc:sldChg chg="del">
        <pc:chgData name="Fu, Xinyuan (rdj4nv)" userId="209eecc1-5a55-47da-9008-71473fe32d19" providerId="ADAL" clId="{A70221A1-5064-4F18-A38B-B9DDB86A6289}" dt="2024-10-21T03:33:36.384" v="205" actId="47"/>
        <pc:sldMkLst>
          <pc:docMk/>
          <pc:sldMk cId="3299219379" sldId="458"/>
        </pc:sldMkLst>
      </pc:sldChg>
      <pc:sldChg chg="addSp modSp add del mod ord">
        <pc:chgData name="Fu, Xinyuan (rdj4nv)" userId="209eecc1-5a55-47da-9008-71473fe32d19" providerId="ADAL" clId="{A70221A1-5064-4F18-A38B-B9DDB86A6289}" dt="2024-10-24T12:37:46.645" v="5314" actId="47"/>
        <pc:sldMkLst>
          <pc:docMk/>
          <pc:sldMk cId="2477242743" sldId="459"/>
        </pc:sldMkLst>
        <pc:spChg chg="mod">
          <ac:chgData name="Fu, Xinyuan (rdj4nv)" userId="209eecc1-5a55-47da-9008-71473fe32d19" providerId="ADAL" clId="{A70221A1-5064-4F18-A38B-B9DDB86A6289}" dt="2024-10-21T03:35:28.187" v="214" actId="1076"/>
          <ac:spMkLst>
            <pc:docMk/>
            <pc:sldMk cId="2477242743" sldId="459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A70221A1-5064-4F18-A38B-B9DDB86A6289}" dt="2024-10-21T12:19:56.262" v="4681" actId="20577"/>
          <ac:spMkLst>
            <pc:docMk/>
            <pc:sldMk cId="2477242743" sldId="459"/>
            <ac:spMk id="6" creationId="{CF2D09B2-DE22-56A9-2384-460E74C52631}"/>
          </ac:spMkLst>
        </pc:spChg>
        <pc:spChg chg="mod">
          <ac:chgData name="Fu, Xinyuan (rdj4nv)" userId="209eecc1-5a55-47da-9008-71473fe32d19" providerId="ADAL" clId="{A70221A1-5064-4F18-A38B-B9DDB86A6289}" dt="2024-10-20T23:07:40.378" v="148" actId="20577"/>
          <ac:spMkLst>
            <pc:docMk/>
            <pc:sldMk cId="2477242743" sldId="459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A70221A1-5064-4F18-A38B-B9DDB86A6289}" dt="2024-10-20T23:07:53.768" v="151" actId="1076"/>
          <ac:picMkLst>
            <pc:docMk/>
            <pc:sldMk cId="2477242743" sldId="459"/>
            <ac:picMk id="4" creationId="{1F0B7260-9A75-FE6D-8256-658EE33DE679}"/>
          </ac:picMkLst>
        </pc:picChg>
        <pc:picChg chg="mod">
          <ac:chgData name="Fu, Xinyuan (rdj4nv)" userId="209eecc1-5a55-47da-9008-71473fe32d19" providerId="ADAL" clId="{A70221A1-5064-4F18-A38B-B9DDB86A6289}" dt="2024-10-21T03:35:26.188" v="213" actId="1076"/>
          <ac:picMkLst>
            <pc:docMk/>
            <pc:sldMk cId="2477242743" sldId="459"/>
            <ac:picMk id="5" creationId="{E1C5004B-D2D3-3F00-D49E-BD797477C3E7}"/>
          </ac:picMkLst>
        </pc:picChg>
      </pc:sldChg>
      <pc:sldChg chg="addSp delSp modSp add del mod">
        <pc:chgData name="Fu, Xinyuan (rdj4nv)" userId="209eecc1-5a55-47da-9008-71473fe32d19" providerId="ADAL" clId="{A70221A1-5064-4F18-A38B-B9DDB86A6289}" dt="2024-10-21T07:42:44.311" v="4034" actId="47"/>
        <pc:sldMkLst>
          <pc:docMk/>
          <pc:sldMk cId="467229880" sldId="460"/>
        </pc:sldMkLst>
        <pc:spChg chg="del mod">
          <ac:chgData name="Fu, Xinyuan (rdj4nv)" userId="209eecc1-5a55-47da-9008-71473fe32d19" providerId="ADAL" clId="{A70221A1-5064-4F18-A38B-B9DDB86A6289}" dt="2024-10-21T04:38:44.487" v="1333" actId="478"/>
          <ac:spMkLst>
            <pc:docMk/>
            <pc:sldMk cId="467229880" sldId="460"/>
            <ac:spMk id="2" creationId="{7C79F75E-5765-B55F-BA36-C91CD74ABBFE}"/>
          </ac:spMkLst>
        </pc:spChg>
        <pc:spChg chg="add del">
          <ac:chgData name="Fu, Xinyuan (rdj4nv)" userId="209eecc1-5a55-47da-9008-71473fe32d19" providerId="ADAL" clId="{A70221A1-5064-4F18-A38B-B9DDB86A6289}" dt="2024-10-21T03:51:39.810" v="499" actId="22"/>
          <ac:spMkLst>
            <pc:docMk/>
            <pc:sldMk cId="467229880" sldId="460"/>
            <ac:spMk id="8" creationId="{EF8602BD-A51C-7994-E26E-FA3219A4415E}"/>
          </ac:spMkLst>
        </pc:spChg>
        <pc:spChg chg="add del mod">
          <ac:chgData name="Fu, Xinyuan (rdj4nv)" userId="209eecc1-5a55-47da-9008-71473fe32d19" providerId="ADAL" clId="{A70221A1-5064-4F18-A38B-B9DDB86A6289}" dt="2024-10-21T06:58:52.269" v="3614" actId="478"/>
          <ac:spMkLst>
            <pc:docMk/>
            <pc:sldMk cId="467229880" sldId="460"/>
            <ac:spMk id="10" creationId="{9D18D567-F9E4-DB1A-3CD6-2FDC9AAF249C}"/>
          </ac:spMkLst>
        </pc:spChg>
        <pc:spChg chg="add del mod">
          <ac:chgData name="Fu, Xinyuan (rdj4nv)" userId="209eecc1-5a55-47da-9008-71473fe32d19" providerId="ADAL" clId="{A70221A1-5064-4F18-A38B-B9DDB86A6289}" dt="2024-10-21T07:42:41.199" v="4033" actId="478"/>
          <ac:spMkLst>
            <pc:docMk/>
            <pc:sldMk cId="467229880" sldId="460"/>
            <ac:spMk id="11" creationId="{7CACA6DB-AD97-3327-4425-3E8E66859D31}"/>
          </ac:spMkLst>
        </pc:spChg>
        <pc:spChg chg="mod">
          <ac:chgData name="Fu, Xinyuan (rdj4nv)" userId="209eecc1-5a55-47da-9008-71473fe32d19" providerId="ADAL" clId="{A70221A1-5064-4F18-A38B-B9DDB86A6289}" dt="2024-10-21T06:39:38.345" v="2939" actId="20577"/>
          <ac:spMkLst>
            <pc:docMk/>
            <pc:sldMk cId="467229880" sldId="460"/>
            <ac:spMk id="73" creationId="{00000000-0000-0000-0000-000000000000}"/>
          </ac:spMkLst>
        </pc:spChg>
        <pc:picChg chg="add del mod">
          <ac:chgData name="Fu, Xinyuan (rdj4nv)" userId="209eecc1-5a55-47da-9008-71473fe32d19" providerId="ADAL" clId="{A70221A1-5064-4F18-A38B-B9DDB86A6289}" dt="2024-10-21T02:14:51.116" v="192" actId="478"/>
          <ac:picMkLst>
            <pc:docMk/>
            <pc:sldMk cId="467229880" sldId="460"/>
            <ac:picMk id="5" creationId="{2630E50D-822B-4033-95AB-6EE35A943691}"/>
          </ac:picMkLst>
        </pc:picChg>
        <pc:picChg chg="del">
          <ac:chgData name="Fu, Xinyuan (rdj4nv)" userId="209eecc1-5a55-47da-9008-71473fe32d19" providerId="ADAL" clId="{A70221A1-5064-4F18-A38B-B9DDB86A6289}" dt="2024-10-21T02:14:51.875" v="193" actId="478"/>
          <ac:picMkLst>
            <pc:docMk/>
            <pc:sldMk cId="467229880" sldId="460"/>
            <ac:picMk id="7" creationId="{6E78739E-BF43-CAF4-DB00-544534ACEB4E}"/>
          </ac:picMkLst>
        </pc:picChg>
      </pc:sldChg>
      <pc:sldChg chg="modSp add del mod">
        <pc:chgData name="Fu, Xinyuan (rdj4nv)" userId="209eecc1-5a55-47da-9008-71473fe32d19" providerId="ADAL" clId="{A70221A1-5064-4F18-A38B-B9DDB86A6289}" dt="2024-10-21T07:53:43.322" v="4192" actId="47"/>
        <pc:sldMkLst>
          <pc:docMk/>
          <pc:sldMk cId="2068058576" sldId="461"/>
        </pc:sldMkLst>
        <pc:spChg chg="mod">
          <ac:chgData name="Fu, Xinyuan (rdj4nv)" userId="209eecc1-5a55-47da-9008-71473fe32d19" providerId="ADAL" clId="{A70221A1-5064-4F18-A38B-B9DDB86A6289}" dt="2024-10-21T07:53:19.963" v="4191" actId="20577"/>
          <ac:spMkLst>
            <pc:docMk/>
            <pc:sldMk cId="2068058576" sldId="461"/>
            <ac:spMk id="2" creationId="{7C79F75E-5765-B55F-BA36-C91CD74ABBFE}"/>
          </ac:spMkLst>
        </pc:spChg>
        <pc:spChg chg="mod">
          <ac:chgData name="Fu, Xinyuan (rdj4nv)" userId="209eecc1-5a55-47da-9008-71473fe32d19" providerId="ADAL" clId="{A70221A1-5064-4F18-A38B-B9DDB86A6289}" dt="2024-10-21T07:53:13.626" v="4188" actId="20577"/>
          <ac:spMkLst>
            <pc:docMk/>
            <pc:sldMk cId="2068058576" sldId="461"/>
            <ac:spMk id="73" creationId="{00000000-0000-0000-0000-000000000000}"/>
          </ac:spMkLst>
        </pc:spChg>
      </pc:sldChg>
      <pc:sldChg chg="addSp delSp modSp add del mod">
        <pc:chgData name="Fu, Xinyuan (rdj4nv)" userId="209eecc1-5a55-47da-9008-71473fe32d19" providerId="ADAL" clId="{A70221A1-5064-4F18-A38B-B9DDB86A6289}" dt="2024-10-24T12:37:40.181" v="5309" actId="47"/>
        <pc:sldMkLst>
          <pc:docMk/>
          <pc:sldMk cId="4272166446" sldId="462"/>
        </pc:sldMkLst>
        <pc:spChg chg="add del mod">
          <ac:chgData name="Fu, Xinyuan (rdj4nv)" userId="209eecc1-5a55-47da-9008-71473fe32d19" providerId="ADAL" clId="{A70221A1-5064-4F18-A38B-B9DDB86A6289}" dt="2024-10-21T08:03:26.946" v="4417" actId="20577"/>
          <ac:spMkLst>
            <pc:docMk/>
            <pc:sldMk cId="4272166446" sldId="462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A70221A1-5064-4F18-A38B-B9DDB86A6289}" dt="2024-10-21T12:30:47.342" v="4788" actId="20577"/>
          <ac:spMkLst>
            <pc:docMk/>
            <pc:sldMk cId="4272166446" sldId="462"/>
            <ac:spMk id="6" creationId="{319EF440-6ACD-5F09-BC74-0D23FF77CCD0}"/>
          </ac:spMkLst>
        </pc:spChg>
        <pc:spChg chg="mod">
          <ac:chgData name="Fu, Xinyuan (rdj4nv)" userId="209eecc1-5a55-47da-9008-71473fe32d19" providerId="ADAL" clId="{A70221A1-5064-4F18-A38B-B9DDB86A6289}" dt="2024-10-21T12:21:14.474" v="4709" actId="5793"/>
          <ac:spMkLst>
            <pc:docMk/>
            <pc:sldMk cId="4272166446" sldId="462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A70221A1-5064-4F18-A38B-B9DDB86A6289}" dt="2024-10-21T12:24:54.568" v="4785" actId="1076"/>
          <ac:picMkLst>
            <pc:docMk/>
            <pc:sldMk cId="4272166446" sldId="462"/>
            <ac:picMk id="5" creationId="{B002C7BB-917F-925E-D8D8-F5CCFBA618C6}"/>
          </ac:picMkLst>
        </pc:picChg>
      </pc:sldChg>
      <pc:sldChg chg="addSp delSp modSp add del mod">
        <pc:chgData name="Fu, Xinyuan (rdj4nv)" userId="209eecc1-5a55-47da-9008-71473fe32d19" providerId="ADAL" clId="{A70221A1-5064-4F18-A38B-B9DDB86A6289}" dt="2024-10-24T12:37:41.052" v="5310" actId="47"/>
        <pc:sldMkLst>
          <pc:docMk/>
          <pc:sldMk cId="2251304684" sldId="463"/>
        </pc:sldMkLst>
        <pc:spChg chg="mod">
          <ac:chgData name="Fu, Xinyuan (rdj4nv)" userId="209eecc1-5a55-47da-9008-71473fe32d19" providerId="ADAL" clId="{A70221A1-5064-4F18-A38B-B9DDB86A6289}" dt="2024-10-21T12:32:35.303" v="4988" actId="20577"/>
          <ac:spMkLst>
            <pc:docMk/>
            <pc:sldMk cId="2251304684" sldId="463"/>
            <ac:spMk id="2" creationId="{7C79F75E-5765-B55F-BA36-C91CD74ABBFE}"/>
          </ac:spMkLst>
        </pc:spChg>
        <pc:spChg chg="mod">
          <ac:chgData name="Fu, Xinyuan (rdj4nv)" userId="209eecc1-5a55-47da-9008-71473fe32d19" providerId="ADAL" clId="{A70221A1-5064-4F18-A38B-B9DDB86A6289}" dt="2024-10-21T08:05:30.190" v="4546" actId="20577"/>
          <ac:spMkLst>
            <pc:docMk/>
            <pc:sldMk cId="2251304684" sldId="463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A70221A1-5064-4F18-A38B-B9DDB86A6289}" dt="2024-10-21T05:31:10.516" v="1377" actId="478"/>
          <ac:picMkLst>
            <pc:docMk/>
            <pc:sldMk cId="2251304684" sldId="463"/>
            <ac:picMk id="5" creationId="{B002C7BB-917F-925E-D8D8-F5CCFBA618C6}"/>
          </ac:picMkLst>
        </pc:picChg>
        <pc:picChg chg="add mod">
          <ac:chgData name="Fu, Xinyuan (rdj4nv)" userId="209eecc1-5a55-47da-9008-71473fe32d19" providerId="ADAL" clId="{A70221A1-5064-4F18-A38B-B9DDB86A6289}" dt="2024-10-21T08:03:47.588" v="4422" actId="1076"/>
          <ac:picMkLst>
            <pc:docMk/>
            <pc:sldMk cId="2251304684" sldId="463"/>
            <ac:picMk id="6" creationId="{750796F7-171B-910A-8E82-7305EA3F4952}"/>
          </ac:picMkLst>
        </pc:picChg>
      </pc:sldChg>
      <pc:sldChg chg="add del">
        <pc:chgData name="Fu, Xinyuan (rdj4nv)" userId="209eecc1-5a55-47da-9008-71473fe32d19" providerId="ADAL" clId="{A70221A1-5064-4F18-A38B-B9DDB86A6289}" dt="2024-10-21T06:56:47.486" v="3609" actId="47"/>
        <pc:sldMkLst>
          <pc:docMk/>
          <pc:sldMk cId="1626323705" sldId="464"/>
        </pc:sldMkLst>
      </pc:sldChg>
      <pc:sldChg chg="addSp delSp modSp add del mod">
        <pc:chgData name="Fu, Xinyuan (rdj4nv)" userId="209eecc1-5a55-47da-9008-71473fe32d19" providerId="ADAL" clId="{A70221A1-5064-4F18-A38B-B9DDB86A6289}" dt="2024-10-24T12:37:41.870" v="5311" actId="47"/>
        <pc:sldMkLst>
          <pc:docMk/>
          <pc:sldMk cId="3497896252" sldId="465"/>
        </pc:sldMkLst>
        <pc:spChg chg="mod">
          <ac:chgData name="Fu, Xinyuan (rdj4nv)" userId="209eecc1-5a55-47da-9008-71473fe32d19" providerId="ADAL" clId="{A70221A1-5064-4F18-A38B-B9DDB86A6289}" dt="2024-10-21T06:23:35.314" v="2643" actId="20577"/>
          <ac:spMkLst>
            <pc:docMk/>
            <pc:sldMk cId="3497896252" sldId="465"/>
            <ac:spMk id="2" creationId="{7C79F75E-5765-B55F-BA36-C91CD74ABBFE}"/>
          </ac:spMkLst>
        </pc:spChg>
        <pc:spChg chg="mod">
          <ac:chgData name="Fu, Xinyuan (rdj4nv)" userId="209eecc1-5a55-47da-9008-71473fe32d19" providerId="ADAL" clId="{A70221A1-5064-4F18-A38B-B9DDB86A6289}" dt="2024-10-21T08:05:41.187" v="4551" actId="20577"/>
          <ac:spMkLst>
            <pc:docMk/>
            <pc:sldMk cId="3497896252" sldId="465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A70221A1-5064-4F18-A38B-B9DDB86A6289}" dt="2024-10-21T06:22:54.375" v="2616" actId="1076"/>
          <ac:picMkLst>
            <pc:docMk/>
            <pc:sldMk cId="3497896252" sldId="465"/>
            <ac:picMk id="5" creationId="{7C2BE27C-27F0-3064-B7FF-8E6E91765459}"/>
          </ac:picMkLst>
        </pc:picChg>
        <pc:picChg chg="del">
          <ac:chgData name="Fu, Xinyuan (rdj4nv)" userId="209eecc1-5a55-47da-9008-71473fe32d19" providerId="ADAL" clId="{A70221A1-5064-4F18-A38B-B9DDB86A6289}" dt="2024-10-21T06:14:35.577" v="1922" actId="478"/>
          <ac:picMkLst>
            <pc:docMk/>
            <pc:sldMk cId="3497896252" sldId="465"/>
            <ac:picMk id="6" creationId="{750796F7-171B-910A-8E82-7305EA3F4952}"/>
          </ac:picMkLst>
        </pc:picChg>
      </pc:sldChg>
      <pc:sldChg chg="addSp delSp modSp add del mod">
        <pc:chgData name="Fu, Xinyuan (rdj4nv)" userId="209eecc1-5a55-47da-9008-71473fe32d19" providerId="ADAL" clId="{A70221A1-5064-4F18-A38B-B9DDB86A6289}" dt="2024-10-24T12:37:43.914" v="5312" actId="47"/>
        <pc:sldMkLst>
          <pc:docMk/>
          <pc:sldMk cId="1854184858" sldId="466"/>
        </pc:sldMkLst>
        <pc:spChg chg="mod">
          <ac:chgData name="Fu, Xinyuan (rdj4nv)" userId="209eecc1-5a55-47da-9008-71473fe32d19" providerId="ADAL" clId="{A70221A1-5064-4F18-A38B-B9DDB86A6289}" dt="2024-10-21T12:36:51.410" v="5199" actId="20577"/>
          <ac:spMkLst>
            <pc:docMk/>
            <pc:sldMk cId="1854184858" sldId="466"/>
            <ac:spMk id="2" creationId="{7C79F75E-5765-B55F-BA36-C91CD74ABBFE}"/>
          </ac:spMkLst>
        </pc:spChg>
        <pc:spChg chg="mod">
          <ac:chgData name="Fu, Xinyuan (rdj4nv)" userId="209eecc1-5a55-47da-9008-71473fe32d19" providerId="ADAL" clId="{A70221A1-5064-4F18-A38B-B9DDB86A6289}" dt="2024-10-21T08:06:00.338" v="4571" actId="20577"/>
          <ac:spMkLst>
            <pc:docMk/>
            <pc:sldMk cId="1854184858" sldId="466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A70221A1-5064-4F18-A38B-B9DDB86A6289}" dt="2024-10-21T06:32:17.329" v="2650" actId="478"/>
          <ac:picMkLst>
            <pc:docMk/>
            <pc:sldMk cId="1854184858" sldId="466"/>
            <ac:picMk id="5" creationId="{7C2BE27C-27F0-3064-B7FF-8E6E91765459}"/>
          </ac:picMkLst>
        </pc:picChg>
        <pc:picChg chg="add mod">
          <ac:chgData name="Fu, Xinyuan (rdj4nv)" userId="209eecc1-5a55-47da-9008-71473fe32d19" providerId="ADAL" clId="{A70221A1-5064-4F18-A38B-B9DDB86A6289}" dt="2024-10-21T06:32:43.120" v="2662" actId="1076"/>
          <ac:picMkLst>
            <pc:docMk/>
            <pc:sldMk cId="1854184858" sldId="466"/>
            <ac:picMk id="6" creationId="{1F8F8202-5021-0DBF-D547-F39B2AA4AE4D}"/>
          </ac:picMkLst>
        </pc:picChg>
      </pc:sldChg>
      <pc:sldChg chg="addSp delSp modSp add del mod">
        <pc:chgData name="Fu, Xinyuan (rdj4nv)" userId="209eecc1-5a55-47da-9008-71473fe32d19" providerId="ADAL" clId="{A70221A1-5064-4F18-A38B-B9DDB86A6289}" dt="2024-10-24T12:37:38.859" v="5308" actId="47"/>
        <pc:sldMkLst>
          <pc:docMk/>
          <pc:sldMk cId="763795838" sldId="467"/>
        </pc:sldMkLst>
        <pc:spChg chg="del mod">
          <ac:chgData name="Fu, Xinyuan (rdj4nv)" userId="209eecc1-5a55-47da-9008-71473fe32d19" providerId="ADAL" clId="{A70221A1-5064-4F18-A38B-B9DDB86A6289}" dt="2024-10-21T08:00:59.139" v="4355" actId="478"/>
          <ac:spMkLst>
            <pc:docMk/>
            <pc:sldMk cId="763795838" sldId="467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A70221A1-5064-4F18-A38B-B9DDB86A6289}" dt="2024-10-21T08:01:37.199" v="4375" actId="20577"/>
          <ac:spMkLst>
            <pc:docMk/>
            <pc:sldMk cId="763795838" sldId="467"/>
            <ac:spMk id="4" creationId="{85A1DB83-763E-D245-8CBF-B3C48D46A12D}"/>
          </ac:spMkLst>
        </pc:spChg>
        <pc:spChg chg="add mod">
          <ac:chgData name="Fu, Xinyuan (rdj4nv)" userId="209eecc1-5a55-47da-9008-71473fe32d19" providerId="ADAL" clId="{A70221A1-5064-4F18-A38B-B9DDB86A6289}" dt="2024-10-21T08:01:29.582" v="4368" actId="20577"/>
          <ac:spMkLst>
            <pc:docMk/>
            <pc:sldMk cId="763795838" sldId="467"/>
            <ac:spMk id="5" creationId="{DB713677-7A8F-2B77-125A-8DB7F89C76CC}"/>
          </ac:spMkLst>
        </pc:spChg>
        <pc:spChg chg="add mod">
          <ac:chgData name="Fu, Xinyuan (rdj4nv)" userId="209eecc1-5a55-47da-9008-71473fe32d19" providerId="ADAL" clId="{A70221A1-5064-4F18-A38B-B9DDB86A6289}" dt="2024-10-21T12:18:46.975" v="4634" actId="20577"/>
          <ac:spMkLst>
            <pc:docMk/>
            <pc:sldMk cId="763795838" sldId="467"/>
            <ac:spMk id="6" creationId="{2DA5CD9C-C821-E737-63A9-3D7A9A44FBE6}"/>
          </ac:spMkLst>
        </pc:spChg>
        <pc:spChg chg="del mod">
          <ac:chgData name="Fu, Xinyuan (rdj4nv)" userId="209eecc1-5a55-47da-9008-71473fe32d19" providerId="ADAL" clId="{A70221A1-5064-4F18-A38B-B9DDB86A6289}" dt="2024-10-21T07:45:43.358" v="4068" actId="478"/>
          <ac:spMkLst>
            <pc:docMk/>
            <pc:sldMk cId="763795838" sldId="467"/>
            <ac:spMk id="8" creationId="{7A57B256-BB89-2C67-FF73-2CAEEF5FDA69}"/>
          </ac:spMkLst>
        </pc:spChg>
        <pc:spChg chg="mod">
          <ac:chgData name="Fu, Xinyuan (rdj4nv)" userId="209eecc1-5a55-47da-9008-71473fe32d19" providerId="ADAL" clId="{A70221A1-5064-4F18-A38B-B9DDB86A6289}" dt="2024-10-21T07:46:23.643" v="4122" actId="20577"/>
          <ac:spMkLst>
            <pc:docMk/>
            <pc:sldMk cId="763795838" sldId="467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A70221A1-5064-4F18-A38B-B9DDB86A6289}" dt="2024-10-21T07:45:49.245" v="4071" actId="478"/>
          <ac:picMkLst>
            <pc:docMk/>
            <pc:sldMk cId="763795838" sldId="467"/>
            <ac:picMk id="7" creationId="{6E78739E-BF43-CAF4-DB00-544534ACEB4E}"/>
          </ac:picMkLst>
        </pc:picChg>
        <pc:picChg chg="mod">
          <ac:chgData name="Fu, Xinyuan (rdj4nv)" userId="209eecc1-5a55-47da-9008-71473fe32d19" providerId="ADAL" clId="{A70221A1-5064-4F18-A38B-B9DDB86A6289}" dt="2024-10-21T08:01:14.028" v="4359" actId="1076"/>
          <ac:picMkLst>
            <pc:docMk/>
            <pc:sldMk cId="763795838" sldId="467"/>
            <ac:picMk id="10" creationId="{519DBAEB-8030-DB58-6F79-831D3C0CDE4A}"/>
          </ac:picMkLst>
        </pc:picChg>
        <pc:picChg chg="mod">
          <ac:chgData name="Fu, Xinyuan (rdj4nv)" userId="209eecc1-5a55-47da-9008-71473fe32d19" providerId="ADAL" clId="{A70221A1-5064-4F18-A38B-B9DDB86A6289}" dt="2024-10-21T08:01:17.889" v="4360" actId="1076"/>
          <ac:picMkLst>
            <pc:docMk/>
            <pc:sldMk cId="763795838" sldId="467"/>
            <ac:picMk id="12" creationId="{501CC8B1-0989-9174-554E-210BAB7E76FB}"/>
          </ac:picMkLst>
        </pc:picChg>
        <pc:picChg chg="del">
          <ac:chgData name="Fu, Xinyuan (rdj4nv)" userId="209eecc1-5a55-47da-9008-71473fe32d19" providerId="ADAL" clId="{A70221A1-5064-4F18-A38B-B9DDB86A6289}" dt="2024-10-21T07:45:48.501" v="4070" actId="478"/>
          <ac:picMkLst>
            <pc:docMk/>
            <pc:sldMk cId="763795838" sldId="467"/>
            <ac:picMk id="14" creationId="{6CD74A5B-3B0B-592E-9404-0183B25509B4}"/>
          </ac:picMkLst>
        </pc:picChg>
      </pc:sldChg>
      <pc:sldChg chg="addSp delSp modSp add mod ord">
        <pc:chgData name="Fu, Xinyuan (rdj4nv)" userId="209eecc1-5a55-47da-9008-71473fe32d19" providerId="ADAL" clId="{A70221A1-5064-4F18-A38B-B9DDB86A6289}" dt="2024-10-24T12:41:25.972" v="5429" actId="20577"/>
        <pc:sldMkLst>
          <pc:docMk/>
          <pc:sldMk cId="3833784746" sldId="468"/>
        </pc:sldMkLst>
        <pc:spChg chg="del">
          <ac:chgData name="Fu, Xinyuan (rdj4nv)" userId="209eecc1-5a55-47da-9008-71473fe32d19" providerId="ADAL" clId="{A70221A1-5064-4F18-A38B-B9DDB86A6289}" dt="2024-10-21T06:37:09.704" v="2902" actId="478"/>
          <ac:spMkLst>
            <pc:docMk/>
            <pc:sldMk cId="3833784746" sldId="468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A70221A1-5064-4F18-A38B-B9DDB86A6289}" dt="2024-10-24T12:41:25.972" v="5429" actId="20577"/>
          <ac:spMkLst>
            <pc:docMk/>
            <pc:sldMk cId="3833784746" sldId="468"/>
            <ac:spMk id="4" creationId="{1DCDE182-5BFF-6426-19EA-BC1C0A2F341C}"/>
          </ac:spMkLst>
        </pc:spChg>
        <pc:spChg chg="add mod">
          <ac:chgData name="Fu, Xinyuan (rdj4nv)" userId="209eecc1-5a55-47da-9008-71473fe32d19" providerId="ADAL" clId="{A70221A1-5064-4F18-A38B-B9DDB86A6289}" dt="2024-10-21T07:59:07.585" v="4328" actId="5793"/>
          <ac:spMkLst>
            <pc:docMk/>
            <pc:sldMk cId="3833784746" sldId="468"/>
            <ac:spMk id="5" creationId="{AFD45621-007F-D897-B3A1-B496A4AF5F7B}"/>
          </ac:spMkLst>
        </pc:spChg>
        <pc:spChg chg="del mod">
          <ac:chgData name="Fu, Xinyuan (rdj4nv)" userId="209eecc1-5a55-47da-9008-71473fe32d19" providerId="ADAL" clId="{A70221A1-5064-4F18-A38B-B9DDB86A6289}" dt="2024-10-21T07:49:39.464" v="4162" actId="478"/>
          <ac:spMkLst>
            <pc:docMk/>
            <pc:sldMk cId="3833784746" sldId="468"/>
            <ac:spMk id="8" creationId="{7A57B256-BB89-2C67-FF73-2CAEEF5FDA69}"/>
          </ac:spMkLst>
        </pc:spChg>
        <pc:picChg chg="del">
          <ac:chgData name="Fu, Xinyuan (rdj4nv)" userId="209eecc1-5a55-47da-9008-71473fe32d19" providerId="ADAL" clId="{A70221A1-5064-4F18-A38B-B9DDB86A6289}" dt="2024-10-21T06:37:07.925" v="2901" actId="478"/>
          <ac:picMkLst>
            <pc:docMk/>
            <pc:sldMk cId="3833784746" sldId="468"/>
            <ac:picMk id="7" creationId="{6E78739E-BF43-CAF4-DB00-544534ACEB4E}"/>
          </ac:picMkLst>
        </pc:picChg>
        <pc:picChg chg="del">
          <ac:chgData name="Fu, Xinyuan (rdj4nv)" userId="209eecc1-5a55-47da-9008-71473fe32d19" providerId="ADAL" clId="{A70221A1-5064-4F18-A38B-B9DDB86A6289}" dt="2024-10-21T06:37:06.632" v="2898" actId="478"/>
          <ac:picMkLst>
            <pc:docMk/>
            <pc:sldMk cId="3833784746" sldId="468"/>
            <ac:picMk id="10" creationId="{519DBAEB-8030-DB58-6F79-831D3C0CDE4A}"/>
          </ac:picMkLst>
        </pc:picChg>
        <pc:picChg chg="del">
          <ac:chgData name="Fu, Xinyuan (rdj4nv)" userId="209eecc1-5a55-47da-9008-71473fe32d19" providerId="ADAL" clId="{A70221A1-5064-4F18-A38B-B9DDB86A6289}" dt="2024-10-21T06:37:07.572" v="2900" actId="478"/>
          <ac:picMkLst>
            <pc:docMk/>
            <pc:sldMk cId="3833784746" sldId="468"/>
            <ac:picMk id="12" creationId="{501CC8B1-0989-9174-554E-210BAB7E76FB}"/>
          </ac:picMkLst>
        </pc:picChg>
        <pc:picChg chg="del">
          <ac:chgData name="Fu, Xinyuan (rdj4nv)" userId="209eecc1-5a55-47da-9008-71473fe32d19" providerId="ADAL" clId="{A70221A1-5064-4F18-A38B-B9DDB86A6289}" dt="2024-10-21T06:37:07.135" v="2899" actId="478"/>
          <ac:picMkLst>
            <pc:docMk/>
            <pc:sldMk cId="3833784746" sldId="468"/>
            <ac:picMk id="14" creationId="{6CD74A5B-3B0B-592E-9404-0183B25509B4}"/>
          </ac:picMkLst>
        </pc:picChg>
      </pc:sldChg>
      <pc:sldChg chg="addSp delSp modSp add mod">
        <pc:chgData name="Fu, Xinyuan (rdj4nv)" userId="209eecc1-5a55-47da-9008-71473fe32d19" providerId="ADAL" clId="{A70221A1-5064-4F18-A38B-B9DDB86A6289}" dt="2024-10-24T12:39:23.836" v="5355" actId="1076"/>
        <pc:sldMkLst>
          <pc:docMk/>
          <pc:sldMk cId="1138154105" sldId="469"/>
        </pc:sldMkLst>
        <pc:spChg chg="mod">
          <ac:chgData name="Fu, Xinyuan (rdj4nv)" userId="209eecc1-5a55-47da-9008-71473fe32d19" providerId="ADAL" clId="{A70221A1-5064-4F18-A38B-B9DDB86A6289}" dt="2024-10-24T12:38:55.182" v="5338" actId="20577"/>
          <ac:spMkLst>
            <pc:docMk/>
            <pc:sldMk cId="1138154105" sldId="469"/>
            <ac:spMk id="2" creationId="{7C79F75E-5765-B55F-BA36-C91CD74ABBFE}"/>
          </ac:spMkLst>
        </pc:spChg>
        <pc:spChg chg="mod">
          <ac:chgData name="Fu, Xinyuan (rdj4nv)" userId="209eecc1-5a55-47da-9008-71473fe32d19" providerId="ADAL" clId="{A70221A1-5064-4F18-A38B-B9DDB86A6289}" dt="2024-10-24T12:39:03.121" v="5350" actId="20577"/>
          <ac:spMkLst>
            <pc:docMk/>
            <pc:sldMk cId="1138154105" sldId="469"/>
            <ac:spMk id="19" creationId="{FA49793A-2675-8F59-2FAE-3F38A0EDF335}"/>
          </ac:spMkLst>
        </pc:spChg>
        <pc:spChg chg="mod">
          <ac:chgData name="Fu, Xinyuan (rdj4nv)" userId="209eecc1-5a55-47da-9008-71473fe32d19" providerId="ADAL" clId="{A70221A1-5064-4F18-A38B-B9DDB86A6289}" dt="2024-10-24T12:38:13.196" v="5326" actId="20577"/>
          <ac:spMkLst>
            <pc:docMk/>
            <pc:sldMk cId="1138154105" sldId="469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A70221A1-5064-4F18-A38B-B9DDB86A6289}" dt="2024-10-24T12:38:47.171" v="5331" actId="1076"/>
          <ac:picMkLst>
            <pc:docMk/>
            <pc:sldMk cId="1138154105" sldId="469"/>
            <ac:picMk id="5" creationId="{75B4D6D1-D9C5-DB2A-17A0-2A8246ACF006}"/>
          </ac:picMkLst>
        </pc:picChg>
        <pc:picChg chg="add mod">
          <ac:chgData name="Fu, Xinyuan (rdj4nv)" userId="209eecc1-5a55-47da-9008-71473fe32d19" providerId="ADAL" clId="{A70221A1-5064-4F18-A38B-B9DDB86A6289}" dt="2024-10-24T12:39:23.836" v="5355" actId="1076"/>
          <ac:picMkLst>
            <pc:docMk/>
            <pc:sldMk cId="1138154105" sldId="469"/>
            <ac:picMk id="7" creationId="{D9F4E139-888C-7827-4581-1918C8BC44F8}"/>
          </ac:picMkLst>
        </pc:picChg>
        <pc:picChg chg="del">
          <ac:chgData name="Fu, Xinyuan (rdj4nv)" userId="209eecc1-5a55-47da-9008-71473fe32d19" providerId="ADAL" clId="{A70221A1-5064-4F18-A38B-B9DDB86A6289}" dt="2024-10-24T12:38:01.438" v="5316" actId="478"/>
          <ac:picMkLst>
            <pc:docMk/>
            <pc:sldMk cId="1138154105" sldId="469"/>
            <ac:picMk id="14" creationId="{6CD74A5B-3B0B-592E-9404-0183B25509B4}"/>
          </ac:picMkLst>
        </pc:picChg>
        <pc:picChg chg="del">
          <ac:chgData name="Fu, Xinyuan (rdj4nv)" userId="209eecc1-5a55-47da-9008-71473fe32d19" providerId="ADAL" clId="{A70221A1-5064-4F18-A38B-B9DDB86A6289}" dt="2024-10-24T12:38:02.204" v="5317" actId="478"/>
          <ac:picMkLst>
            <pc:docMk/>
            <pc:sldMk cId="1138154105" sldId="469"/>
            <ac:picMk id="18" creationId="{6A8D885E-23F5-3969-E5A5-EF442F2BE9D3}"/>
          </ac:picMkLst>
        </pc:picChg>
      </pc:sldChg>
      <pc:sldChg chg="addSp delSp modSp add del mod ord">
        <pc:chgData name="Fu, Xinyuan (rdj4nv)" userId="209eecc1-5a55-47da-9008-71473fe32d19" providerId="ADAL" clId="{A70221A1-5064-4F18-A38B-B9DDB86A6289}" dt="2024-10-24T12:37:45.423" v="5313" actId="47"/>
        <pc:sldMkLst>
          <pc:docMk/>
          <pc:sldMk cId="2599741581" sldId="469"/>
        </pc:sldMkLst>
        <pc:spChg chg="add del mod">
          <ac:chgData name="Fu, Xinyuan (rdj4nv)" userId="209eecc1-5a55-47da-9008-71473fe32d19" providerId="ADAL" clId="{A70221A1-5064-4F18-A38B-B9DDB86A6289}" dt="2024-10-21T07:02:50.986" v="3628"/>
          <ac:spMkLst>
            <pc:docMk/>
            <pc:sldMk cId="2599741581" sldId="469"/>
            <ac:spMk id="2" creationId="{8CE68D89-26BF-CC7D-883E-26CFD3F6081F}"/>
          </ac:spMkLst>
        </pc:spChg>
        <pc:spChg chg="add mod">
          <ac:chgData name="Fu, Xinyuan (rdj4nv)" userId="209eecc1-5a55-47da-9008-71473fe32d19" providerId="ADAL" clId="{A70221A1-5064-4F18-A38B-B9DDB86A6289}" dt="2024-10-21T07:30:33.617" v="4032" actId="20577"/>
          <ac:spMkLst>
            <pc:docMk/>
            <pc:sldMk cId="2599741581" sldId="469"/>
            <ac:spMk id="4" creationId="{BBC814AE-31AC-6A5A-4F6B-D8E976D20C2E}"/>
          </ac:spMkLst>
        </pc:spChg>
        <pc:spChg chg="add mod">
          <ac:chgData name="Fu, Xinyuan (rdj4nv)" userId="209eecc1-5a55-47da-9008-71473fe32d19" providerId="ADAL" clId="{A70221A1-5064-4F18-A38B-B9DDB86A6289}" dt="2024-10-21T12:38:24.318" v="5307" actId="20577"/>
          <ac:spMkLst>
            <pc:docMk/>
            <pc:sldMk cId="2599741581" sldId="469"/>
            <ac:spMk id="5" creationId="{FDB6C06C-2287-DF4C-5473-F5B9006C5F67}"/>
          </ac:spMkLst>
        </pc:spChg>
        <pc:spChg chg="mod">
          <ac:chgData name="Fu, Xinyuan (rdj4nv)" userId="209eecc1-5a55-47da-9008-71473fe32d19" providerId="ADAL" clId="{A70221A1-5064-4F18-A38B-B9DDB86A6289}" dt="2024-10-21T07:42:51.451" v="4035" actId="1076"/>
          <ac:spMkLst>
            <pc:docMk/>
            <pc:sldMk cId="2599741581" sldId="469"/>
            <ac:spMk id="10" creationId="{9D18D567-F9E4-DB1A-3CD6-2FDC9AAF249C}"/>
          </ac:spMkLst>
        </pc:spChg>
        <pc:spChg chg="del">
          <ac:chgData name="Fu, Xinyuan (rdj4nv)" userId="209eecc1-5a55-47da-9008-71473fe32d19" providerId="ADAL" clId="{A70221A1-5064-4F18-A38B-B9DDB86A6289}" dt="2024-10-21T06:58:44.322" v="3611" actId="478"/>
          <ac:spMkLst>
            <pc:docMk/>
            <pc:sldMk cId="2599741581" sldId="469"/>
            <ac:spMk id="11" creationId="{7CACA6DB-AD97-3327-4425-3E8E66859D31}"/>
          </ac:spMkLst>
        </pc:spChg>
        <pc:spChg chg="mod">
          <ac:chgData name="Fu, Xinyuan (rdj4nv)" userId="209eecc1-5a55-47da-9008-71473fe32d19" providerId="ADAL" clId="{A70221A1-5064-4F18-A38B-B9DDB86A6289}" dt="2024-10-21T07:49:16.029" v="4158" actId="20577"/>
          <ac:spMkLst>
            <pc:docMk/>
            <pc:sldMk cId="2599741581" sldId="469"/>
            <ac:spMk id="73" creationId="{00000000-0000-0000-0000-000000000000}"/>
          </ac:spMkLst>
        </pc:spChg>
      </pc:sldChg>
      <pc:sldChg chg="addSp delSp modSp add del mod">
        <pc:chgData name="Fu, Xinyuan (rdj4nv)" userId="209eecc1-5a55-47da-9008-71473fe32d19" providerId="ADAL" clId="{A70221A1-5064-4F18-A38B-B9DDB86A6289}" dt="2024-10-21T07:57:50.224" v="4291" actId="47"/>
        <pc:sldMkLst>
          <pc:docMk/>
          <pc:sldMk cId="3910555510" sldId="470"/>
        </pc:sldMkLst>
        <pc:spChg chg="add del mod">
          <ac:chgData name="Fu, Xinyuan (rdj4nv)" userId="209eecc1-5a55-47da-9008-71473fe32d19" providerId="ADAL" clId="{A70221A1-5064-4F18-A38B-B9DDB86A6289}" dt="2024-10-21T07:57:48.821" v="4290" actId="478"/>
          <ac:spMkLst>
            <pc:docMk/>
            <pc:sldMk cId="3910555510" sldId="470"/>
            <ac:spMk id="2" creationId="{12702A36-538B-24DE-5AA0-B6586BE218F3}"/>
          </ac:spMkLst>
        </pc:spChg>
        <pc:spChg chg="del">
          <ac:chgData name="Fu, Xinyuan (rdj4nv)" userId="209eecc1-5a55-47da-9008-71473fe32d19" providerId="ADAL" clId="{A70221A1-5064-4F18-A38B-B9DDB86A6289}" dt="2024-10-21T07:56:03.451" v="4231" actId="478"/>
          <ac:spMkLst>
            <pc:docMk/>
            <pc:sldMk cId="3910555510" sldId="470"/>
            <ac:spMk id="4" creationId="{BBC814AE-31AC-6A5A-4F6B-D8E976D20C2E}"/>
          </ac:spMkLst>
        </pc:spChg>
        <pc:spChg chg="del">
          <ac:chgData name="Fu, Xinyuan (rdj4nv)" userId="209eecc1-5a55-47da-9008-71473fe32d19" providerId="ADAL" clId="{A70221A1-5064-4F18-A38B-B9DDB86A6289}" dt="2024-10-21T07:56:01.768" v="4230" actId="478"/>
          <ac:spMkLst>
            <pc:docMk/>
            <pc:sldMk cId="3910555510" sldId="470"/>
            <ac:spMk id="10" creationId="{9D18D567-F9E4-DB1A-3CD6-2FDC9AAF249C}"/>
          </ac:spMkLst>
        </pc:spChg>
        <pc:spChg chg="mod">
          <ac:chgData name="Fu, Xinyuan (rdj4nv)" userId="209eecc1-5a55-47da-9008-71473fe32d19" providerId="ADAL" clId="{A70221A1-5064-4F18-A38B-B9DDB86A6289}" dt="2024-10-21T07:55:58.842" v="4229" actId="20577"/>
          <ac:spMkLst>
            <pc:docMk/>
            <pc:sldMk cId="3910555510" sldId="470"/>
            <ac:spMk id="73" creationId="{00000000-0000-0000-0000-000000000000}"/>
          </ac:spMkLst>
        </pc:spChg>
      </pc:sldChg>
    </pc:docChg>
  </pc:docChgLst>
  <pc:docChgLst>
    <pc:chgData name="Fu, Xinyuan (rdj4nv)" userId="209eecc1-5a55-47da-9008-71473fe32d19" providerId="ADAL" clId="{CE9EDA55-BC74-4013-B698-D099AEB68D6A}"/>
    <pc:docChg chg="undo custSel addSld delSld modSld sldOrd">
      <pc:chgData name="Fu, Xinyuan (rdj4nv)" userId="209eecc1-5a55-47da-9008-71473fe32d19" providerId="ADAL" clId="{CE9EDA55-BC74-4013-B698-D099AEB68D6A}" dt="2024-09-26T06:37:59.406" v="8148" actId="20577"/>
      <pc:docMkLst>
        <pc:docMk/>
      </pc:docMkLst>
      <pc:sldChg chg="modSp mod">
        <pc:chgData name="Fu, Xinyuan (rdj4nv)" userId="209eecc1-5a55-47da-9008-71473fe32d19" providerId="ADAL" clId="{CE9EDA55-BC74-4013-B698-D099AEB68D6A}" dt="2024-09-26T06:37:59.406" v="8148" actId="20577"/>
        <pc:sldMkLst>
          <pc:docMk/>
          <pc:sldMk cId="0" sldId="256"/>
        </pc:sldMkLst>
        <pc:spChg chg="mod">
          <ac:chgData name="Fu, Xinyuan (rdj4nv)" userId="209eecc1-5a55-47da-9008-71473fe32d19" providerId="ADAL" clId="{CE9EDA55-BC74-4013-B698-D099AEB68D6A}" dt="2024-09-26T06:37:59.406" v="8148" actId="2057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Fu, Xinyuan (rdj4nv)" userId="209eecc1-5a55-47da-9008-71473fe32d19" providerId="ADAL" clId="{CE9EDA55-BC74-4013-B698-D099AEB68D6A}" dt="2024-09-26T06:37:50.078" v="8146" actId="20577"/>
          <ac:spMkLst>
            <pc:docMk/>
            <pc:sldMk cId="0" sldId="256"/>
            <ac:spMk id="34" creationId="{00000000-0000-0000-0000-000000000000}"/>
          </ac:spMkLst>
        </pc:spChg>
      </pc:sldChg>
      <pc:sldChg chg="addSp modSp mod">
        <pc:chgData name="Fu, Xinyuan (rdj4nv)" userId="209eecc1-5a55-47da-9008-71473fe32d19" providerId="ADAL" clId="{CE9EDA55-BC74-4013-B698-D099AEB68D6A}" dt="2024-09-26T05:43:33.053" v="6993" actId="20577"/>
        <pc:sldMkLst>
          <pc:docMk/>
          <pc:sldMk cId="0" sldId="257"/>
        </pc:sldMkLst>
        <pc:spChg chg="add mod">
          <ac:chgData name="Fu, Xinyuan (rdj4nv)" userId="209eecc1-5a55-47da-9008-71473fe32d19" providerId="ADAL" clId="{CE9EDA55-BC74-4013-B698-D099AEB68D6A}" dt="2024-09-26T04:47:09.398" v="6764" actId="20577"/>
          <ac:spMkLst>
            <pc:docMk/>
            <pc:sldMk cId="0" sldId="257"/>
            <ac:spMk id="4" creationId="{70666FEB-F6E7-1D44-C58E-1EF2FB1383BE}"/>
          </ac:spMkLst>
        </pc:spChg>
        <pc:spChg chg="add mod">
          <ac:chgData name="Fu, Xinyuan (rdj4nv)" userId="209eecc1-5a55-47da-9008-71473fe32d19" providerId="ADAL" clId="{CE9EDA55-BC74-4013-B698-D099AEB68D6A}" dt="2024-09-26T04:46:17.793" v="6718" actId="20577"/>
          <ac:spMkLst>
            <pc:docMk/>
            <pc:sldMk cId="0" sldId="257"/>
            <ac:spMk id="6" creationId="{63A3BBB0-89C6-D976-20BD-6311E31D9C9A}"/>
          </ac:spMkLst>
        </pc:spChg>
        <pc:spChg chg="add mod">
          <ac:chgData name="Fu, Xinyuan (rdj4nv)" userId="209eecc1-5a55-47da-9008-71473fe32d19" providerId="ADAL" clId="{CE9EDA55-BC74-4013-B698-D099AEB68D6A}" dt="2024-09-26T04:48:44.401" v="6851" actId="20577"/>
          <ac:spMkLst>
            <pc:docMk/>
            <pc:sldMk cId="0" sldId="257"/>
            <ac:spMk id="7" creationId="{F9865639-68F1-10A9-EF83-08C6A5C7ECAA}"/>
          </ac:spMkLst>
        </pc:spChg>
        <pc:spChg chg="add mod">
          <ac:chgData name="Fu, Xinyuan (rdj4nv)" userId="209eecc1-5a55-47da-9008-71473fe32d19" providerId="ADAL" clId="{CE9EDA55-BC74-4013-B698-D099AEB68D6A}" dt="2024-09-26T04:47:44.656" v="6768" actId="20577"/>
          <ac:spMkLst>
            <pc:docMk/>
            <pc:sldMk cId="0" sldId="257"/>
            <ac:spMk id="8" creationId="{6DB67EB0-831F-0385-740F-08CC1C3CA08D}"/>
          </ac:spMkLst>
        </pc:spChg>
        <pc:spChg chg="add mod">
          <ac:chgData name="Fu, Xinyuan (rdj4nv)" userId="209eecc1-5a55-47da-9008-71473fe32d19" providerId="ADAL" clId="{CE9EDA55-BC74-4013-B698-D099AEB68D6A}" dt="2024-09-26T04:48:37.567" v="6850" actId="20577"/>
          <ac:spMkLst>
            <pc:docMk/>
            <pc:sldMk cId="0" sldId="257"/>
            <ac:spMk id="9" creationId="{341516F2-817C-69DE-1A8F-606281AA2D60}"/>
          </ac:spMkLst>
        </pc:spChg>
        <pc:spChg chg="add mod">
          <ac:chgData name="Fu, Xinyuan (rdj4nv)" userId="209eecc1-5a55-47da-9008-71473fe32d19" providerId="ADAL" clId="{CE9EDA55-BC74-4013-B698-D099AEB68D6A}" dt="2024-09-26T05:43:33.053" v="6993" actId="20577"/>
          <ac:spMkLst>
            <pc:docMk/>
            <pc:sldMk cId="0" sldId="257"/>
            <ac:spMk id="10" creationId="{99786122-7D48-321A-E54B-4074D90E5789}"/>
          </ac:spMkLst>
        </pc:spChg>
        <pc:spChg chg="mod">
          <ac:chgData name="Fu, Xinyuan (rdj4nv)" userId="209eecc1-5a55-47da-9008-71473fe32d19" providerId="ADAL" clId="{CE9EDA55-BC74-4013-B698-D099AEB68D6A}" dt="2024-09-26T04:48:02.040" v="6784" actId="20577"/>
          <ac:spMkLst>
            <pc:docMk/>
            <pc:sldMk cId="0" sldId="257"/>
            <ac:spMk id="44" creationId="{00000000-0000-0000-0000-000000000000}"/>
          </ac:spMkLst>
        </pc:spChg>
        <pc:spChg chg="mod">
          <ac:chgData name="Fu, Xinyuan (rdj4nv)" userId="209eecc1-5a55-47da-9008-71473fe32d19" providerId="ADAL" clId="{CE9EDA55-BC74-4013-B698-D099AEB68D6A}" dt="2024-09-26T04:45:12.221" v="6696" actId="1076"/>
          <ac:spMkLst>
            <pc:docMk/>
            <pc:sldMk cId="0" sldId="257"/>
            <ac:spMk id="47" creationId="{00000000-0000-0000-0000-000000000000}"/>
          </ac:spMkLst>
        </pc:spChg>
        <pc:picChg chg="add mod">
          <ac:chgData name="Fu, Xinyuan (rdj4nv)" userId="209eecc1-5a55-47da-9008-71473fe32d19" providerId="ADAL" clId="{CE9EDA55-BC74-4013-B698-D099AEB68D6A}" dt="2024-09-26T04:46:04.476" v="6714"/>
          <ac:picMkLst>
            <pc:docMk/>
            <pc:sldMk cId="0" sldId="257"/>
            <ac:picMk id="3" creationId="{28C9AEE2-BF10-3C3D-DCC1-7B47995A072C}"/>
          </ac:picMkLst>
        </pc:picChg>
      </pc:sldChg>
      <pc:sldChg chg="addSp modSp add del modTransition">
        <pc:chgData name="Fu, Xinyuan (rdj4nv)" userId="209eecc1-5a55-47da-9008-71473fe32d19" providerId="ADAL" clId="{CE9EDA55-BC74-4013-B698-D099AEB68D6A}" dt="2024-09-26T04:43:40.952" v="6693" actId="47"/>
        <pc:sldMkLst>
          <pc:docMk/>
          <pc:sldMk cId="3117419717" sldId="312"/>
        </pc:sldMkLst>
        <pc:spChg chg="add mod">
          <ac:chgData name="Fu, Xinyuan (rdj4nv)" userId="209eecc1-5a55-47da-9008-71473fe32d19" providerId="ADAL" clId="{CE9EDA55-BC74-4013-B698-D099AEB68D6A}" dt="2024-09-26T02:12:46.221" v="4678"/>
          <ac:spMkLst>
            <pc:docMk/>
            <pc:sldMk cId="3117419717" sldId="312"/>
            <ac:spMk id="63" creationId="{CE8722EE-2C4C-0023-0C2B-B02DD00FE009}"/>
          </ac:spMkLst>
        </pc:spChg>
      </pc:sldChg>
      <pc:sldChg chg="add del modTransition">
        <pc:chgData name="Fu, Xinyuan (rdj4nv)" userId="209eecc1-5a55-47da-9008-71473fe32d19" providerId="ADAL" clId="{CE9EDA55-BC74-4013-B698-D099AEB68D6A}" dt="2024-09-26T04:43:44.120" v="6695" actId="47"/>
        <pc:sldMkLst>
          <pc:docMk/>
          <pc:sldMk cId="1005009416" sldId="325"/>
        </pc:sldMkLst>
      </pc:sldChg>
      <pc:sldChg chg="add del modTransition">
        <pc:chgData name="Fu, Xinyuan (rdj4nv)" userId="209eecc1-5a55-47da-9008-71473fe32d19" providerId="ADAL" clId="{CE9EDA55-BC74-4013-B698-D099AEB68D6A}" dt="2024-09-26T04:43:42.669" v="6694" actId="47"/>
        <pc:sldMkLst>
          <pc:docMk/>
          <pc:sldMk cId="2820153699" sldId="347"/>
        </pc:sldMkLst>
      </pc:sldChg>
      <pc:sldChg chg="addSp delSp modSp add mod ord">
        <pc:chgData name="Fu, Xinyuan (rdj4nv)" userId="209eecc1-5a55-47da-9008-71473fe32d19" providerId="ADAL" clId="{CE9EDA55-BC74-4013-B698-D099AEB68D6A}" dt="2024-09-26T05:42:39.851" v="6984" actId="20577"/>
        <pc:sldMkLst>
          <pc:docMk/>
          <pc:sldMk cId="0" sldId="363"/>
        </pc:sldMkLst>
        <pc:spChg chg="add del">
          <ac:chgData name="Fu, Xinyuan (rdj4nv)" userId="209eecc1-5a55-47da-9008-71473fe32d19" providerId="ADAL" clId="{CE9EDA55-BC74-4013-B698-D099AEB68D6A}" dt="2024-09-24T16:14:47.317" v="316" actId="22"/>
          <ac:spMkLst>
            <pc:docMk/>
            <pc:sldMk cId="0" sldId="363"/>
            <ac:spMk id="6" creationId="{AF74CB82-3C06-55E2-775B-03A0996B35C5}"/>
          </ac:spMkLst>
        </pc:spChg>
        <pc:spChg chg="add mod">
          <ac:chgData name="Fu, Xinyuan (rdj4nv)" userId="209eecc1-5a55-47da-9008-71473fe32d19" providerId="ADAL" clId="{CE9EDA55-BC74-4013-B698-D099AEB68D6A}" dt="2024-09-26T05:40:05.571" v="6917" actId="478"/>
          <ac:spMkLst>
            <pc:docMk/>
            <pc:sldMk cId="0" sldId="363"/>
            <ac:spMk id="8" creationId="{97A6FD74-2CB8-C004-8D44-1DAC8E3553F3}"/>
          </ac:spMkLst>
        </pc:spChg>
        <pc:spChg chg="del mod">
          <ac:chgData name="Fu, Xinyuan (rdj4nv)" userId="209eecc1-5a55-47da-9008-71473fe32d19" providerId="ADAL" clId="{CE9EDA55-BC74-4013-B698-D099AEB68D6A}" dt="2024-09-26T05:40:05.571" v="6917" actId="478"/>
          <ac:spMkLst>
            <pc:docMk/>
            <pc:sldMk cId="0" sldId="363"/>
            <ac:spMk id="10" creationId="{00000000-0000-0000-0000-000000000000}"/>
          </ac:spMkLst>
        </pc:spChg>
        <pc:spChg chg="mod">
          <ac:chgData name="Fu, Xinyuan (rdj4nv)" userId="209eecc1-5a55-47da-9008-71473fe32d19" providerId="ADAL" clId="{CE9EDA55-BC74-4013-B698-D099AEB68D6A}" dt="2024-09-26T05:40:09.535" v="6918" actId="1076"/>
          <ac:spMkLst>
            <pc:docMk/>
            <pc:sldMk cId="0" sldId="363"/>
            <ac:spMk id="28" creationId="{00000000-0000-0000-0000-000000000000}"/>
          </ac:spMkLst>
        </pc:spChg>
        <pc:spChg chg="mod">
          <ac:chgData name="Fu, Xinyuan (rdj4nv)" userId="209eecc1-5a55-47da-9008-71473fe32d19" providerId="ADAL" clId="{CE9EDA55-BC74-4013-B698-D099AEB68D6A}" dt="2024-09-26T05:42:39.851" v="6984" actId="20577"/>
          <ac:spMkLst>
            <pc:docMk/>
            <pc:sldMk cId="0" sldId="363"/>
            <ac:spMk id="73" creationId="{00000000-0000-0000-0000-000000000000}"/>
          </ac:spMkLst>
        </pc:spChg>
        <pc:cxnChg chg="del">
          <ac:chgData name="Fu, Xinyuan (rdj4nv)" userId="209eecc1-5a55-47da-9008-71473fe32d19" providerId="ADAL" clId="{CE9EDA55-BC74-4013-B698-D099AEB68D6A}" dt="2024-09-26T05:40:01.258" v="6916" actId="478"/>
          <ac:cxnSpMkLst>
            <pc:docMk/>
            <pc:sldMk cId="0" sldId="363"/>
            <ac:cxnSpMk id="3" creationId="{A9053D97-356A-9AD1-63D4-331C3B619410}"/>
          </ac:cxnSpMkLst>
        </pc:cxnChg>
      </pc:sldChg>
      <pc:sldChg chg="add del ord">
        <pc:chgData name="Fu, Xinyuan (rdj4nv)" userId="209eecc1-5a55-47da-9008-71473fe32d19" providerId="ADAL" clId="{CE9EDA55-BC74-4013-B698-D099AEB68D6A}" dt="2024-09-26T01:23:44.001" v="3754" actId="47"/>
        <pc:sldMkLst>
          <pc:docMk/>
          <pc:sldMk cId="0" sldId="366"/>
        </pc:sldMkLst>
      </pc:sldChg>
      <pc:sldChg chg="modSp add mod ord modNotesTx">
        <pc:chgData name="Fu, Xinyuan (rdj4nv)" userId="209eecc1-5a55-47da-9008-71473fe32d19" providerId="ADAL" clId="{CE9EDA55-BC74-4013-B698-D099AEB68D6A}" dt="2024-09-26T05:42:52.717" v="6985"/>
        <pc:sldMkLst>
          <pc:docMk/>
          <pc:sldMk cId="2103921369" sldId="380"/>
        </pc:sldMkLst>
        <pc:spChg chg="mod">
          <ac:chgData name="Fu, Xinyuan (rdj4nv)" userId="209eecc1-5a55-47da-9008-71473fe32d19" providerId="ADAL" clId="{CE9EDA55-BC74-4013-B698-D099AEB68D6A}" dt="2024-09-26T05:42:52.717" v="6985"/>
          <ac:spMkLst>
            <pc:docMk/>
            <pc:sldMk cId="2103921369" sldId="380"/>
            <ac:spMk id="73" creationId="{00000000-0000-0000-0000-000000000000}"/>
          </ac:spMkLst>
        </pc:spChg>
      </pc:sldChg>
      <pc:sldChg chg="del">
        <pc:chgData name="Fu, Xinyuan (rdj4nv)" userId="209eecc1-5a55-47da-9008-71473fe32d19" providerId="ADAL" clId="{CE9EDA55-BC74-4013-B698-D099AEB68D6A}" dt="2024-09-26T01:01:58.161" v="3250" actId="47"/>
        <pc:sldMkLst>
          <pc:docMk/>
          <pc:sldMk cId="1881721684" sldId="416"/>
        </pc:sldMkLst>
      </pc:sldChg>
      <pc:sldChg chg="del">
        <pc:chgData name="Fu, Xinyuan (rdj4nv)" userId="209eecc1-5a55-47da-9008-71473fe32d19" providerId="ADAL" clId="{CE9EDA55-BC74-4013-B698-D099AEB68D6A}" dt="2024-09-26T01:31:29.776" v="4048" actId="47"/>
        <pc:sldMkLst>
          <pc:docMk/>
          <pc:sldMk cId="1956770059" sldId="425"/>
        </pc:sldMkLst>
      </pc:sldChg>
      <pc:sldChg chg="del">
        <pc:chgData name="Fu, Xinyuan (rdj4nv)" userId="209eecc1-5a55-47da-9008-71473fe32d19" providerId="ADAL" clId="{CE9EDA55-BC74-4013-B698-D099AEB68D6A}" dt="2024-09-26T01:31:26.808" v="4047" actId="47"/>
        <pc:sldMkLst>
          <pc:docMk/>
          <pc:sldMk cId="69346384" sldId="426"/>
        </pc:sldMkLst>
      </pc:sldChg>
      <pc:sldChg chg="del">
        <pc:chgData name="Fu, Xinyuan (rdj4nv)" userId="209eecc1-5a55-47da-9008-71473fe32d19" providerId="ADAL" clId="{CE9EDA55-BC74-4013-B698-D099AEB68D6A}" dt="2024-09-26T01:02:00.418" v="3252" actId="47"/>
        <pc:sldMkLst>
          <pc:docMk/>
          <pc:sldMk cId="3995793276" sldId="427"/>
        </pc:sldMkLst>
      </pc:sldChg>
      <pc:sldChg chg="del">
        <pc:chgData name="Fu, Xinyuan (rdj4nv)" userId="209eecc1-5a55-47da-9008-71473fe32d19" providerId="ADAL" clId="{CE9EDA55-BC74-4013-B698-D099AEB68D6A}" dt="2024-09-26T01:01:59.317" v="3251" actId="47"/>
        <pc:sldMkLst>
          <pc:docMk/>
          <pc:sldMk cId="1069635798" sldId="428"/>
        </pc:sldMkLst>
      </pc:sldChg>
      <pc:sldChg chg="delSp del mod">
        <pc:chgData name="Fu, Xinyuan (rdj4nv)" userId="209eecc1-5a55-47da-9008-71473fe32d19" providerId="ADAL" clId="{CE9EDA55-BC74-4013-B698-D099AEB68D6A}" dt="2024-09-26T01:01:52.902" v="3248" actId="47"/>
        <pc:sldMkLst>
          <pc:docMk/>
          <pc:sldMk cId="3967166977" sldId="429"/>
        </pc:sldMkLst>
        <pc:picChg chg="del">
          <ac:chgData name="Fu, Xinyuan (rdj4nv)" userId="209eecc1-5a55-47da-9008-71473fe32d19" providerId="ADAL" clId="{CE9EDA55-BC74-4013-B698-D099AEB68D6A}" dt="2024-09-24T17:18:25.730" v="595" actId="478"/>
          <ac:picMkLst>
            <pc:docMk/>
            <pc:sldMk cId="3967166977" sldId="429"/>
            <ac:picMk id="4" creationId="{E8A53B36-37F9-FD76-E4BD-8B2BE24F759D}"/>
          </ac:picMkLst>
        </pc:picChg>
      </pc:sldChg>
      <pc:sldChg chg="addSp delSp modSp add del mod">
        <pc:chgData name="Fu, Xinyuan (rdj4nv)" userId="209eecc1-5a55-47da-9008-71473fe32d19" providerId="ADAL" clId="{CE9EDA55-BC74-4013-B698-D099AEB68D6A}" dt="2024-09-26T01:01:55.472" v="3249" actId="47"/>
        <pc:sldMkLst>
          <pc:docMk/>
          <pc:sldMk cId="1108513105" sldId="430"/>
        </pc:sldMkLst>
        <pc:spChg chg="del mod">
          <ac:chgData name="Fu, Xinyuan (rdj4nv)" userId="209eecc1-5a55-47da-9008-71473fe32d19" providerId="ADAL" clId="{CE9EDA55-BC74-4013-B698-D099AEB68D6A}" dt="2024-09-24T03:20:58.488" v="4" actId="478"/>
          <ac:spMkLst>
            <pc:docMk/>
            <pc:sldMk cId="1108513105" sldId="430"/>
            <ac:spMk id="2" creationId="{264C5315-E193-7C41-E843-50189FBFF2A2}"/>
          </ac:spMkLst>
        </pc:spChg>
        <pc:spChg chg="add mod">
          <ac:chgData name="Fu, Xinyuan (rdj4nv)" userId="209eecc1-5a55-47da-9008-71473fe32d19" providerId="ADAL" clId="{CE9EDA55-BC74-4013-B698-D099AEB68D6A}" dt="2024-09-24T03:21:30.882" v="27"/>
          <ac:spMkLst>
            <pc:docMk/>
            <pc:sldMk cId="1108513105" sldId="430"/>
            <ac:spMk id="3" creationId="{BD3BCC4F-5C01-D57C-D2C7-7512E2379800}"/>
          </ac:spMkLst>
        </pc:spChg>
        <pc:spChg chg="del">
          <ac:chgData name="Fu, Xinyuan (rdj4nv)" userId="209eecc1-5a55-47da-9008-71473fe32d19" providerId="ADAL" clId="{CE9EDA55-BC74-4013-B698-D099AEB68D6A}" dt="2024-09-24T02:53:48.944" v="2" actId="478"/>
          <ac:spMkLst>
            <pc:docMk/>
            <pc:sldMk cId="1108513105" sldId="430"/>
            <ac:spMk id="8" creationId="{99651027-E5D6-B0AC-0BAB-7DD0BD0B4DF2}"/>
          </ac:spMkLst>
        </pc:spChg>
        <pc:spChg chg="mod">
          <ac:chgData name="Fu, Xinyuan (rdj4nv)" userId="209eecc1-5a55-47da-9008-71473fe32d19" providerId="ADAL" clId="{CE9EDA55-BC74-4013-B698-D099AEB68D6A}" dt="2024-09-24T16:14:04.369" v="314"/>
          <ac:spMkLst>
            <pc:docMk/>
            <pc:sldMk cId="1108513105" sldId="430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CE9EDA55-BC74-4013-B698-D099AEB68D6A}" dt="2024-09-24T02:53:47.338" v="1" actId="478"/>
          <ac:picMkLst>
            <pc:docMk/>
            <pc:sldMk cId="1108513105" sldId="430"/>
            <ac:picMk id="4" creationId="{E8A53B36-37F9-FD76-E4BD-8B2BE24F759D}"/>
          </ac:picMkLst>
        </pc:picChg>
      </pc:sldChg>
      <pc:sldChg chg="addSp modSp add del mod ord">
        <pc:chgData name="Fu, Xinyuan (rdj4nv)" userId="209eecc1-5a55-47da-9008-71473fe32d19" providerId="ADAL" clId="{CE9EDA55-BC74-4013-B698-D099AEB68D6A}" dt="2024-09-26T01:28:53.095" v="4044" actId="47"/>
        <pc:sldMkLst>
          <pc:docMk/>
          <pc:sldMk cId="217368158" sldId="431"/>
        </pc:sldMkLst>
        <pc:spChg chg="add mod">
          <ac:chgData name="Fu, Xinyuan (rdj4nv)" userId="209eecc1-5a55-47da-9008-71473fe32d19" providerId="ADAL" clId="{CE9EDA55-BC74-4013-B698-D099AEB68D6A}" dt="2024-09-24T16:09:16.853" v="266"/>
          <ac:spMkLst>
            <pc:docMk/>
            <pc:sldMk cId="217368158" sldId="431"/>
            <ac:spMk id="2" creationId="{AFAAB691-5F58-0132-9364-D4829919C38B}"/>
          </ac:spMkLst>
        </pc:spChg>
        <pc:spChg chg="mod">
          <ac:chgData name="Fu, Xinyuan (rdj4nv)" userId="209eecc1-5a55-47da-9008-71473fe32d19" providerId="ADAL" clId="{CE9EDA55-BC74-4013-B698-D099AEB68D6A}" dt="2024-09-24T16:13:15.986" v="267" actId="1076"/>
          <ac:spMkLst>
            <pc:docMk/>
            <pc:sldMk cId="217368158" sldId="431"/>
            <ac:spMk id="3" creationId="{BD3BCC4F-5C01-D57C-D2C7-7512E2379800}"/>
          </ac:spMkLst>
        </pc:spChg>
        <pc:spChg chg="mod">
          <ac:chgData name="Fu, Xinyuan (rdj4nv)" userId="209eecc1-5a55-47da-9008-71473fe32d19" providerId="ADAL" clId="{CE9EDA55-BC74-4013-B698-D099AEB68D6A}" dt="2024-09-24T16:13:19.542" v="268" actId="20577"/>
          <ac:spMkLst>
            <pc:docMk/>
            <pc:sldMk cId="217368158" sldId="431"/>
            <ac:spMk id="73" creationId="{00000000-0000-0000-0000-000000000000}"/>
          </ac:spMkLst>
        </pc:spChg>
      </pc:sldChg>
      <pc:sldChg chg="addSp modSp add del mod ord">
        <pc:chgData name="Fu, Xinyuan (rdj4nv)" userId="209eecc1-5a55-47da-9008-71473fe32d19" providerId="ADAL" clId="{CE9EDA55-BC74-4013-B698-D099AEB68D6A}" dt="2024-09-26T01:17:23.791" v="3282" actId="47"/>
        <pc:sldMkLst>
          <pc:docMk/>
          <pc:sldMk cId="2942514981" sldId="432"/>
        </pc:sldMkLst>
        <pc:spChg chg="add mod">
          <ac:chgData name="Fu, Xinyuan (rdj4nv)" userId="209eecc1-5a55-47da-9008-71473fe32d19" providerId="ADAL" clId="{CE9EDA55-BC74-4013-B698-D099AEB68D6A}" dt="2024-09-24T16:17:07.295" v="399"/>
          <ac:spMkLst>
            <pc:docMk/>
            <pc:sldMk cId="2942514981" sldId="432"/>
            <ac:spMk id="2" creationId="{70BBBAC2-2190-D323-5C3D-33FF6A203106}"/>
          </ac:spMkLst>
        </pc:spChg>
        <pc:spChg chg="mod">
          <ac:chgData name="Fu, Xinyuan (rdj4nv)" userId="209eecc1-5a55-47da-9008-71473fe32d19" providerId="ADAL" clId="{CE9EDA55-BC74-4013-B698-D099AEB68D6A}" dt="2024-09-24T16:16:42.491" v="352" actId="20577"/>
          <ac:spMkLst>
            <pc:docMk/>
            <pc:sldMk cId="2942514981" sldId="432"/>
            <ac:spMk id="73" creationId="{00000000-0000-0000-0000-000000000000}"/>
          </ac:spMkLst>
        </pc:spChg>
      </pc:sldChg>
      <pc:sldChg chg="addSp delSp modSp add mod ord">
        <pc:chgData name="Fu, Xinyuan (rdj4nv)" userId="209eecc1-5a55-47da-9008-71473fe32d19" providerId="ADAL" clId="{CE9EDA55-BC74-4013-B698-D099AEB68D6A}" dt="2024-09-26T06:23:08.167" v="7908" actId="20577"/>
        <pc:sldMkLst>
          <pc:docMk/>
          <pc:sldMk cId="1845043804" sldId="433"/>
        </pc:sldMkLst>
        <pc:spChg chg="del">
          <ac:chgData name="Fu, Xinyuan (rdj4nv)" userId="209eecc1-5a55-47da-9008-71473fe32d19" providerId="ADAL" clId="{CE9EDA55-BC74-4013-B698-D099AEB68D6A}" dt="2024-09-24T17:14:03.885" v="553" actId="478"/>
          <ac:spMkLst>
            <pc:docMk/>
            <pc:sldMk cId="1845043804" sldId="433"/>
            <ac:spMk id="2" creationId="{70BBBAC2-2190-D323-5C3D-33FF6A203106}"/>
          </ac:spMkLst>
        </pc:spChg>
        <pc:spChg chg="mod">
          <ac:chgData name="Fu, Xinyuan (rdj4nv)" userId="209eecc1-5a55-47da-9008-71473fe32d19" providerId="ADAL" clId="{CE9EDA55-BC74-4013-B698-D099AEB68D6A}" dt="2024-09-24T16:47:26.574" v="408" actId="1076"/>
          <ac:spMkLst>
            <pc:docMk/>
            <pc:sldMk cId="1845043804" sldId="433"/>
            <ac:spMk id="3" creationId="{BD3BCC4F-5C01-D57C-D2C7-7512E2379800}"/>
          </ac:spMkLst>
        </pc:spChg>
        <pc:spChg chg="add mod">
          <ac:chgData name="Fu, Xinyuan (rdj4nv)" userId="209eecc1-5a55-47da-9008-71473fe32d19" providerId="ADAL" clId="{CE9EDA55-BC74-4013-B698-D099AEB68D6A}" dt="2024-09-26T00:53:06.409" v="2878" actId="1076"/>
          <ac:spMkLst>
            <pc:docMk/>
            <pc:sldMk cId="1845043804" sldId="433"/>
            <ac:spMk id="10" creationId="{9CDB9CEE-F577-72A4-8557-34A6E8176FDE}"/>
          </ac:spMkLst>
        </pc:spChg>
        <pc:spChg chg="add mod">
          <ac:chgData name="Fu, Xinyuan (rdj4nv)" userId="209eecc1-5a55-47da-9008-71473fe32d19" providerId="ADAL" clId="{CE9EDA55-BC74-4013-B698-D099AEB68D6A}" dt="2024-09-26T06:23:08.167" v="7908" actId="20577"/>
          <ac:spMkLst>
            <pc:docMk/>
            <pc:sldMk cId="1845043804" sldId="433"/>
            <ac:spMk id="13" creationId="{8B48B9F1-6BBF-A597-509C-D28D1751E005}"/>
          </ac:spMkLst>
        </pc:spChg>
        <pc:spChg chg="mod">
          <ac:chgData name="Fu, Xinyuan (rdj4nv)" userId="209eecc1-5a55-47da-9008-71473fe32d19" providerId="ADAL" clId="{CE9EDA55-BC74-4013-B698-D099AEB68D6A}" dt="2024-09-26T05:41:10.246" v="6953" actId="20577"/>
          <ac:spMkLst>
            <pc:docMk/>
            <pc:sldMk cId="1845043804" sldId="433"/>
            <ac:spMk id="73" creationId="{00000000-0000-0000-0000-000000000000}"/>
          </ac:spMkLst>
        </pc:spChg>
        <pc:graphicFrameChg chg="add mod modGraphic">
          <ac:chgData name="Fu, Xinyuan (rdj4nv)" userId="209eecc1-5a55-47da-9008-71473fe32d19" providerId="ADAL" clId="{CE9EDA55-BC74-4013-B698-D099AEB68D6A}" dt="2024-09-26T01:05:35.211" v="3280" actId="1076"/>
          <ac:graphicFrameMkLst>
            <pc:docMk/>
            <pc:sldMk cId="1845043804" sldId="433"/>
            <ac:graphicFrameMk id="12" creationId="{5213183D-7868-1D32-1D68-C20EA58C2BC6}"/>
          </ac:graphicFrameMkLst>
        </pc:graphicFrameChg>
        <pc:picChg chg="add mod">
          <ac:chgData name="Fu, Xinyuan (rdj4nv)" userId="209eecc1-5a55-47da-9008-71473fe32d19" providerId="ADAL" clId="{CE9EDA55-BC74-4013-B698-D099AEB68D6A}" dt="2024-09-26T05:03:38.725" v="6915" actId="1076"/>
          <ac:picMkLst>
            <pc:docMk/>
            <pc:sldMk cId="1845043804" sldId="433"/>
            <ac:picMk id="6" creationId="{3444F9A3-AA1F-FDB9-52B0-C75369EAEDCE}"/>
          </ac:picMkLst>
        </pc:picChg>
        <pc:picChg chg="add mod">
          <ac:chgData name="Fu, Xinyuan (rdj4nv)" userId="209eecc1-5a55-47da-9008-71473fe32d19" providerId="ADAL" clId="{CE9EDA55-BC74-4013-B698-D099AEB68D6A}" dt="2024-09-26T05:03:35.643" v="6914" actId="1076"/>
          <ac:picMkLst>
            <pc:docMk/>
            <pc:sldMk cId="1845043804" sldId="433"/>
            <ac:picMk id="8" creationId="{717059E6-C84E-0FED-54F1-5B4E97F41593}"/>
          </ac:picMkLst>
        </pc:picChg>
        <pc:picChg chg="add mod">
          <ac:chgData name="Fu, Xinyuan (rdj4nv)" userId="209eecc1-5a55-47da-9008-71473fe32d19" providerId="ADAL" clId="{CE9EDA55-BC74-4013-B698-D099AEB68D6A}" dt="2024-09-26T01:03:31.761" v="3253" actId="1076"/>
          <ac:picMkLst>
            <pc:docMk/>
            <pc:sldMk cId="1845043804" sldId="433"/>
            <ac:picMk id="11" creationId="{A3C4EBCA-D5AC-A352-25A2-6EB29ED1B2F4}"/>
          </ac:picMkLst>
        </pc:picChg>
      </pc:sldChg>
      <pc:sldChg chg="addSp delSp modSp add mod">
        <pc:chgData name="Fu, Xinyuan (rdj4nv)" userId="209eecc1-5a55-47da-9008-71473fe32d19" providerId="ADAL" clId="{CE9EDA55-BC74-4013-B698-D099AEB68D6A}" dt="2024-09-26T06:22:13.804" v="7806" actId="20577"/>
        <pc:sldMkLst>
          <pc:docMk/>
          <pc:sldMk cId="2186377245" sldId="434"/>
        </pc:sldMkLst>
        <pc:spChg chg="del mod">
          <ac:chgData name="Fu, Xinyuan (rdj4nv)" userId="209eecc1-5a55-47da-9008-71473fe32d19" providerId="ADAL" clId="{CE9EDA55-BC74-4013-B698-D099AEB68D6A}" dt="2024-09-25T17:40:52.872" v="628" actId="478"/>
          <ac:spMkLst>
            <pc:docMk/>
            <pc:sldMk cId="2186377245" sldId="434"/>
            <ac:spMk id="2" creationId="{70BBBAC2-2190-D323-5C3D-33FF6A203106}"/>
          </ac:spMkLst>
        </pc:spChg>
        <pc:spChg chg="del mod">
          <ac:chgData name="Fu, Xinyuan (rdj4nv)" userId="209eecc1-5a55-47da-9008-71473fe32d19" providerId="ADAL" clId="{CE9EDA55-BC74-4013-B698-D099AEB68D6A}" dt="2024-09-25T17:43:09.387" v="632" actId="478"/>
          <ac:spMkLst>
            <pc:docMk/>
            <pc:sldMk cId="2186377245" sldId="434"/>
            <ac:spMk id="3" creationId="{BD3BCC4F-5C01-D57C-D2C7-7512E2379800}"/>
          </ac:spMkLst>
        </pc:spChg>
        <pc:spChg chg="add mod">
          <ac:chgData name="Fu, Xinyuan (rdj4nv)" userId="209eecc1-5a55-47da-9008-71473fe32d19" providerId="ADAL" clId="{CE9EDA55-BC74-4013-B698-D099AEB68D6A}" dt="2024-09-26T06:22:13.804" v="7806" actId="20577"/>
          <ac:spMkLst>
            <pc:docMk/>
            <pc:sldMk cId="2186377245" sldId="434"/>
            <ac:spMk id="10" creationId="{6E54ADD5-0C9C-2F03-51F8-E050BA0F7991}"/>
          </ac:spMkLst>
        </pc:spChg>
        <pc:spChg chg="mod">
          <ac:chgData name="Fu, Xinyuan (rdj4nv)" userId="209eecc1-5a55-47da-9008-71473fe32d19" providerId="ADAL" clId="{CE9EDA55-BC74-4013-B698-D099AEB68D6A}" dt="2024-09-26T05:43:25.984" v="6991" actId="108"/>
          <ac:spMkLst>
            <pc:docMk/>
            <pc:sldMk cId="2186377245" sldId="434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CE9EDA55-BC74-4013-B698-D099AEB68D6A}" dt="2024-09-25T17:43:12.091" v="633" actId="1076"/>
          <ac:picMkLst>
            <pc:docMk/>
            <pc:sldMk cId="2186377245" sldId="434"/>
            <ac:picMk id="6" creationId="{6F3B930C-9521-A124-6EA2-2978C013751D}"/>
          </ac:picMkLst>
        </pc:picChg>
        <pc:picChg chg="add mod modCrop">
          <ac:chgData name="Fu, Xinyuan (rdj4nv)" userId="209eecc1-5a55-47da-9008-71473fe32d19" providerId="ADAL" clId="{CE9EDA55-BC74-4013-B698-D099AEB68D6A}" dt="2024-09-25T17:57:51.089" v="638" actId="732"/>
          <ac:picMkLst>
            <pc:docMk/>
            <pc:sldMk cId="2186377245" sldId="434"/>
            <ac:picMk id="8" creationId="{3FB4BB45-418A-9172-8359-5E34C1962091}"/>
          </ac:picMkLst>
        </pc:picChg>
      </pc:sldChg>
      <pc:sldChg chg="addSp delSp modSp add mod ord">
        <pc:chgData name="Fu, Xinyuan (rdj4nv)" userId="209eecc1-5a55-47da-9008-71473fe32d19" providerId="ADAL" clId="{CE9EDA55-BC74-4013-B698-D099AEB68D6A}" dt="2024-09-26T06:20:57.306" v="7721" actId="20577"/>
        <pc:sldMkLst>
          <pc:docMk/>
          <pc:sldMk cId="106182523" sldId="435"/>
        </pc:sldMkLst>
        <pc:spChg chg="del mod">
          <ac:chgData name="Fu, Xinyuan (rdj4nv)" userId="209eecc1-5a55-47da-9008-71473fe32d19" providerId="ADAL" clId="{CE9EDA55-BC74-4013-B698-D099AEB68D6A}" dt="2024-09-26T02:12:51.245" v="4679" actId="478"/>
          <ac:spMkLst>
            <pc:docMk/>
            <pc:sldMk cId="106182523" sldId="435"/>
            <ac:spMk id="2" creationId="{70BBBAC2-2190-D323-5C3D-33FF6A203106}"/>
          </ac:spMkLst>
        </pc:spChg>
        <pc:spChg chg="del">
          <ac:chgData name="Fu, Xinyuan (rdj4nv)" userId="209eecc1-5a55-47da-9008-71473fe32d19" providerId="ADAL" clId="{CE9EDA55-BC74-4013-B698-D099AEB68D6A}" dt="2024-09-26T01:01:33.552" v="3246" actId="478"/>
          <ac:spMkLst>
            <pc:docMk/>
            <pc:sldMk cId="106182523" sldId="435"/>
            <ac:spMk id="3" creationId="{BD3BCC4F-5C01-D57C-D2C7-7512E2379800}"/>
          </ac:spMkLst>
        </pc:spChg>
        <pc:spChg chg="add mod">
          <ac:chgData name="Fu, Xinyuan (rdj4nv)" userId="209eecc1-5a55-47da-9008-71473fe32d19" providerId="ADAL" clId="{CE9EDA55-BC74-4013-B698-D099AEB68D6A}" dt="2024-09-26T02:13:07.405" v="4682" actId="1076"/>
          <ac:spMkLst>
            <pc:docMk/>
            <pc:sldMk cId="106182523" sldId="435"/>
            <ac:spMk id="4" creationId="{C1F6EF7D-FDF0-2397-C6DA-653125A04D90}"/>
          </ac:spMkLst>
        </pc:spChg>
        <pc:spChg chg="add del mod">
          <ac:chgData name="Fu, Xinyuan (rdj4nv)" userId="209eecc1-5a55-47da-9008-71473fe32d19" providerId="ADAL" clId="{CE9EDA55-BC74-4013-B698-D099AEB68D6A}" dt="2024-09-26T04:59:17.834" v="6865" actId="478"/>
          <ac:spMkLst>
            <pc:docMk/>
            <pc:sldMk cId="106182523" sldId="435"/>
            <ac:spMk id="6" creationId="{A6891385-338B-CC12-F8E7-BF9EC4AEC353}"/>
          </ac:spMkLst>
        </pc:spChg>
        <pc:spChg chg="add mod">
          <ac:chgData name="Fu, Xinyuan (rdj4nv)" userId="209eecc1-5a55-47da-9008-71473fe32d19" providerId="ADAL" clId="{CE9EDA55-BC74-4013-B698-D099AEB68D6A}" dt="2024-09-26T06:20:57.306" v="7721" actId="20577"/>
          <ac:spMkLst>
            <pc:docMk/>
            <pc:sldMk cId="106182523" sldId="435"/>
            <ac:spMk id="8" creationId="{908C06B0-CA00-5358-76C1-49C0F5279FAB}"/>
          </ac:spMkLst>
        </pc:spChg>
        <pc:spChg chg="mod">
          <ac:chgData name="Fu, Xinyuan (rdj4nv)" userId="209eecc1-5a55-47da-9008-71473fe32d19" providerId="ADAL" clId="{CE9EDA55-BC74-4013-B698-D099AEB68D6A}" dt="2024-09-26T05:43:49.770" v="6997" actId="20577"/>
          <ac:spMkLst>
            <pc:docMk/>
            <pc:sldMk cId="106182523" sldId="435"/>
            <ac:spMk id="73" creationId="{00000000-0000-0000-0000-000000000000}"/>
          </ac:spMkLst>
        </pc:spChg>
        <pc:graphicFrameChg chg="add mod modGraphic">
          <ac:chgData name="Fu, Xinyuan (rdj4nv)" userId="209eecc1-5a55-47da-9008-71473fe32d19" providerId="ADAL" clId="{CE9EDA55-BC74-4013-B698-D099AEB68D6A}" dt="2024-09-26T04:59:23.691" v="6866" actId="1076"/>
          <ac:graphicFrameMkLst>
            <pc:docMk/>
            <pc:sldMk cId="106182523" sldId="435"/>
            <ac:graphicFrameMk id="7" creationId="{2C72DB64-5264-BF2F-48E9-10D55F8C8A12}"/>
          </ac:graphicFrameMkLst>
        </pc:graphicFrameChg>
      </pc:sldChg>
      <pc:sldChg chg="addSp delSp modSp add mod ord">
        <pc:chgData name="Fu, Xinyuan (rdj4nv)" userId="209eecc1-5a55-47da-9008-71473fe32d19" providerId="ADAL" clId="{CE9EDA55-BC74-4013-B698-D099AEB68D6A}" dt="2024-09-26T05:40:56.465" v="6951" actId="20577"/>
        <pc:sldMkLst>
          <pc:docMk/>
          <pc:sldMk cId="3085800957" sldId="436"/>
        </pc:sldMkLst>
        <pc:spChg chg="mod">
          <ac:chgData name="Fu, Xinyuan (rdj4nv)" userId="209eecc1-5a55-47da-9008-71473fe32d19" providerId="ADAL" clId="{CE9EDA55-BC74-4013-B698-D099AEB68D6A}" dt="2024-09-25T23:14:37.825" v="2734" actId="113"/>
          <ac:spMkLst>
            <pc:docMk/>
            <pc:sldMk cId="3085800957" sldId="436"/>
            <ac:spMk id="2" creationId="{70BBBAC2-2190-D323-5C3D-33FF6A203106}"/>
          </ac:spMkLst>
        </pc:spChg>
        <pc:spChg chg="mod">
          <ac:chgData name="Fu, Xinyuan (rdj4nv)" userId="209eecc1-5a55-47da-9008-71473fe32d19" providerId="ADAL" clId="{CE9EDA55-BC74-4013-B698-D099AEB68D6A}" dt="2024-09-25T19:51:47.278" v="1086" actId="1076"/>
          <ac:spMkLst>
            <pc:docMk/>
            <pc:sldMk cId="3085800957" sldId="436"/>
            <ac:spMk id="3" creationId="{BD3BCC4F-5C01-D57C-D2C7-7512E2379800}"/>
          </ac:spMkLst>
        </pc:spChg>
        <pc:spChg chg="add mod">
          <ac:chgData name="Fu, Xinyuan (rdj4nv)" userId="209eecc1-5a55-47da-9008-71473fe32d19" providerId="ADAL" clId="{CE9EDA55-BC74-4013-B698-D099AEB68D6A}" dt="2024-09-25T23:14:13.374" v="2717" actId="1076"/>
          <ac:spMkLst>
            <pc:docMk/>
            <pc:sldMk cId="3085800957" sldId="436"/>
            <ac:spMk id="8" creationId="{66352B55-D4EC-8FC5-3BA9-FFFC2A916386}"/>
          </ac:spMkLst>
        </pc:spChg>
        <pc:spChg chg="mod">
          <ac:chgData name="Fu, Xinyuan (rdj4nv)" userId="209eecc1-5a55-47da-9008-71473fe32d19" providerId="ADAL" clId="{CE9EDA55-BC74-4013-B698-D099AEB68D6A}" dt="2024-09-26T05:40:56.465" v="6951" actId="20577"/>
          <ac:spMkLst>
            <pc:docMk/>
            <pc:sldMk cId="3085800957" sldId="436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CE9EDA55-BC74-4013-B698-D099AEB68D6A}" dt="2024-09-25T17:40:32.340" v="624" actId="478"/>
          <ac:picMkLst>
            <pc:docMk/>
            <pc:sldMk cId="3085800957" sldId="436"/>
            <ac:picMk id="6" creationId="{6F3B930C-9521-A124-6EA2-2978C013751D}"/>
          </ac:picMkLst>
        </pc:picChg>
        <pc:picChg chg="add mod">
          <ac:chgData name="Fu, Xinyuan (rdj4nv)" userId="209eecc1-5a55-47da-9008-71473fe32d19" providerId="ADAL" clId="{CE9EDA55-BC74-4013-B698-D099AEB68D6A}" dt="2024-09-25T19:31:59.851" v="996" actId="14100"/>
          <ac:picMkLst>
            <pc:docMk/>
            <pc:sldMk cId="3085800957" sldId="436"/>
            <ac:picMk id="7" creationId="{36EB4928-755F-E4DA-7638-53DDC385CDF3}"/>
          </ac:picMkLst>
        </pc:picChg>
      </pc:sldChg>
      <pc:sldChg chg="addSp delSp modSp add mod">
        <pc:chgData name="Fu, Xinyuan (rdj4nv)" userId="209eecc1-5a55-47da-9008-71473fe32d19" providerId="ADAL" clId="{CE9EDA55-BC74-4013-B698-D099AEB68D6A}" dt="2024-09-26T05:40:20.573" v="6920" actId="20577"/>
        <pc:sldMkLst>
          <pc:docMk/>
          <pc:sldMk cId="43325087" sldId="437"/>
        </pc:sldMkLst>
        <pc:spChg chg="mod">
          <ac:chgData name="Fu, Xinyuan (rdj4nv)" userId="209eecc1-5a55-47da-9008-71473fe32d19" providerId="ADAL" clId="{CE9EDA55-BC74-4013-B698-D099AEB68D6A}" dt="2024-09-25T23:26:05.336" v="2786" actId="20577"/>
          <ac:spMkLst>
            <pc:docMk/>
            <pc:sldMk cId="43325087" sldId="437"/>
            <ac:spMk id="2" creationId="{70BBBAC2-2190-D323-5C3D-33FF6A203106}"/>
          </ac:spMkLst>
        </pc:spChg>
        <pc:spChg chg="mod">
          <ac:chgData name="Fu, Xinyuan (rdj4nv)" userId="209eecc1-5a55-47da-9008-71473fe32d19" providerId="ADAL" clId="{CE9EDA55-BC74-4013-B698-D099AEB68D6A}" dt="2024-09-25T23:25:37.369" v="2755" actId="1076"/>
          <ac:spMkLst>
            <pc:docMk/>
            <pc:sldMk cId="43325087" sldId="437"/>
            <ac:spMk id="3" creationId="{BD3BCC4F-5C01-D57C-D2C7-7512E2379800}"/>
          </ac:spMkLst>
        </pc:spChg>
        <pc:spChg chg="add mod">
          <ac:chgData name="Fu, Xinyuan (rdj4nv)" userId="209eecc1-5a55-47da-9008-71473fe32d19" providerId="ADAL" clId="{CE9EDA55-BC74-4013-B698-D099AEB68D6A}" dt="2024-09-25T22:25:21.406" v="1569" actId="1076"/>
          <ac:spMkLst>
            <pc:docMk/>
            <pc:sldMk cId="43325087" sldId="437"/>
            <ac:spMk id="7" creationId="{88019652-035F-EE39-AE71-DAE1F5C58AF0}"/>
          </ac:spMkLst>
        </pc:spChg>
        <pc:spChg chg="add del mod">
          <ac:chgData name="Fu, Xinyuan (rdj4nv)" userId="209eecc1-5a55-47da-9008-71473fe32d19" providerId="ADAL" clId="{CE9EDA55-BC74-4013-B698-D099AEB68D6A}" dt="2024-09-25T22:08:22.694" v="1293" actId="478"/>
          <ac:spMkLst>
            <pc:docMk/>
            <pc:sldMk cId="43325087" sldId="437"/>
            <ac:spMk id="8" creationId="{24C2B305-E12C-5B0B-3A05-8748F0A12097}"/>
          </ac:spMkLst>
        </pc:spChg>
        <pc:spChg chg="mod">
          <ac:chgData name="Fu, Xinyuan (rdj4nv)" userId="209eecc1-5a55-47da-9008-71473fe32d19" providerId="ADAL" clId="{CE9EDA55-BC74-4013-B698-D099AEB68D6A}" dt="2024-09-26T05:40:20.573" v="6920" actId="20577"/>
          <ac:spMkLst>
            <pc:docMk/>
            <pc:sldMk cId="43325087" sldId="437"/>
            <ac:spMk id="73" creationId="{00000000-0000-0000-0000-000000000000}"/>
          </ac:spMkLst>
        </pc:spChg>
        <pc:picChg chg="add del mod">
          <ac:chgData name="Fu, Xinyuan (rdj4nv)" userId="209eecc1-5a55-47da-9008-71473fe32d19" providerId="ADAL" clId="{CE9EDA55-BC74-4013-B698-D099AEB68D6A}" dt="2024-09-25T22:08:24.612" v="1294" actId="478"/>
          <ac:picMkLst>
            <pc:docMk/>
            <pc:sldMk cId="43325087" sldId="437"/>
            <ac:picMk id="6" creationId="{160FBC0B-7641-A4DE-0BBF-C90124E03035}"/>
          </ac:picMkLst>
        </pc:picChg>
        <pc:picChg chg="add mod">
          <ac:chgData name="Fu, Xinyuan (rdj4nv)" userId="209eecc1-5a55-47da-9008-71473fe32d19" providerId="ADAL" clId="{CE9EDA55-BC74-4013-B698-D099AEB68D6A}" dt="2024-09-25T22:54:15.706" v="1946" actId="1076"/>
          <ac:picMkLst>
            <pc:docMk/>
            <pc:sldMk cId="43325087" sldId="437"/>
            <ac:picMk id="11" creationId="{DCB4951D-544F-7E9A-0A66-AA4888F469FE}"/>
          </ac:picMkLst>
        </pc:picChg>
      </pc:sldChg>
      <pc:sldChg chg="modSp add del mod">
        <pc:chgData name="Fu, Xinyuan (rdj4nv)" userId="209eecc1-5a55-47da-9008-71473fe32d19" providerId="ADAL" clId="{CE9EDA55-BC74-4013-B698-D099AEB68D6A}" dt="2024-09-26T01:28:51.135" v="4043" actId="47"/>
        <pc:sldMkLst>
          <pc:docMk/>
          <pc:sldMk cId="2227193462" sldId="438"/>
        </pc:sldMkLst>
        <pc:spChg chg="mod">
          <ac:chgData name="Fu, Xinyuan (rdj4nv)" userId="209eecc1-5a55-47da-9008-71473fe32d19" providerId="ADAL" clId="{CE9EDA55-BC74-4013-B698-D099AEB68D6A}" dt="2024-09-25T23:32:05.294" v="2808" actId="20577"/>
          <ac:spMkLst>
            <pc:docMk/>
            <pc:sldMk cId="2227193462" sldId="438"/>
            <ac:spMk id="73" creationId="{00000000-0000-0000-0000-000000000000}"/>
          </ac:spMkLst>
        </pc:spChg>
      </pc:sldChg>
      <pc:sldChg chg="addSp delSp modSp add mod">
        <pc:chgData name="Fu, Xinyuan (rdj4nv)" userId="209eecc1-5a55-47da-9008-71473fe32d19" providerId="ADAL" clId="{CE9EDA55-BC74-4013-B698-D099AEB68D6A}" dt="2024-09-26T06:24:23.067" v="8000" actId="20577"/>
        <pc:sldMkLst>
          <pc:docMk/>
          <pc:sldMk cId="2889233681" sldId="439"/>
        </pc:sldMkLst>
        <pc:spChg chg="mod">
          <ac:chgData name="Fu, Xinyuan (rdj4nv)" userId="209eecc1-5a55-47da-9008-71473fe32d19" providerId="ADAL" clId="{CE9EDA55-BC74-4013-B698-D099AEB68D6A}" dt="2024-09-25T23:23:15.655" v="2741" actId="20577"/>
          <ac:spMkLst>
            <pc:docMk/>
            <pc:sldMk cId="2889233681" sldId="439"/>
            <ac:spMk id="2" creationId="{70BBBAC2-2190-D323-5C3D-33FF6A203106}"/>
          </ac:spMkLst>
        </pc:spChg>
        <pc:spChg chg="mod">
          <ac:chgData name="Fu, Xinyuan (rdj4nv)" userId="209eecc1-5a55-47da-9008-71473fe32d19" providerId="ADAL" clId="{CE9EDA55-BC74-4013-B698-D099AEB68D6A}" dt="2024-09-25T23:09:55.353" v="2471"/>
          <ac:spMkLst>
            <pc:docMk/>
            <pc:sldMk cId="2889233681" sldId="439"/>
            <ac:spMk id="3" creationId="{BD3BCC4F-5C01-D57C-D2C7-7512E2379800}"/>
          </ac:spMkLst>
        </pc:spChg>
        <pc:spChg chg="del mod">
          <ac:chgData name="Fu, Xinyuan (rdj4nv)" userId="209eecc1-5a55-47da-9008-71473fe32d19" providerId="ADAL" clId="{CE9EDA55-BC74-4013-B698-D099AEB68D6A}" dt="2024-09-25T23:06:15.931" v="2133" actId="478"/>
          <ac:spMkLst>
            <pc:docMk/>
            <pc:sldMk cId="2889233681" sldId="439"/>
            <ac:spMk id="7" creationId="{88019652-035F-EE39-AE71-DAE1F5C58AF0}"/>
          </ac:spMkLst>
        </pc:spChg>
        <pc:spChg chg="add mod">
          <ac:chgData name="Fu, Xinyuan (rdj4nv)" userId="209eecc1-5a55-47da-9008-71473fe32d19" providerId="ADAL" clId="{CE9EDA55-BC74-4013-B698-D099AEB68D6A}" dt="2024-09-26T06:24:23.067" v="8000" actId="20577"/>
          <ac:spMkLst>
            <pc:docMk/>
            <pc:sldMk cId="2889233681" sldId="439"/>
            <ac:spMk id="14" creationId="{36B844A4-3E81-64D9-B3F7-A07004836B03}"/>
          </ac:spMkLst>
        </pc:spChg>
        <pc:spChg chg="mod">
          <ac:chgData name="Fu, Xinyuan (rdj4nv)" userId="209eecc1-5a55-47da-9008-71473fe32d19" providerId="ADAL" clId="{CE9EDA55-BC74-4013-B698-D099AEB68D6A}" dt="2024-09-26T05:40:32.211" v="6922" actId="20577"/>
          <ac:spMkLst>
            <pc:docMk/>
            <pc:sldMk cId="2889233681" sldId="439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CE9EDA55-BC74-4013-B698-D099AEB68D6A}" dt="2024-09-25T23:05:35.635" v="2130" actId="1076"/>
          <ac:picMkLst>
            <pc:docMk/>
            <pc:sldMk cId="2889233681" sldId="439"/>
            <ac:picMk id="6" creationId="{9D149F1A-1BC2-C1A4-FD64-85BAF62ECF08}"/>
          </ac:picMkLst>
        </pc:picChg>
        <pc:picChg chg="add del mod">
          <ac:chgData name="Fu, Xinyuan (rdj4nv)" userId="209eecc1-5a55-47da-9008-71473fe32d19" providerId="ADAL" clId="{CE9EDA55-BC74-4013-B698-D099AEB68D6A}" dt="2024-09-25T23:12:33.400" v="2635" actId="478"/>
          <ac:picMkLst>
            <pc:docMk/>
            <pc:sldMk cId="2889233681" sldId="439"/>
            <ac:picMk id="10" creationId="{4A32DF1B-6CCD-A89F-1943-F42244EA819F}"/>
          </ac:picMkLst>
        </pc:picChg>
        <pc:picChg chg="del">
          <ac:chgData name="Fu, Xinyuan (rdj4nv)" userId="209eecc1-5a55-47da-9008-71473fe32d19" providerId="ADAL" clId="{CE9EDA55-BC74-4013-B698-D099AEB68D6A}" dt="2024-09-25T23:05:32.081" v="2128" actId="478"/>
          <ac:picMkLst>
            <pc:docMk/>
            <pc:sldMk cId="2889233681" sldId="439"/>
            <ac:picMk id="11" creationId="{DCB4951D-544F-7E9A-0A66-AA4888F469FE}"/>
          </ac:picMkLst>
        </pc:picChg>
        <pc:picChg chg="add mod">
          <ac:chgData name="Fu, Xinyuan (rdj4nv)" userId="209eecc1-5a55-47da-9008-71473fe32d19" providerId="ADAL" clId="{CE9EDA55-BC74-4013-B698-D099AEB68D6A}" dt="2024-09-25T23:12:38.599" v="2637" actId="1076"/>
          <ac:picMkLst>
            <pc:docMk/>
            <pc:sldMk cId="2889233681" sldId="439"/>
            <ac:picMk id="13" creationId="{D1A41379-081B-FA81-9DAE-CBE90D5299F4}"/>
          </ac:picMkLst>
        </pc:picChg>
      </pc:sldChg>
      <pc:sldChg chg="addSp delSp modSp add mod">
        <pc:chgData name="Fu, Xinyuan (rdj4nv)" userId="209eecc1-5a55-47da-9008-71473fe32d19" providerId="ADAL" clId="{CE9EDA55-BC74-4013-B698-D099AEB68D6A}" dt="2024-09-26T06:22:44.207" v="7878" actId="14100"/>
        <pc:sldMkLst>
          <pc:docMk/>
          <pc:sldMk cId="2068686750" sldId="440"/>
        </pc:sldMkLst>
        <pc:spChg chg="del mod">
          <ac:chgData name="Fu, Xinyuan (rdj4nv)" userId="209eecc1-5a55-47da-9008-71473fe32d19" providerId="ADAL" clId="{CE9EDA55-BC74-4013-B698-D099AEB68D6A}" dt="2024-09-26T01:23:02.361" v="3751" actId="478"/>
          <ac:spMkLst>
            <pc:docMk/>
            <pc:sldMk cId="2068686750" sldId="440"/>
            <ac:spMk id="2" creationId="{70BBBAC2-2190-D323-5C3D-33FF6A203106}"/>
          </ac:spMkLst>
        </pc:spChg>
        <pc:spChg chg="del">
          <ac:chgData name="Fu, Xinyuan (rdj4nv)" userId="209eecc1-5a55-47da-9008-71473fe32d19" providerId="ADAL" clId="{CE9EDA55-BC74-4013-B698-D099AEB68D6A}" dt="2024-09-26T01:22:55.839" v="3750" actId="478"/>
          <ac:spMkLst>
            <pc:docMk/>
            <pc:sldMk cId="2068686750" sldId="440"/>
            <ac:spMk id="3" creationId="{BD3BCC4F-5C01-D57C-D2C7-7512E2379800}"/>
          </ac:spMkLst>
        </pc:spChg>
        <pc:spChg chg="add mod">
          <ac:chgData name="Fu, Xinyuan (rdj4nv)" userId="209eecc1-5a55-47da-9008-71473fe32d19" providerId="ADAL" clId="{CE9EDA55-BC74-4013-B698-D099AEB68D6A}" dt="2024-09-26T01:27:43.325" v="4040" actId="20577"/>
          <ac:spMkLst>
            <pc:docMk/>
            <pc:sldMk cId="2068686750" sldId="440"/>
            <ac:spMk id="6" creationId="{FC0165D3-AE0F-48C4-13F2-630DB36BB5B8}"/>
          </ac:spMkLst>
        </pc:spChg>
        <pc:spChg chg="add mod">
          <ac:chgData name="Fu, Xinyuan (rdj4nv)" userId="209eecc1-5a55-47da-9008-71473fe32d19" providerId="ADAL" clId="{CE9EDA55-BC74-4013-B698-D099AEB68D6A}" dt="2024-09-26T06:22:44.207" v="7878" actId="14100"/>
          <ac:spMkLst>
            <pc:docMk/>
            <pc:sldMk cId="2068686750" sldId="440"/>
            <ac:spMk id="7" creationId="{BE2B4830-F5FA-A8A3-8BFE-76FA94F89FAD}"/>
          </ac:spMkLst>
        </pc:spChg>
        <pc:spChg chg="mod">
          <ac:chgData name="Fu, Xinyuan (rdj4nv)" userId="209eecc1-5a55-47da-9008-71473fe32d19" providerId="ADAL" clId="{CE9EDA55-BC74-4013-B698-D099AEB68D6A}" dt="2024-09-26T05:42:59.251" v="6987" actId="20577"/>
          <ac:spMkLst>
            <pc:docMk/>
            <pc:sldMk cId="2068686750" sldId="440"/>
            <ac:spMk id="73" creationId="{00000000-0000-0000-0000-000000000000}"/>
          </ac:spMkLst>
        </pc:spChg>
        <pc:graphicFrameChg chg="add mod modGraphic">
          <ac:chgData name="Fu, Xinyuan (rdj4nv)" userId="209eecc1-5a55-47da-9008-71473fe32d19" providerId="ADAL" clId="{CE9EDA55-BC74-4013-B698-D099AEB68D6A}" dt="2024-09-26T01:27:05.589" v="3994" actId="14100"/>
          <ac:graphicFrameMkLst>
            <pc:docMk/>
            <pc:sldMk cId="2068686750" sldId="440"/>
            <ac:graphicFrameMk id="4" creationId="{CDE5AD2B-A6E5-FE8E-CC77-DA83119AA3D4}"/>
          </ac:graphicFrameMkLst>
        </pc:graphicFrameChg>
      </pc:sldChg>
      <pc:sldChg chg="addSp delSp modSp add mod">
        <pc:chgData name="Fu, Xinyuan (rdj4nv)" userId="209eecc1-5a55-47da-9008-71473fe32d19" providerId="ADAL" clId="{CE9EDA55-BC74-4013-B698-D099AEB68D6A}" dt="2024-09-26T06:21:39.183" v="7783" actId="14100"/>
        <pc:sldMkLst>
          <pc:docMk/>
          <pc:sldMk cId="241786381" sldId="441"/>
        </pc:sldMkLst>
        <pc:spChg chg="del">
          <ac:chgData name="Fu, Xinyuan (rdj4nv)" userId="209eecc1-5a55-47da-9008-71473fe32d19" providerId="ADAL" clId="{CE9EDA55-BC74-4013-B698-D099AEB68D6A}" dt="2024-09-26T02:44:03.729" v="5617" actId="478"/>
          <ac:spMkLst>
            <pc:docMk/>
            <pc:sldMk cId="241786381" sldId="441"/>
            <ac:spMk id="4" creationId="{C1F6EF7D-FDF0-2397-C6DA-653125A04D90}"/>
          </ac:spMkLst>
        </pc:spChg>
        <pc:spChg chg="del">
          <ac:chgData name="Fu, Xinyuan (rdj4nv)" userId="209eecc1-5a55-47da-9008-71473fe32d19" providerId="ADAL" clId="{CE9EDA55-BC74-4013-B698-D099AEB68D6A}" dt="2024-09-26T02:44:06.249" v="5618" actId="478"/>
          <ac:spMkLst>
            <pc:docMk/>
            <pc:sldMk cId="241786381" sldId="441"/>
            <ac:spMk id="6" creationId="{A6891385-338B-CC12-F8E7-BF9EC4AEC353}"/>
          </ac:spMkLst>
        </pc:spChg>
        <pc:spChg chg="add mod">
          <ac:chgData name="Fu, Xinyuan (rdj4nv)" userId="209eecc1-5a55-47da-9008-71473fe32d19" providerId="ADAL" clId="{CE9EDA55-BC74-4013-B698-D099AEB68D6A}" dt="2024-09-26T04:59:08.415" v="6864" actId="1076"/>
          <ac:spMkLst>
            <pc:docMk/>
            <pc:sldMk cId="241786381" sldId="441"/>
            <ac:spMk id="11" creationId="{402BA136-B48B-80BC-B37B-5B4A94BF9E1D}"/>
          </ac:spMkLst>
        </pc:spChg>
        <pc:spChg chg="add mod">
          <ac:chgData name="Fu, Xinyuan (rdj4nv)" userId="209eecc1-5a55-47da-9008-71473fe32d19" providerId="ADAL" clId="{CE9EDA55-BC74-4013-B698-D099AEB68D6A}" dt="2024-09-26T06:21:39.183" v="7783" actId="14100"/>
          <ac:spMkLst>
            <pc:docMk/>
            <pc:sldMk cId="241786381" sldId="441"/>
            <ac:spMk id="12" creationId="{FD7340B1-1653-CB5D-6234-9FEE3714DEE9}"/>
          </ac:spMkLst>
        </pc:spChg>
        <pc:spChg chg="mod">
          <ac:chgData name="Fu, Xinyuan (rdj4nv)" userId="209eecc1-5a55-47da-9008-71473fe32d19" providerId="ADAL" clId="{CE9EDA55-BC74-4013-B698-D099AEB68D6A}" dt="2024-09-26T05:43:41.839" v="6995" actId="20577"/>
          <ac:spMkLst>
            <pc:docMk/>
            <pc:sldMk cId="241786381" sldId="441"/>
            <ac:spMk id="73" creationId="{00000000-0000-0000-0000-000000000000}"/>
          </ac:spMkLst>
        </pc:spChg>
        <pc:graphicFrameChg chg="del">
          <ac:chgData name="Fu, Xinyuan (rdj4nv)" userId="209eecc1-5a55-47da-9008-71473fe32d19" providerId="ADAL" clId="{CE9EDA55-BC74-4013-B698-D099AEB68D6A}" dt="2024-09-26T02:44:07.670" v="5619" actId="478"/>
          <ac:graphicFrameMkLst>
            <pc:docMk/>
            <pc:sldMk cId="241786381" sldId="441"/>
            <ac:graphicFrameMk id="7" creationId="{2C72DB64-5264-BF2F-48E9-10D55F8C8A12}"/>
          </ac:graphicFrameMkLst>
        </pc:graphicFrameChg>
        <pc:picChg chg="add mod">
          <ac:chgData name="Fu, Xinyuan (rdj4nv)" userId="209eecc1-5a55-47da-9008-71473fe32d19" providerId="ADAL" clId="{CE9EDA55-BC74-4013-B698-D099AEB68D6A}" dt="2024-09-26T04:58:58.967" v="6860" actId="1076"/>
          <ac:picMkLst>
            <pc:docMk/>
            <pc:sldMk cId="241786381" sldId="441"/>
            <ac:picMk id="3" creationId="{0339B482-B6A7-80C4-5ABF-CDD5A5A2CCC0}"/>
          </ac:picMkLst>
        </pc:picChg>
        <pc:picChg chg="add mod">
          <ac:chgData name="Fu, Xinyuan (rdj4nv)" userId="209eecc1-5a55-47da-9008-71473fe32d19" providerId="ADAL" clId="{CE9EDA55-BC74-4013-B698-D099AEB68D6A}" dt="2024-09-26T02:44:59.266" v="5624" actId="1076"/>
          <ac:picMkLst>
            <pc:docMk/>
            <pc:sldMk cId="241786381" sldId="441"/>
            <ac:picMk id="10" creationId="{653311D1-F48F-1837-43BF-8CCE827F7032}"/>
          </ac:picMkLst>
        </pc:picChg>
      </pc:sldChg>
      <pc:sldChg chg="add del modTransition">
        <pc:chgData name="Fu, Xinyuan (rdj4nv)" userId="209eecc1-5a55-47da-9008-71473fe32d19" providerId="ADAL" clId="{CE9EDA55-BC74-4013-B698-D099AEB68D6A}" dt="2024-09-26T01:44:34.239" v="4066"/>
        <pc:sldMkLst>
          <pc:docMk/>
          <pc:sldMk cId="4002534793" sldId="441"/>
        </pc:sldMkLst>
      </pc:sldChg>
      <pc:sldChg chg="addSp modSp add del mod">
        <pc:chgData name="Fu, Xinyuan (rdj4nv)" userId="209eecc1-5a55-47da-9008-71473fe32d19" providerId="ADAL" clId="{CE9EDA55-BC74-4013-B698-D099AEB68D6A}" dt="2024-09-26T04:35:13.959" v="6690" actId="47"/>
        <pc:sldMkLst>
          <pc:docMk/>
          <pc:sldMk cId="477845709" sldId="442"/>
        </pc:sldMkLst>
        <pc:picChg chg="add mod">
          <ac:chgData name="Fu, Xinyuan (rdj4nv)" userId="209eecc1-5a55-47da-9008-71473fe32d19" providerId="ADAL" clId="{CE9EDA55-BC74-4013-B698-D099AEB68D6A}" dt="2024-09-26T03:38:50.203" v="5629"/>
          <ac:picMkLst>
            <pc:docMk/>
            <pc:sldMk cId="477845709" sldId="442"/>
            <ac:picMk id="2" creationId="{1A18AE65-54FB-54D3-85DD-B945D53B01AB}"/>
          </ac:picMkLst>
        </pc:picChg>
        <pc:picChg chg="mod">
          <ac:chgData name="Fu, Xinyuan (rdj4nv)" userId="209eecc1-5a55-47da-9008-71473fe32d19" providerId="ADAL" clId="{CE9EDA55-BC74-4013-B698-D099AEB68D6A}" dt="2024-09-26T03:38:12.713" v="5628" actId="1076"/>
          <ac:picMkLst>
            <pc:docMk/>
            <pc:sldMk cId="477845709" sldId="442"/>
            <ac:picMk id="10" creationId="{653311D1-F48F-1837-43BF-8CCE827F7032}"/>
          </ac:picMkLst>
        </pc:picChg>
      </pc:sldChg>
      <pc:sldChg chg="add del modTransition">
        <pc:chgData name="Fu, Xinyuan (rdj4nv)" userId="209eecc1-5a55-47da-9008-71473fe32d19" providerId="ADAL" clId="{CE9EDA55-BC74-4013-B698-D099AEB68D6A}" dt="2024-09-26T01:44:34.239" v="4066"/>
        <pc:sldMkLst>
          <pc:docMk/>
          <pc:sldMk cId="1708131429" sldId="442"/>
        </pc:sldMkLst>
      </pc:sldChg>
      <pc:sldChg chg="addSp delSp modSp add mod">
        <pc:chgData name="Fu, Xinyuan (rdj4nv)" userId="209eecc1-5a55-47da-9008-71473fe32d19" providerId="ADAL" clId="{CE9EDA55-BC74-4013-B698-D099AEB68D6A}" dt="2024-09-26T06:20:31.408" v="7655" actId="20577"/>
        <pc:sldMkLst>
          <pc:docMk/>
          <pc:sldMk cId="787776628" sldId="443"/>
        </pc:sldMkLst>
        <pc:spChg chg="add mod">
          <ac:chgData name="Fu, Xinyuan (rdj4nv)" userId="209eecc1-5a55-47da-9008-71473fe32d19" providerId="ADAL" clId="{CE9EDA55-BC74-4013-B698-D099AEB68D6A}" dt="2024-09-26T05:57:18.731" v="7254" actId="20577"/>
          <ac:spMkLst>
            <pc:docMk/>
            <pc:sldMk cId="787776628" sldId="443"/>
            <ac:spMk id="2" creationId="{22BEA975-35EC-21CF-E7E8-0B9CAD545D5C}"/>
          </ac:spMkLst>
        </pc:spChg>
        <pc:spChg chg="add mod">
          <ac:chgData name="Fu, Xinyuan (rdj4nv)" userId="209eecc1-5a55-47da-9008-71473fe32d19" providerId="ADAL" clId="{CE9EDA55-BC74-4013-B698-D099AEB68D6A}" dt="2024-09-26T04:21:58.046" v="6672" actId="1076"/>
          <ac:spMkLst>
            <pc:docMk/>
            <pc:sldMk cId="787776628" sldId="443"/>
            <ac:spMk id="4" creationId="{6A7F7C49-F0FD-C8EC-0166-B06F04D6D04F}"/>
          </ac:spMkLst>
        </pc:spChg>
        <pc:spChg chg="add mod">
          <ac:chgData name="Fu, Xinyuan (rdj4nv)" userId="209eecc1-5a55-47da-9008-71473fe32d19" providerId="ADAL" clId="{CE9EDA55-BC74-4013-B698-D099AEB68D6A}" dt="2024-09-26T04:23:10.212" v="6682" actId="14100"/>
          <ac:spMkLst>
            <pc:docMk/>
            <pc:sldMk cId="787776628" sldId="443"/>
            <ac:spMk id="11" creationId="{A3002628-B49F-9C90-920E-2E4F27B48885}"/>
          </ac:spMkLst>
        </pc:spChg>
        <pc:spChg chg="add mod">
          <ac:chgData name="Fu, Xinyuan (rdj4nv)" userId="209eecc1-5a55-47da-9008-71473fe32d19" providerId="ADAL" clId="{CE9EDA55-BC74-4013-B698-D099AEB68D6A}" dt="2024-09-26T06:19:50.855" v="7609" actId="20577"/>
          <ac:spMkLst>
            <pc:docMk/>
            <pc:sldMk cId="787776628" sldId="443"/>
            <ac:spMk id="13" creationId="{677E3878-DE25-1F61-9E71-BA668F6CD877}"/>
          </ac:spMkLst>
        </pc:spChg>
        <pc:spChg chg="add mod">
          <ac:chgData name="Fu, Xinyuan (rdj4nv)" userId="209eecc1-5a55-47da-9008-71473fe32d19" providerId="ADAL" clId="{CE9EDA55-BC74-4013-B698-D099AEB68D6A}" dt="2024-09-26T06:20:17.172" v="7633" actId="14100"/>
          <ac:spMkLst>
            <pc:docMk/>
            <pc:sldMk cId="787776628" sldId="443"/>
            <ac:spMk id="14" creationId="{7DDEFC42-218B-B12D-7093-BDDB2BC47324}"/>
          </ac:spMkLst>
        </pc:spChg>
        <pc:spChg chg="add mod">
          <ac:chgData name="Fu, Xinyuan (rdj4nv)" userId="209eecc1-5a55-47da-9008-71473fe32d19" providerId="ADAL" clId="{CE9EDA55-BC74-4013-B698-D099AEB68D6A}" dt="2024-09-26T06:20:31.408" v="7655" actId="20577"/>
          <ac:spMkLst>
            <pc:docMk/>
            <pc:sldMk cId="787776628" sldId="443"/>
            <ac:spMk id="15" creationId="{F42AD880-B07A-E00A-A2F7-C8BD82100403}"/>
          </ac:spMkLst>
        </pc:spChg>
        <pc:spChg chg="mod">
          <ac:chgData name="Fu, Xinyuan (rdj4nv)" userId="209eecc1-5a55-47da-9008-71473fe32d19" providerId="ADAL" clId="{CE9EDA55-BC74-4013-B698-D099AEB68D6A}" dt="2024-09-26T05:43:53.932" v="6999" actId="20577"/>
          <ac:spMkLst>
            <pc:docMk/>
            <pc:sldMk cId="787776628" sldId="443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CE9EDA55-BC74-4013-B698-D099AEB68D6A}" dt="2024-09-26T03:38:55.967" v="5631" actId="478"/>
          <ac:picMkLst>
            <pc:docMk/>
            <pc:sldMk cId="787776628" sldId="443"/>
            <ac:picMk id="3" creationId="{0339B482-B6A7-80C4-5ABF-CDD5A5A2CCC0}"/>
          </ac:picMkLst>
        </pc:picChg>
        <pc:picChg chg="add mod">
          <ac:chgData name="Fu, Xinyuan (rdj4nv)" userId="209eecc1-5a55-47da-9008-71473fe32d19" providerId="ADAL" clId="{CE9EDA55-BC74-4013-B698-D099AEB68D6A}" dt="2024-09-26T06:19:07.969" v="7497" actId="1076"/>
          <ac:picMkLst>
            <pc:docMk/>
            <pc:sldMk cId="787776628" sldId="443"/>
            <ac:picMk id="6" creationId="{50BE06A9-E7C6-477F-ED04-D8194117D4A7}"/>
          </ac:picMkLst>
        </pc:picChg>
        <pc:picChg chg="add mod modCrop">
          <ac:chgData name="Fu, Xinyuan (rdj4nv)" userId="209eecc1-5a55-47da-9008-71473fe32d19" providerId="ADAL" clId="{CE9EDA55-BC74-4013-B698-D099AEB68D6A}" dt="2024-09-26T04:22:00.669" v="6673" actId="1076"/>
          <ac:picMkLst>
            <pc:docMk/>
            <pc:sldMk cId="787776628" sldId="443"/>
            <ac:picMk id="7" creationId="{3D0E445F-D217-A823-3DD4-E7F03D4A0BD9}"/>
          </ac:picMkLst>
        </pc:picChg>
        <pc:picChg chg="add mod">
          <ac:chgData name="Fu, Xinyuan (rdj4nv)" userId="209eecc1-5a55-47da-9008-71473fe32d19" providerId="ADAL" clId="{CE9EDA55-BC74-4013-B698-D099AEB68D6A}" dt="2024-09-26T06:19:57.994" v="7610" actId="1076"/>
          <ac:picMkLst>
            <pc:docMk/>
            <pc:sldMk cId="787776628" sldId="443"/>
            <ac:picMk id="8" creationId="{7F16B4CD-9BF6-0B0C-FC12-9C832F0FF9F5}"/>
          </ac:picMkLst>
        </pc:picChg>
        <pc:picChg chg="del">
          <ac:chgData name="Fu, Xinyuan (rdj4nv)" userId="209eecc1-5a55-47da-9008-71473fe32d19" providerId="ADAL" clId="{CE9EDA55-BC74-4013-B698-D099AEB68D6A}" dt="2024-09-26T03:38:56.557" v="5632" actId="478"/>
          <ac:picMkLst>
            <pc:docMk/>
            <pc:sldMk cId="787776628" sldId="443"/>
            <ac:picMk id="10" creationId="{653311D1-F48F-1837-43BF-8CCE827F7032}"/>
          </ac:picMkLst>
        </pc:picChg>
        <pc:picChg chg="add del mod">
          <ac:chgData name="Fu, Xinyuan (rdj4nv)" userId="209eecc1-5a55-47da-9008-71473fe32d19" providerId="ADAL" clId="{CE9EDA55-BC74-4013-B698-D099AEB68D6A}" dt="2024-09-26T04:24:12.176" v="6688" actId="478"/>
          <ac:picMkLst>
            <pc:docMk/>
            <pc:sldMk cId="787776628" sldId="443"/>
            <ac:picMk id="12" creationId="{1C28D0C9-73E4-E0D0-8EF1-6266B230A942}"/>
          </ac:picMkLst>
        </pc:picChg>
      </pc:sldChg>
      <pc:sldChg chg="addSp delSp modSp add mod">
        <pc:chgData name="Fu, Xinyuan (rdj4nv)" userId="209eecc1-5a55-47da-9008-71473fe32d19" providerId="ADAL" clId="{CE9EDA55-BC74-4013-B698-D099AEB68D6A}" dt="2024-09-26T06:19:00.528" v="7496" actId="404"/>
        <pc:sldMkLst>
          <pc:docMk/>
          <pc:sldMk cId="1993301019" sldId="444"/>
        </pc:sldMkLst>
        <pc:spChg chg="del mod">
          <ac:chgData name="Fu, Xinyuan (rdj4nv)" userId="209eecc1-5a55-47da-9008-71473fe32d19" providerId="ADAL" clId="{CE9EDA55-BC74-4013-B698-D099AEB68D6A}" dt="2024-09-26T05:00:40.657" v="6871" actId="478"/>
          <ac:spMkLst>
            <pc:docMk/>
            <pc:sldMk cId="1993301019" sldId="444"/>
            <ac:spMk id="2" creationId="{22BEA975-35EC-21CF-E7E8-0B9CAD545D5C}"/>
          </ac:spMkLst>
        </pc:spChg>
        <pc:spChg chg="del">
          <ac:chgData name="Fu, Xinyuan (rdj4nv)" userId="209eecc1-5a55-47da-9008-71473fe32d19" providerId="ADAL" clId="{CE9EDA55-BC74-4013-B698-D099AEB68D6A}" dt="2024-09-26T05:00:44.533" v="6874" actId="478"/>
          <ac:spMkLst>
            <pc:docMk/>
            <pc:sldMk cId="1993301019" sldId="444"/>
            <ac:spMk id="4" creationId="{6A7F7C49-F0FD-C8EC-0166-B06F04D6D04F}"/>
          </ac:spMkLst>
        </pc:spChg>
        <pc:spChg chg="add del mod">
          <ac:chgData name="Fu, Xinyuan (rdj4nv)" userId="209eecc1-5a55-47da-9008-71473fe32d19" providerId="ADAL" clId="{CE9EDA55-BC74-4013-B698-D099AEB68D6A}" dt="2024-09-26T05:46:17.844" v="7006" actId="478"/>
          <ac:spMkLst>
            <pc:docMk/>
            <pc:sldMk cId="1993301019" sldId="444"/>
            <ac:spMk id="14" creationId="{421E33A0-A62C-AAD8-7B72-727C45A3EE3E}"/>
          </ac:spMkLst>
        </pc:spChg>
        <pc:spChg chg="add mod">
          <ac:chgData name="Fu, Xinyuan (rdj4nv)" userId="209eecc1-5a55-47da-9008-71473fe32d19" providerId="ADAL" clId="{CE9EDA55-BC74-4013-B698-D099AEB68D6A}" dt="2024-09-26T06:19:00.528" v="7496" actId="404"/>
          <ac:spMkLst>
            <pc:docMk/>
            <pc:sldMk cId="1993301019" sldId="444"/>
            <ac:spMk id="15" creationId="{1FC2A3E8-F82A-32C2-3016-74C1FB716136}"/>
          </ac:spMkLst>
        </pc:spChg>
        <pc:spChg chg="mod">
          <ac:chgData name="Fu, Xinyuan (rdj4nv)" userId="209eecc1-5a55-47da-9008-71473fe32d19" providerId="ADAL" clId="{CE9EDA55-BC74-4013-B698-D099AEB68D6A}" dt="2024-09-26T05:43:58.298" v="7001" actId="20577"/>
          <ac:spMkLst>
            <pc:docMk/>
            <pc:sldMk cId="1993301019" sldId="444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CE9EDA55-BC74-4013-B698-D099AEB68D6A}" dt="2024-09-26T05:00:41.803" v="6872" actId="478"/>
          <ac:picMkLst>
            <pc:docMk/>
            <pc:sldMk cId="1993301019" sldId="444"/>
            <ac:picMk id="6" creationId="{50BE06A9-E7C6-477F-ED04-D8194117D4A7}"/>
          </ac:picMkLst>
        </pc:picChg>
        <pc:picChg chg="del">
          <ac:chgData name="Fu, Xinyuan (rdj4nv)" userId="209eecc1-5a55-47da-9008-71473fe32d19" providerId="ADAL" clId="{CE9EDA55-BC74-4013-B698-D099AEB68D6A}" dt="2024-09-26T05:00:42.512" v="6873" actId="478"/>
          <ac:picMkLst>
            <pc:docMk/>
            <pc:sldMk cId="1993301019" sldId="444"/>
            <ac:picMk id="7" creationId="{3D0E445F-D217-A823-3DD4-E7F03D4A0BD9}"/>
          </ac:picMkLst>
        </pc:picChg>
        <pc:picChg chg="del">
          <ac:chgData name="Fu, Xinyuan (rdj4nv)" userId="209eecc1-5a55-47da-9008-71473fe32d19" providerId="ADAL" clId="{CE9EDA55-BC74-4013-B698-D099AEB68D6A}" dt="2024-09-26T05:00:45.277" v="6875" actId="478"/>
          <ac:picMkLst>
            <pc:docMk/>
            <pc:sldMk cId="1993301019" sldId="444"/>
            <ac:picMk id="8" creationId="{7F16B4CD-9BF6-0B0C-FC12-9C832F0FF9F5}"/>
          </ac:picMkLst>
        </pc:picChg>
        <pc:picChg chg="add mod">
          <ac:chgData name="Fu, Xinyuan (rdj4nv)" userId="209eecc1-5a55-47da-9008-71473fe32d19" providerId="ADAL" clId="{CE9EDA55-BC74-4013-B698-D099AEB68D6A}" dt="2024-09-26T06:18:12.394" v="7444" actId="1076"/>
          <ac:picMkLst>
            <pc:docMk/>
            <pc:sldMk cId="1993301019" sldId="444"/>
            <ac:picMk id="10" creationId="{13B16DDA-EF89-5F88-A8A6-585737D7015E}"/>
          </ac:picMkLst>
        </pc:picChg>
        <pc:picChg chg="add mod ord">
          <ac:chgData name="Fu, Xinyuan (rdj4nv)" userId="209eecc1-5a55-47da-9008-71473fe32d19" providerId="ADAL" clId="{CE9EDA55-BC74-4013-B698-D099AEB68D6A}" dt="2024-09-26T05:02:43.932" v="6890" actId="1076"/>
          <ac:picMkLst>
            <pc:docMk/>
            <pc:sldMk cId="1993301019" sldId="444"/>
            <ac:picMk id="13" creationId="{CD5CAB6B-51A8-609A-B430-15A534AAD2C3}"/>
          </ac:picMkLst>
        </pc:picChg>
      </pc:sldChg>
      <pc:sldChg chg="addSp delSp modSp add mod">
        <pc:chgData name="Fu, Xinyuan (rdj4nv)" userId="209eecc1-5a55-47da-9008-71473fe32d19" providerId="ADAL" clId="{CE9EDA55-BC74-4013-B698-D099AEB68D6A}" dt="2024-09-26T06:36:23.836" v="8139" actId="1076"/>
        <pc:sldMkLst>
          <pc:docMk/>
          <pc:sldMk cId="1072443542" sldId="445"/>
        </pc:sldMkLst>
        <pc:spChg chg="add mod">
          <ac:chgData name="Fu, Xinyuan (rdj4nv)" userId="209eecc1-5a55-47da-9008-71473fe32d19" providerId="ADAL" clId="{CE9EDA55-BC74-4013-B698-D099AEB68D6A}" dt="2024-09-26T06:36:23.836" v="8139" actId="1076"/>
          <ac:spMkLst>
            <pc:docMk/>
            <pc:sldMk cId="1072443542" sldId="445"/>
            <ac:spMk id="2" creationId="{65375185-72A3-DBF1-DA19-82C23918183C}"/>
          </ac:spMkLst>
        </pc:spChg>
        <pc:spChg chg="mod">
          <ac:chgData name="Fu, Xinyuan (rdj4nv)" userId="209eecc1-5a55-47da-9008-71473fe32d19" providerId="ADAL" clId="{CE9EDA55-BC74-4013-B698-D099AEB68D6A}" dt="2024-09-26T06:30:34.956" v="8012" actId="404"/>
          <ac:spMkLst>
            <pc:docMk/>
            <pc:sldMk cId="1072443542" sldId="445"/>
            <ac:spMk id="14" creationId="{421E33A0-A62C-AAD8-7B72-727C45A3EE3E}"/>
          </ac:spMkLst>
        </pc:spChg>
        <pc:spChg chg="mod">
          <ac:chgData name="Fu, Xinyuan (rdj4nv)" userId="209eecc1-5a55-47da-9008-71473fe32d19" providerId="ADAL" clId="{CE9EDA55-BC74-4013-B698-D099AEB68D6A}" dt="2024-09-26T06:18:02.399" v="7443" actId="20577"/>
          <ac:spMkLst>
            <pc:docMk/>
            <pc:sldMk cId="1072443542" sldId="445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CE9EDA55-BC74-4013-B698-D099AEB68D6A}" dt="2024-09-26T06:30:44.784" v="8015" actId="1076"/>
          <ac:picMkLst>
            <pc:docMk/>
            <pc:sldMk cId="1072443542" sldId="445"/>
            <ac:picMk id="4" creationId="{FFD616C6-4323-4037-FB1F-2D0CE9278D22}"/>
          </ac:picMkLst>
        </pc:picChg>
        <pc:picChg chg="del">
          <ac:chgData name="Fu, Xinyuan (rdj4nv)" userId="209eecc1-5a55-47da-9008-71473fe32d19" providerId="ADAL" clId="{CE9EDA55-BC74-4013-B698-D099AEB68D6A}" dt="2024-09-26T05:48:58.652" v="7007" actId="478"/>
          <ac:picMkLst>
            <pc:docMk/>
            <pc:sldMk cId="1072443542" sldId="445"/>
            <ac:picMk id="10" creationId="{13B16DDA-EF89-5F88-A8A6-585737D7015E}"/>
          </ac:picMkLst>
        </pc:picChg>
        <pc:picChg chg="del">
          <ac:chgData name="Fu, Xinyuan (rdj4nv)" userId="209eecc1-5a55-47da-9008-71473fe32d19" providerId="ADAL" clId="{CE9EDA55-BC74-4013-B698-D099AEB68D6A}" dt="2024-09-26T05:49:15.423" v="7029" actId="478"/>
          <ac:picMkLst>
            <pc:docMk/>
            <pc:sldMk cId="1072443542" sldId="445"/>
            <ac:picMk id="13" creationId="{CD5CAB6B-51A8-609A-B430-15A534AAD2C3}"/>
          </ac:picMkLst>
        </pc:picChg>
      </pc:sldChg>
    </pc:docChg>
  </pc:docChgLst>
  <pc:docChgLst>
    <pc:chgData name="Fu, Xinyuan (rdj4nv)" userId="209eecc1-5a55-47da-9008-71473fe32d19" providerId="ADAL" clId="{65F8EFAF-FC6B-491D-BF08-59E8C9E89F03}"/>
    <pc:docChg chg="undo redo custSel addSld delSld modSld sldOrd">
      <pc:chgData name="Fu, Xinyuan (rdj4nv)" userId="209eecc1-5a55-47da-9008-71473fe32d19" providerId="ADAL" clId="{65F8EFAF-FC6B-491D-BF08-59E8C9E89F03}" dt="2024-10-28T13:12:15.659" v="4093" actId="20577"/>
      <pc:docMkLst>
        <pc:docMk/>
      </pc:docMkLst>
      <pc:sldChg chg="del">
        <pc:chgData name="Fu, Xinyuan (rdj4nv)" userId="209eecc1-5a55-47da-9008-71473fe32d19" providerId="ADAL" clId="{65F8EFAF-FC6B-491D-BF08-59E8C9E89F03}" dt="2024-10-27T19:46:35.296" v="1" actId="47"/>
        <pc:sldMkLst>
          <pc:docMk/>
          <pc:sldMk cId="3194010542" sldId="449"/>
        </pc:sldMkLst>
      </pc:sldChg>
      <pc:sldChg chg="del">
        <pc:chgData name="Fu, Xinyuan (rdj4nv)" userId="209eecc1-5a55-47da-9008-71473fe32d19" providerId="ADAL" clId="{65F8EFAF-FC6B-491D-BF08-59E8C9E89F03}" dt="2024-10-27T19:46:37.636" v="3" actId="47"/>
        <pc:sldMkLst>
          <pc:docMk/>
          <pc:sldMk cId="3833784746" sldId="468"/>
        </pc:sldMkLst>
      </pc:sldChg>
      <pc:sldChg chg="del">
        <pc:chgData name="Fu, Xinyuan (rdj4nv)" userId="209eecc1-5a55-47da-9008-71473fe32d19" providerId="ADAL" clId="{65F8EFAF-FC6B-491D-BF08-59E8C9E89F03}" dt="2024-10-27T19:46:36.343" v="2" actId="47"/>
        <pc:sldMkLst>
          <pc:docMk/>
          <pc:sldMk cId="1138154105" sldId="469"/>
        </pc:sldMkLst>
      </pc:sldChg>
      <pc:sldChg chg="modSp add mod">
        <pc:chgData name="Fu, Xinyuan (rdj4nv)" userId="209eecc1-5a55-47da-9008-71473fe32d19" providerId="ADAL" clId="{65F8EFAF-FC6B-491D-BF08-59E8C9E89F03}" dt="2024-10-27T20:22:12.202" v="60" actId="20577"/>
        <pc:sldMkLst>
          <pc:docMk/>
          <pc:sldMk cId="2357972574" sldId="470"/>
        </pc:sldMkLst>
        <pc:spChg chg="mod">
          <ac:chgData name="Fu, Xinyuan (rdj4nv)" userId="209eecc1-5a55-47da-9008-71473fe32d19" providerId="ADAL" clId="{65F8EFAF-FC6B-491D-BF08-59E8C9E89F03}" dt="2024-10-27T20:22:12.202" v="60" actId="20577"/>
          <ac:spMkLst>
            <pc:docMk/>
            <pc:sldMk cId="2357972574" sldId="470"/>
            <ac:spMk id="73" creationId="{00000000-0000-0000-0000-000000000000}"/>
          </ac:spMkLst>
        </pc:spChg>
      </pc:sldChg>
      <pc:sldChg chg="addSp modSp add mod">
        <pc:chgData name="Fu, Xinyuan (rdj4nv)" userId="209eecc1-5a55-47da-9008-71473fe32d19" providerId="ADAL" clId="{65F8EFAF-FC6B-491D-BF08-59E8C9E89F03}" dt="2024-10-28T02:07:42.373" v="1763" actId="1076"/>
        <pc:sldMkLst>
          <pc:docMk/>
          <pc:sldMk cId="991959524" sldId="471"/>
        </pc:sldMkLst>
        <pc:spChg chg="mod">
          <ac:chgData name="Fu, Xinyuan (rdj4nv)" userId="209eecc1-5a55-47da-9008-71473fe32d19" providerId="ADAL" clId="{65F8EFAF-FC6B-491D-BF08-59E8C9E89F03}" dt="2024-10-28T01:53:08.268" v="1692" actId="1076"/>
          <ac:spMkLst>
            <pc:docMk/>
            <pc:sldMk cId="991959524" sldId="471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7T20:22:35.437" v="82" actId="20577"/>
          <ac:spMkLst>
            <pc:docMk/>
            <pc:sldMk cId="991959524" sldId="471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65F8EFAF-FC6B-491D-BF08-59E8C9E89F03}" dt="2024-10-28T02:07:42.373" v="1763" actId="1076"/>
          <ac:picMkLst>
            <pc:docMk/>
            <pc:sldMk cId="991959524" sldId="471"/>
            <ac:picMk id="6" creationId="{5C7D4E29-1E06-6979-50B6-043775ED2F02}"/>
          </ac:picMkLst>
        </pc:picChg>
        <pc:picChg chg="mod">
          <ac:chgData name="Fu, Xinyuan (rdj4nv)" userId="209eecc1-5a55-47da-9008-71473fe32d19" providerId="ADAL" clId="{65F8EFAF-FC6B-491D-BF08-59E8C9E89F03}" dt="2024-10-27T20:06:10.573" v="4" actId="1076"/>
          <ac:picMkLst>
            <pc:docMk/>
            <pc:sldMk cId="991959524" sldId="471"/>
            <ac:picMk id="7" creationId="{D9F4E139-888C-7827-4581-1918C8BC44F8}"/>
          </ac:picMkLst>
        </pc:picChg>
      </pc:sldChg>
      <pc:sldChg chg="addSp delSp modSp add mod">
        <pc:chgData name="Fu, Xinyuan (rdj4nv)" userId="209eecc1-5a55-47da-9008-71473fe32d19" providerId="ADAL" clId="{65F8EFAF-FC6B-491D-BF08-59E8C9E89F03}" dt="2024-10-28T13:12:15.659" v="4093" actId="20577"/>
        <pc:sldMkLst>
          <pc:docMk/>
          <pc:sldMk cId="3390415049" sldId="472"/>
        </pc:sldMkLst>
        <pc:spChg chg="del">
          <ac:chgData name="Fu, Xinyuan (rdj4nv)" userId="209eecc1-5a55-47da-9008-71473fe32d19" providerId="ADAL" clId="{65F8EFAF-FC6B-491D-BF08-59E8C9E89F03}" dt="2024-10-28T01:42:04.823" v="1553" actId="478"/>
          <ac:spMkLst>
            <pc:docMk/>
            <pc:sldMk cId="3390415049" sldId="472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65F8EFAF-FC6B-491D-BF08-59E8C9E89F03}" dt="2024-10-28T02:01:07.524" v="1733" actId="20577"/>
          <ac:spMkLst>
            <pc:docMk/>
            <pc:sldMk cId="3390415049" sldId="472"/>
            <ac:spMk id="4" creationId="{3B4571AA-A499-2F2E-F44F-D0E962EE1147}"/>
          </ac:spMkLst>
        </pc:spChg>
        <pc:spChg chg="add del mod">
          <ac:chgData name="Fu, Xinyuan (rdj4nv)" userId="209eecc1-5a55-47da-9008-71473fe32d19" providerId="ADAL" clId="{65F8EFAF-FC6B-491D-BF08-59E8C9E89F03}" dt="2024-10-28T01:47:33.924" v="1598" actId="478"/>
          <ac:spMkLst>
            <pc:docMk/>
            <pc:sldMk cId="3390415049" sldId="472"/>
            <ac:spMk id="6" creationId="{7554DCF6-1202-3B83-BFC3-C07197FAD06B}"/>
          </ac:spMkLst>
        </pc:spChg>
        <pc:spChg chg="add mod">
          <ac:chgData name="Fu, Xinyuan (rdj4nv)" userId="209eecc1-5a55-47da-9008-71473fe32d19" providerId="ADAL" clId="{65F8EFAF-FC6B-491D-BF08-59E8C9E89F03}" dt="2024-10-28T02:12:58.420" v="1766" actId="1076"/>
          <ac:spMkLst>
            <pc:docMk/>
            <pc:sldMk cId="3390415049" sldId="472"/>
            <ac:spMk id="13" creationId="{4B019CDD-B0B7-68C3-40D3-6B8D293A65C8}"/>
          </ac:spMkLst>
        </pc:spChg>
        <pc:spChg chg="add mod">
          <ac:chgData name="Fu, Xinyuan (rdj4nv)" userId="209eecc1-5a55-47da-9008-71473fe32d19" providerId="ADAL" clId="{65F8EFAF-FC6B-491D-BF08-59E8C9E89F03}" dt="2024-10-28T02:13:49.057" v="1893" actId="20577"/>
          <ac:spMkLst>
            <pc:docMk/>
            <pc:sldMk cId="3390415049" sldId="472"/>
            <ac:spMk id="14" creationId="{A571585A-72E2-C165-9D2E-E667C834F752}"/>
          </ac:spMkLst>
        </pc:spChg>
        <pc:spChg chg="add mod">
          <ac:chgData name="Fu, Xinyuan (rdj4nv)" userId="209eecc1-5a55-47da-9008-71473fe32d19" providerId="ADAL" clId="{65F8EFAF-FC6B-491D-BF08-59E8C9E89F03}" dt="2024-10-28T02:14:01.755" v="1899" actId="14100"/>
          <ac:spMkLst>
            <pc:docMk/>
            <pc:sldMk cId="3390415049" sldId="472"/>
            <ac:spMk id="15" creationId="{EBEE6193-3632-1C4A-E791-242E9F2C842E}"/>
          </ac:spMkLst>
        </pc:spChg>
        <pc:spChg chg="del">
          <ac:chgData name="Fu, Xinyuan (rdj4nv)" userId="209eecc1-5a55-47da-9008-71473fe32d19" providerId="ADAL" clId="{65F8EFAF-FC6B-491D-BF08-59E8C9E89F03}" dt="2024-10-28T01:42:02.481" v="1551" actId="478"/>
          <ac:spMkLst>
            <pc:docMk/>
            <pc:sldMk cId="3390415049" sldId="472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03.494" v="1552" actId="478"/>
          <ac:spMkLst>
            <pc:docMk/>
            <pc:sldMk cId="3390415049" sldId="472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8T13:12:15.659" v="4093" actId="20577"/>
          <ac:spMkLst>
            <pc:docMk/>
            <pc:sldMk cId="3390415049" sldId="472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65F8EFAF-FC6B-491D-BF08-59E8C9E89F03}" dt="2024-10-27T20:06:22.029" v="9" actId="478"/>
          <ac:picMkLst>
            <pc:docMk/>
            <pc:sldMk cId="3390415049" sldId="472"/>
            <ac:picMk id="5" creationId="{8BC8DEC5-2CD2-211C-F40F-BBD3486CFCDD}"/>
          </ac:picMkLst>
        </pc:picChg>
        <pc:picChg chg="del">
          <ac:chgData name="Fu, Xinyuan (rdj4nv)" userId="209eecc1-5a55-47da-9008-71473fe32d19" providerId="ADAL" clId="{65F8EFAF-FC6B-491D-BF08-59E8C9E89F03}" dt="2024-10-27T20:06:21.440" v="8" actId="478"/>
          <ac:picMkLst>
            <pc:docMk/>
            <pc:sldMk cId="3390415049" sldId="472"/>
            <ac:picMk id="7" creationId="{A24579E9-4EF5-3782-ADEC-BCB01CBF5B47}"/>
          </ac:picMkLst>
        </pc:picChg>
        <pc:picChg chg="add mod">
          <ac:chgData name="Fu, Xinyuan (rdj4nv)" userId="209eecc1-5a55-47da-9008-71473fe32d19" providerId="ADAL" clId="{65F8EFAF-FC6B-491D-BF08-59E8C9E89F03}" dt="2024-10-28T02:00:19.258" v="1727" actId="1076"/>
          <ac:picMkLst>
            <pc:docMk/>
            <pc:sldMk cId="3390415049" sldId="472"/>
            <ac:picMk id="10" creationId="{578F2DBB-0442-9A41-7A36-B7E597AD0983}"/>
          </ac:picMkLst>
        </pc:picChg>
        <pc:picChg chg="add mod">
          <ac:chgData name="Fu, Xinyuan (rdj4nv)" userId="209eecc1-5a55-47da-9008-71473fe32d19" providerId="ADAL" clId="{65F8EFAF-FC6B-491D-BF08-59E8C9E89F03}" dt="2024-10-28T02:00:12.331" v="1724" actId="1076"/>
          <ac:picMkLst>
            <pc:docMk/>
            <pc:sldMk cId="3390415049" sldId="472"/>
            <ac:picMk id="12" creationId="{48E8EC22-C3FB-18E8-5136-EF6C2969EFD5}"/>
          </ac:picMkLst>
        </pc:picChg>
      </pc:sldChg>
      <pc:sldChg chg="addSp delSp modSp add mod">
        <pc:chgData name="Fu, Xinyuan (rdj4nv)" userId="209eecc1-5a55-47da-9008-71473fe32d19" providerId="ADAL" clId="{65F8EFAF-FC6B-491D-BF08-59E8C9E89F03}" dt="2024-10-28T02:51:15.261" v="4040" actId="20577"/>
        <pc:sldMkLst>
          <pc:docMk/>
          <pc:sldMk cId="14451258" sldId="473"/>
        </pc:sldMkLst>
        <pc:spChg chg="del">
          <ac:chgData name="Fu, Xinyuan (rdj4nv)" userId="209eecc1-5a55-47da-9008-71473fe32d19" providerId="ADAL" clId="{65F8EFAF-FC6B-491D-BF08-59E8C9E89F03}" dt="2024-10-28T01:42:10.968" v="1556" actId="478"/>
          <ac:spMkLst>
            <pc:docMk/>
            <pc:sldMk cId="14451258" sldId="473"/>
            <ac:spMk id="2" creationId="{7C79F75E-5765-B55F-BA36-C91CD74ABBFE}"/>
          </ac:spMkLst>
        </pc:spChg>
        <pc:spChg chg="add del mod">
          <ac:chgData name="Fu, Xinyuan (rdj4nv)" userId="209eecc1-5a55-47da-9008-71473fe32d19" providerId="ADAL" clId="{65F8EFAF-FC6B-491D-BF08-59E8C9E89F03}" dt="2024-10-28T02:16:12.946" v="2117" actId="21"/>
          <ac:spMkLst>
            <pc:docMk/>
            <pc:sldMk cId="14451258" sldId="473"/>
            <ac:spMk id="11" creationId="{497FC6CA-9975-1E59-7C90-5FADC8FBB1E1}"/>
          </ac:spMkLst>
        </pc:spChg>
        <pc:spChg chg="add mod">
          <ac:chgData name="Fu, Xinyuan (rdj4nv)" userId="209eecc1-5a55-47da-9008-71473fe32d19" providerId="ADAL" clId="{65F8EFAF-FC6B-491D-BF08-59E8C9E89F03}" dt="2024-10-28T02:16:22.958" v="2126" actId="20577"/>
          <ac:spMkLst>
            <pc:docMk/>
            <pc:sldMk cId="14451258" sldId="473"/>
            <ac:spMk id="12" creationId="{C307EFA3-39F7-0823-A97D-E4BD4410A417}"/>
          </ac:spMkLst>
        </pc:spChg>
        <pc:spChg chg="del">
          <ac:chgData name="Fu, Xinyuan (rdj4nv)" userId="209eecc1-5a55-47da-9008-71473fe32d19" providerId="ADAL" clId="{65F8EFAF-FC6B-491D-BF08-59E8C9E89F03}" dt="2024-10-28T01:42:08.332" v="1554" actId="478"/>
          <ac:spMkLst>
            <pc:docMk/>
            <pc:sldMk cId="14451258" sldId="473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09.559" v="1555" actId="478"/>
          <ac:spMkLst>
            <pc:docMk/>
            <pc:sldMk cId="14451258" sldId="473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8T02:51:15.261" v="4040" actId="20577"/>
          <ac:spMkLst>
            <pc:docMk/>
            <pc:sldMk cId="14451258" sldId="473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65F8EFAF-FC6B-491D-BF08-59E8C9E89F03}" dt="2024-10-27T22:45:28.882" v="1021" actId="478"/>
          <ac:picMkLst>
            <pc:docMk/>
            <pc:sldMk cId="14451258" sldId="473"/>
            <ac:picMk id="5" creationId="{8BC8DEC5-2CD2-211C-F40F-BBD3486CFCDD}"/>
          </ac:picMkLst>
        </pc:picChg>
        <pc:picChg chg="add mod">
          <ac:chgData name="Fu, Xinyuan (rdj4nv)" userId="209eecc1-5a55-47da-9008-71473fe32d19" providerId="ADAL" clId="{65F8EFAF-FC6B-491D-BF08-59E8C9E89F03}" dt="2024-10-28T02:16:31.697" v="2131" actId="14100"/>
          <ac:picMkLst>
            <pc:docMk/>
            <pc:sldMk cId="14451258" sldId="473"/>
            <ac:picMk id="6" creationId="{C98C903A-E75E-D92B-EE5F-58D9B8C19DBE}"/>
          </ac:picMkLst>
        </pc:picChg>
        <pc:picChg chg="del">
          <ac:chgData name="Fu, Xinyuan (rdj4nv)" userId="209eecc1-5a55-47da-9008-71473fe32d19" providerId="ADAL" clId="{65F8EFAF-FC6B-491D-BF08-59E8C9E89F03}" dt="2024-10-27T22:45:28.493" v="1020" actId="478"/>
          <ac:picMkLst>
            <pc:docMk/>
            <pc:sldMk cId="14451258" sldId="473"/>
            <ac:picMk id="7" creationId="{A24579E9-4EF5-3782-ADEC-BCB01CBF5B47}"/>
          </ac:picMkLst>
        </pc:picChg>
        <pc:picChg chg="add mod">
          <ac:chgData name="Fu, Xinyuan (rdj4nv)" userId="209eecc1-5a55-47da-9008-71473fe32d19" providerId="ADAL" clId="{65F8EFAF-FC6B-491D-BF08-59E8C9E89F03}" dt="2024-10-28T02:16:27.815" v="2129" actId="1076"/>
          <ac:picMkLst>
            <pc:docMk/>
            <pc:sldMk cId="14451258" sldId="473"/>
            <ac:picMk id="10" creationId="{38CB6BF6-AF9F-1EC0-BAF7-57554C13DF18}"/>
          </ac:picMkLst>
        </pc:picChg>
      </pc:sldChg>
      <pc:sldChg chg="addSp delSp modSp add mod ord">
        <pc:chgData name="Fu, Xinyuan (rdj4nv)" userId="209eecc1-5a55-47da-9008-71473fe32d19" providerId="ADAL" clId="{65F8EFAF-FC6B-491D-BF08-59E8C9E89F03}" dt="2024-10-28T02:48:30.627" v="3804"/>
        <pc:sldMkLst>
          <pc:docMk/>
          <pc:sldMk cId="376314867" sldId="474"/>
        </pc:sldMkLst>
        <pc:spChg chg="del mod">
          <ac:chgData name="Fu, Xinyuan (rdj4nv)" userId="209eecc1-5a55-47da-9008-71473fe32d19" providerId="ADAL" clId="{65F8EFAF-FC6B-491D-BF08-59E8C9E89F03}" dt="2024-10-28T01:41:57.185" v="1549" actId="478"/>
          <ac:spMkLst>
            <pc:docMk/>
            <pc:sldMk cId="376314867" sldId="474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65F8EFAF-FC6B-491D-BF08-59E8C9E89F03}" dt="2024-10-28T01:22:03.956" v="1395" actId="208"/>
          <ac:spMkLst>
            <pc:docMk/>
            <pc:sldMk cId="376314867" sldId="474"/>
            <ac:spMk id="8" creationId="{F3ED5056-CEC0-A0EA-5D6A-F0636ABE2458}"/>
          </ac:spMkLst>
        </pc:spChg>
        <pc:spChg chg="add mod">
          <ac:chgData name="Fu, Xinyuan (rdj4nv)" userId="209eecc1-5a55-47da-9008-71473fe32d19" providerId="ADAL" clId="{65F8EFAF-FC6B-491D-BF08-59E8C9E89F03}" dt="2024-10-28T01:22:32.906" v="1401" actId="17032"/>
          <ac:spMkLst>
            <pc:docMk/>
            <pc:sldMk cId="376314867" sldId="474"/>
            <ac:spMk id="10" creationId="{16CED3C8-1DEE-3D89-46E7-E0F99E08E344}"/>
          </ac:spMkLst>
        </pc:spChg>
        <pc:spChg chg="add del mod">
          <ac:chgData name="Fu, Xinyuan (rdj4nv)" userId="209eecc1-5a55-47da-9008-71473fe32d19" providerId="ADAL" clId="{65F8EFAF-FC6B-491D-BF08-59E8C9E89F03}" dt="2024-10-28T02:03:13.154" v="1747"/>
          <ac:spMkLst>
            <pc:docMk/>
            <pc:sldMk cId="376314867" sldId="474"/>
            <ac:spMk id="17" creationId="{3F65D94B-3861-B79A-2732-94FB869696B3}"/>
          </ac:spMkLst>
        </pc:spChg>
        <pc:spChg chg="add mod">
          <ac:chgData name="Fu, Xinyuan (rdj4nv)" userId="209eecc1-5a55-47da-9008-71473fe32d19" providerId="ADAL" clId="{65F8EFAF-FC6B-491D-BF08-59E8C9E89F03}" dt="2024-10-28T02:12:51.337" v="1765" actId="1076"/>
          <ac:spMkLst>
            <pc:docMk/>
            <pc:sldMk cId="376314867" sldId="474"/>
            <ac:spMk id="18" creationId="{8809E7AB-D56C-2BCC-94FA-80AB385DE4FC}"/>
          </ac:spMkLst>
        </pc:spChg>
        <pc:spChg chg="del mod">
          <ac:chgData name="Fu, Xinyuan (rdj4nv)" userId="209eecc1-5a55-47da-9008-71473fe32d19" providerId="ADAL" clId="{65F8EFAF-FC6B-491D-BF08-59E8C9E89F03}" dt="2024-10-28T01:41:56.299" v="1548" actId="478"/>
          <ac:spMkLst>
            <pc:docMk/>
            <pc:sldMk cId="376314867" sldId="474"/>
            <ac:spMk id="19" creationId="{FA49793A-2675-8F59-2FAE-3F38A0EDF335}"/>
          </ac:spMkLst>
        </pc:spChg>
        <pc:spChg chg="del mod">
          <ac:chgData name="Fu, Xinyuan (rdj4nv)" userId="209eecc1-5a55-47da-9008-71473fe32d19" providerId="ADAL" clId="{65F8EFAF-FC6B-491D-BF08-59E8C9E89F03}" dt="2024-10-28T01:41:58.545" v="1550" actId="478"/>
          <ac:spMkLst>
            <pc:docMk/>
            <pc:sldMk cId="376314867" sldId="474"/>
            <ac:spMk id="20" creationId="{C2BC1818-00C7-A86F-73B2-547F5BE6C6A8}"/>
          </ac:spMkLst>
        </pc:spChg>
        <pc:spChg chg="add mod">
          <ac:chgData name="Fu, Xinyuan (rdj4nv)" userId="209eecc1-5a55-47da-9008-71473fe32d19" providerId="ADAL" clId="{65F8EFAF-FC6B-491D-BF08-59E8C9E89F03}" dt="2024-10-28T02:14:57.050" v="1955" actId="20577"/>
          <ac:spMkLst>
            <pc:docMk/>
            <pc:sldMk cId="376314867" sldId="474"/>
            <ac:spMk id="21" creationId="{B7934B8E-A85D-182D-A091-E8083C28E453}"/>
          </ac:spMkLst>
        </pc:spChg>
        <pc:spChg chg="add mod">
          <ac:chgData name="Fu, Xinyuan (rdj4nv)" userId="209eecc1-5a55-47da-9008-71473fe32d19" providerId="ADAL" clId="{65F8EFAF-FC6B-491D-BF08-59E8C9E89F03}" dt="2024-10-28T02:15:19.060" v="1997" actId="20577"/>
          <ac:spMkLst>
            <pc:docMk/>
            <pc:sldMk cId="376314867" sldId="474"/>
            <ac:spMk id="22" creationId="{098BAE1D-D47C-6873-A1B7-12F011896279}"/>
          </ac:spMkLst>
        </pc:spChg>
        <pc:spChg chg="mod">
          <ac:chgData name="Fu, Xinyuan (rdj4nv)" userId="209eecc1-5a55-47da-9008-71473fe32d19" providerId="ADAL" clId="{65F8EFAF-FC6B-491D-BF08-59E8C9E89F03}" dt="2024-10-28T02:48:30.627" v="3804"/>
          <ac:spMkLst>
            <pc:docMk/>
            <pc:sldMk cId="376314867" sldId="474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65F8EFAF-FC6B-491D-BF08-59E8C9E89F03}" dt="2024-10-28T00:09:07.685" v="1382" actId="1076"/>
          <ac:picMkLst>
            <pc:docMk/>
            <pc:sldMk cId="376314867" sldId="474"/>
            <ac:picMk id="5" creationId="{59121C16-2B61-AC3E-578B-BB2E8E3D8624}"/>
          </ac:picMkLst>
        </pc:picChg>
        <pc:picChg chg="add mod">
          <ac:chgData name="Fu, Xinyuan (rdj4nv)" userId="209eecc1-5a55-47da-9008-71473fe32d19" providerId="ADAL" clId="{65F8EFAF-FC6B-491D-BF08-59E8C9E89F03}" dt="2024-10-28T00:15:34.794" v="1389" actId="14100"/>
          <ac:picMkLst>
            <pc:docMk/>
            <pc:sldMk cId="376314867" sldId="474"/>
            <ac:picMk id="7" creationId="{C9B6B0C4-5F68-E193-5F59-CBE190819962}"/>
          </ac:picMkLst>
        </pc:picChg>
        <pc:picChg chg="add del mod">
          <ac:chgData name="Fu, Xinyuan (rdj4nv)" userId="209eecc1-5a55-47da-9008-71473fe32d19" providerId="ADAL" clId="{65F8EFAF-FC6B-491D-BF08-59E8C9E89F03}" dt="2024-10-28T02:02:29.205" v="1744" actId="478"/>
          <ac:picMkLst>
            <pc:docMk/>
            <pc:sldMk cId="376314867" sldId="474"/>
            <ac:picMk id="14" creationId="{C3B7E6C5-C391-9B17-A006-E369790E5593}"/>
          </ac:picMkLst>
        </pc:picChg>
        <pc:picChg chg="add del mod">
          <ac:chgData name="Fu, Xinyuan (rdj4nv)" userId="209eecc1-5a55-47da-9008-71473fe32d19" providerId="ADAL" clId="{65F8EFAF-FC6B-491D-BF08-59E8C9E89F03}" dt="2024-10-28T02:02:28.321" v="1743" actId="478"/>
          <ac:picMkLst>
            <pc:docMk/>
            <pc:sldMk cId="376314867" sldId="474"/>
            <ac:picMk id="16" creationId="{9814570B-9A4E-30A2-96FC-565F7A84B119}"/>
          </ac:picMkLst>
        </pc:picChg>
        <pc:cxnChg chg="add mod">
          <ac:chgData name="Fu, Xinyuan (rdj4nv)" userId="209eecc1-5a55-47da-9008-71473fe32d19" providerId="ADAL" clId="{65F8EFAF-FC6B-491D-BF08-59E8C9E89F03}" dt="2024-10-28T01:22:42.380" v="1404" actId="208"/>
          <ac:cxnSpMkLst>
            <pc:docMk/>
            <pc:sldMk cId="376314867" sldId="474"/>
            <ac:cxnSpMk id="12" creationId="{EDCF17AF-B656-5CB2-6C31-C1DDFA856246}"/>
          </ac:cxnSpMkLst>
        </pc:cxnChg>
      </pc:sldChg>
      <pc:sldChg chg="modSp add del mod">
        <pc:chgData name="Fu, Xinyuan (rdj4nv)" userId="209eecc1-5a55-47da-9008-71473fe32d19" providerId="ADAL" clId="{65F8EFAF-FC6B-491D-BF08-59E8C9E89F03}" dt="2024-10-28T00:01:05.279" v="1293" actId="47"/>
        <pc:sldMkLst>
          <pc:docMk/>
          <pc:sldMk cId="4289842267" sldId="475"/>
        </pc:sldMkLst>
        <pc:spChg chg="mod">
          <ac:chgData name="Fu, Xinyuan (rdj4nv)" userId="209eecc1-5a55-47da-9008-71473fe32d19" providerId="ADAL" clId="{65F8EFAF-FC6B-491D-BF08-59E8C9E89F03}" dt="2024-10-27T22:46:34.593" v="1052" actId="20577"/>
          <ac:spMkLst>
            <pc:docMk/>
            <pc:sldMk cId="4289842267" sldId="475"/>
            <ac:spMk id="73" creationId="{00000000-0000-0000-0000-000000000000}"/>
          </ac:spMkLst>
        </pc:spChg>
      </pc:sldChg>
      <pc:sldChg chg="addSp delSp modSp add del mod">
        <pc:chgData name="Fu, Xinyuan (rdj4nv)" userId="209eecc1-5a55-47da-9008-71473fe32d19" providerId="ADAL" clId="{65F8EFAF-FC6B-491D-BF08-59E8C9E89F03}" dt="2024-10-28T01:50:44.653" v="1650" actId="47"/>
        <pc:sldMkLst>
          <pc:docMk/>
          <pc:sldMk cId="435255319" sldId="476"/>
        </pc:sldMkLst>
        <pc:spChg chg="del">
          <ac:chgData name="Fu, Xinyuan (rdj4nv)" userId="209eecc1-5a55-47da-9008-71473fe32d19" providerId="ADAL" clId="{65F8EFAF-FC6B-491D-BF08-59E8C9E89F03}" dt="2024-10-28T01:42:31.224" v="1568" actId="478"/>
          <ac:spMkLst>
            <pc:docMk/>
            <pc:sldMk cId="435255319" sldId="476"/>
            <ac:spMk id="2" creationId="{7C79F75E-5765-B55F-BA36-C91CD74ABBFE}"/>
          </ac:spMkLst>
        </pc:spChg>
        <pc:spChg chg="del">
          <ac:chgData name="Fu, Xinyuan (rdj4nv)" userId="209eecc1-5a55-47da-9008-71473fe32d19" providerId="ADAL" clId="{65F8EFAF-FC6B-491D-BF08-59E8C9E89F03}" dt="2024-10-28T01:42:28.396" v="1566" actId="478"/>
          <ac:spMkLst>
            <pc:docMk/>
            <pc:sldMk cId="435255319" sldId="476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30.050" v="1567" actId="478"/>
          <ac:spMkLst>
            <pc:docMk/>
            <pc:sldMk cId="435255319" sldId="476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7T23:24:18.273" v="1169" actId="20577"/>
          <ac:spMkLst>
            <pc:docMk/>
            <pc:sldMk cId="435255319" sldId="476"/>
            <ac:spMk id="73" creationId="{00000000-0000-0000-0000-000000000000}"/>
          </ac:spMkLst>
        </pc:spChg>
        <pc:picChg chg="add del mod">
          <ac:chgData name="Fu, Xinyuan (rdj4nv)" userId="209eecc1-5a55-47da-9008-71473fe32d19" providerId="ADAL" clId="{65F8EFAF-FC6B-491D-BF08-59E8C9E89F03}" dt="2024-10-27T23:24:59.806" v="1170" actId="478"/>
          <ac:picMkLst>
            <pc:docMk/>
            <pc:sldMk cId="435255319" sldId="476"/>
            <ac:picMk id="5" creationId="{9BDE8A25-EC46-EF74-C62C-74735A4C968C}"/>
          </ac:picMkLst>
        </pc:picChg>
        <pc:picChg chg="add mod">
          <ac:chgData name="Fu, Xinyuan (rdj4nv)" userId="209eecc1-5a55-47da-9008-71473fe32d19" providerId="ADAL" clId="{65F8EFAF-FC6B-491D-BF08-59E8C9E89F03}" dt="2024-10-27T23:25:01.940" v="1172" actId="1076"/>
          <ac:picMkLst>
            <pc:docMk/>
            <pc:sldMk cId="435255319" sldId="476"/>
            <ac:picMk id="7" creationId="{C497B072-EBFB-94B4-8901-09649B3908AF}"/>
          </ac:picMkLst>
        </pc:picChg>
      </pc:sldChg>
      <pc:sldChg chg="add del">
        <pc:chgData name="Fu, Xinyuan (rdj4nv)" userId="209eecc1-5a55-47da-9008-71473fe32d19" providerId="ADAL" clId="{65F8EFAF-FC6B-491D-BF08-59E8C9E89F03}" dt="2024-10-28T00:00:56.461" v="1292" actId="47"/>
        <pc:sldMkLst>
          <pc:docMk/>
          <pc:sldMk cId="1043953705" sldId="477"/>
        </pc:sldMkLst>
      </pc:sldChg>
      <pc:sldChg chg="addSp delSp modSp add mod">
        <pc:chgData name="Fu, Xinyuan (rdj4nv)" userId="209eecc1-5a55-47da-9008-71473fe32d19" providerId="ADAL" clId="{65F8EFAF-FC6B-491D-BF08-59E8C9E89F03}" dt="2024-10-28T02:50:51.129" v="3986" actId="20577"/>
        <pc:sldMkLst>
          <pc:docMk/>
          <pc:sldMk cId="3206468930" sldId="478"/>
        </pc:sldMkLst>
        <pc:spChg chg="del">
          <ac:chgData name="Fu, Xinyuan (rdj4nv)" userId="209eecc1-5a55-47da-9008-71473fe32d19" providerId="ADAL" clId="{65F8EFAF-FC6B-491D-BF08-59E8C9E89F03}" dt="2024-10-28T01:42:16.104" v="1559" actId="478"/>
          <ac:spMkLst>
            <pc:docMk/>
            <pc:sldMk cId="3206468930" sldId="478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65F8EFAF-FC6B-491D-BF08-59E8C9E89F03}" dt="2024-10-28T02:16:51.718" v="2148" actId="20577"/>
          <ac:spMkLst>
            <pc:docMk/>
            <pc:sldMk cId="3206468930" sldId="478"/>
            <ac:spMk id="13" creationId="{A40995F0-EB6E-E841-16BA-B79B71446025}"/>
          </ac:spMkLst>
        </pc:spChg>
        <pc:spChg chg="add mod">
          <ac:chgData name="Fu, Xinyuan (rdj4nv)" userId="209eecc1-5a55-47da-9008-71473fe32d19" providerId="ADAL" clId="{65F8EFAF-FC6B-491D-BF08-59E8C9E89F03}" dt="2024-10-28T02:17:05.949" v="2162" actId="20577"/>
          <ac:spMkLst>
            <pc:docMk/>
            <pc:sldMk cId="3206468930" sldId="478"/>
            <ac:spMk id="14" creationId="{9318CAAA-CF96-D78A-5F9E-2A7D154B87DB}"/>
          </ac:spMkLst>
        </pc:spChg>
        <pc:spChg chg="del">
          <ac:chgData name="Fu, Xinyuan (rdj4nv)" userId="209eecc1-5a55-47da-9008-71473fe32d19" providerId="ADAL" clId="{65F8EFAF-FC6B-491D-BF08-59E8C9E89F03}" dt="2024-10-28T01:42:13.171" v="1557" actId="478"/>
          <ac:spMkLst>
            <pc:docMk/>
            <pc:sldMk cId="3206468930" sldId="478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14.554" v="1558" actId="478"/>
          <ac:spMkLst>
            <pc:docMk/>
            <pc:sldMk cId="3206468930" sldId="478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8T02:50:51.129" v="3986" actId="20577"/>
          <ac:spMkLst>
            <pc:docMk/>
            <pc:sldMk cId="3206468930" sldId="478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65F8EFAF-FC6B-491D-BF08-59E8C9E89F03}" dt="2024-10-27T22:53:09.452" v="1113" actId="1076"/>
          <ac:picMkLst>
            <pc:docMk/>
            <pc:sldMk cId="3206468930" sldId="478"/>
            <ac:picMk id="5" creationId="{101AFF21-FD1E-E678-7A9E-0D8B42D44618}"/>
          </ac:picMkLst>
        </pc:picChg>
        <pc:picChg chg="del">
          <ac:chgData name="Fu, Xinyuan (rdj4nv)" userId="209eecc1-5a55-47da-9008-71473fe32d19" providerId="ADAL" clId="{65F8EFAF-FC6B-491D-BF08-59E8C9E89F03}" dt="2024-10-27T22:53:07.462" v="1111" actId="478"/>
          <ac:picMkLst>
            <pc:docMk/>
            <pc:sldMk cId="3206468930" sldId="478"/>
            <ac:picMk id="6" creationId="{C98C903A-E75E-D92B-EE5F-58D9B8C19DBE}"/>
          </ac:picMkLst>
        </pc:picChg>
        <pc:picChg chg="add mod">
          <ac:chgData name="Fu, Xinyuan (rdj4nv)" userId="209eecc1-5a55-47da-9008-71473fe32d19" providerId="ADAL" clId="{65F8EFAF-FC6B-491D-BF08-59E8C9E89F03}" dt="2024-10-27T22:53:42.904" v="1128" actId="1076"/>
          <ac:picMkLst>
            <pc:docMk/>
            <pc:sldMk cId="3206468930" sldId="478"/>
            <ac:picMk id="8" creationId="{15ECAA7A-EFEF-9AE7-2682-43DAFEDF57D1}"/>
          </ac:picMkLst>
        </pc:picChg>
        <pc:picChg chg="del">
          <ac:chgData name="Fu, Xinyuan (rdj4nv)" userId="209eecc1-5a55-47da-9008-71473fe32d19" providerId="ADAL" clId="{65F8EFAF-FC6B-491D-BF08-59E8C9E89F03}" dt="2024-10-27T22:53:10.709" v="1114" actId="478"/>
          <ac:picMkLst>
            <pc:docMk/>
            <pc:sldMk cId="3206468930" sldId="478"/>
            <ac:picMk id="10" creationId="{38CB6BF6-AF9F-1EC0-BAF7-57554C13DF18}"/>
          </ac:picMkLst>
        </pc:picChg>
        <pc:picChg chg="add del">
          <ac:chgData name="Fu, Xinyuan (rdj4nv)" userId="209eecc1-5a55-47da-9008-71473fe32d19" providerId="ADAL" clId="{65F8EFAF-FC6B-491D-BF08-59E8C9E89F03}" dt="2024-10-28T00:00:14.224" v="1291" actId="478"/>
          <ac:picMkLst>
            <pc:docMk/>
            <pc:sldMk cId="3206468930" sldId="478"/>
            <ac:picMk id="12" creationId="{3B7C49C0-043F-6F04-B420-D3D22C72170B}"/>
          </ac:picMkLst>
        </pc:picChg>
      </pc:sldChg>
      <pc:sldChg chg="addSp delSp modSp add mod">
        <pc:chgData name="Fu, Xinyuan (rdj4nv)" userId="209eecc1-5a55-47da-9008-71473fe32d19" providerId="ADAL" clId="{65F8EFAF-FC6B-491D-BF08-59E8C9E89F03}" dt="2024-10-28T02:47:39.089" v="3767" actId="20577"/>
        <pc:sldMkLst>
          <pc:docMk/>
          <pc:sldMk cId="1305012512" sldId="479"/>
        </pc:sldMkLst>
        <pc:spChg chg="del">
          <ac:chgData name="Fu, Xinyuan (rdj4nv)" userId="209eecc1-5a55-47da-9008-71473fe32d19" providerId="ADAL" clId="{65F8EFAF-FC6B-491D-BF08-59E8C9E89F03}" dt="2024-10-28T01:42:40.960" v="1574" actId="478"/>
          <ac:spMkLst>
            <pc:docMk/>
            <pc:sldMk cId="1305012512" sldId="479"/>
            <ac:spMk id="2" creationId="{7C79F75E-5765-B55F-BA36-C91CD74ABBFE}"/>
          </ac:spMkLst>
        </pc:spChg>
        <pc:spChg chg="add del mod">
          <ac:chgData name="Fu, Xinyuan (rdj4nv)" userId="209eecc1-5a55-47da-9008-71473fe32d19" providerId="ADAL" clId="{65F8EFAF-FC6B-491D-BF08-59E8C9E89F03}" dt="2024-10-28T02:20:43.508" v="2414" actId="478"/>
          <ac:spMkLst>
            <pc:docMk/>
            <pc:sldMk cId="1305012512" sldId="479"/>
            <ac:spMk id="7" creationId="{2B996087-162E-3909-B366-46590DE28D2D}"/>
          </ac:spMkLst>
        </pc:spChg>
        <pc:spChg chg="add mod">
          <ac:chgData name="Fu, Xinyuan (rdj4nv)" userId="209eecc1-5a55-47da-9008-71473fe32d19" providerId="ADAL" clId="{65F8EFAF-FC6B-491D-BF08-59E8C9E89F03}" dt="2024-10-28T02:20:27.121" v="2400" actId="20577"/>
          <ac:spMkLst>
            <pc:docMk/>
            <pc:sldMk cId="1305012512" sldId="479"/>
            <ac:spMk id="11" creationId="{23D0DA39-03A7-BD43-B5AE-47653CD62C69}"/>
          </ac:spMkLst>
        </pc:spChg>
        <pc:spChg chg="add mod">
          <ac:chgData name="Fu, Xinyuan (rdj4nv)" userId="209eecc1-5a55-47da-9008-71473fe32d19" providerId="ADAL" clId="{65F8EFAF-FC6B-491D-BF08-59E8C9E89F03}" dt="2024-10-28T02:20:41.068" v="2413" actId="20577"/>
          <ac:spMkLst>
            <pc:docMk/>
            <pc:sldMk cId="1305012512" sldId="479"/>
            <ac:spMk id="12" creationId="{F0B30CAA-D82E-8631-7963-21F4331D6B07}"/>
          </ac:spMkLst>
        </pc:spChg>
        <pc:spChg chg="add del mod">
          <ac:chgData name="Fu, Xinyuan (rdj4nv)" userId="209eecc1-5a55-47da-9008-71473fe32d19" providerId="ADAL" clId="{65F8EFAF-FC6B-491D-BF08-59E8C9E89F03}" dt="2024-10-28T01:42:42.319" v="1576" actId="478"/>
          <ac:spMkLst>
            <pc:docMk/>
            <pc:sldMk cId="1305012512" sldId="479"/>
            <ac:spMk id="19" creationId="{FA49793A-2675-8F59-2FAE-3F38A0EDF335}"/>
          </ac:spMkLst>
        </pc:spChg>
        <pc:spChg chg="add del">
          <ac:chgData name="Fu, Xinyuan (rdj4nv)" userId="209eecc1-5a55-47da-9008-71473fe32d19" providerId="ADAL" clId="{65F8EFAF-FC6B-491D-BF08-59E8C9E89F03}" dt="2024-10-28T01:42:40.150" v="1573" actId="478"/>
          <ac:spMkLst>
            <pc:docMk/>
            <pc:sldMk cId="1305012512" sldId="479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8T02:47:39.089" v="3767" actId="20577"/>
          <ac:spMkLst>
            <pc:docMk/>
            <pc:sldMk cId="1305012512" sldId="479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65F8EFAF-FC6B-491D-BF08-59E8C9E89F03}" dt="2024-10-27T23:25:55.354" v="1173" actId="478"/>
          <ac:picMkLst>
            <pc:docMk/>
            <pc:sldMk cId="1305012512" sldId="479"/>
            <ac:picMk id="5" creationId="{9BDE8A25-EC46-EF74-C62C-74735A4C968C}"/>
          </ac:picMkLst>
        </pc:picChg>
        <pc:picChg chg="add mod">
          <ac:chgData name="Fu, Xinyuan (rdj4nv)" userId="209eecc1-5a55-47da-9008-71473fe32d19" providerId="ADAL" clId="{65F8EFAF-FC6B-491D-BF08-59E8C9E89F03}" dt="2024-10-28T01:50:49.845" v="1665" actId="1076"/>
          <ac:picMkLst>
            <pc:docMk/>
            <pc:sldMk cId="1305012512" sldId="479"/>
            <ac:picMk id="6" creationId="{32036D67-E3BE-B7F4-8733-F3E0FDA37A60}"/>
          </ac:picMkLst>
        </pc:picChg>
        <pc:picChg chg="add mod">
          <ac:chgData name="Fu, Xinyuan (rdj4nv)" userId="209eecc1-5a55-47da-9008-71473fe32d19" providerId="ADAL" clId="{65F8EFAF-FC6B-491D-BF08-59E8C9E89F03}" dt="2024-10-28T01:50:50.225" v="1666" actId="1076"/>
          <ac:picMkLst>
            <pc:docMk/>
            <pc:sldMk cId="1305012512" sldId="479"/>
            <ac:picMk id="8" creationId="{57DE0F33-34B2-10F3-FF47-8B73ADA76721}"/>
          </ac:picMkLst>
        </pc:picChg>
        <pc:picChg chg="add mod">
          <ac:chgData name="Fu, Xinyuan (rdj4nv)" userId="209eecc1-5a55-47da-9008-71473fe32d19" providerId="ADAL" clId="{65F8EFAF-FC6B-491D-BF08-59E8C9E89F03}" dt="2024-10-28T01:51:27.331" v="1671"/>
          <ac:picMkLst>
            <pc:docMk/>
            <pc:sldMk cId="1305012512" sldId="479"/>
            <ac:picMk id="10" creationId="{3B7A71DD-0821-B3E0-B427-3EE408EFF563}"/>
          </ac:picMkLst>
        </pc:picChg>
      </pc:sldChg>
      <pc:sldChg chg="addSp delSp modSp add del mod">
        <pc:chgData name="Fu, Xinyuan (rdj4nv)" userId="209eecc1-5a55-47da-9008-71473fe32d19" providerId="ADAL" clId="{65F8EFAF-FC6B-491D-BF08-59E8C9E89F03}" dt="2024-10-28T01:49:30.423" v="1608" actId="47"/>
        <pc:sldMkLst>
          <pc:docMk/>
          <pc:sldMk cId="2826728273" sldId="480"/>
        </pc:sldMkLst>
        <pc:spChg chg="del">
          <ac:chgData name="Fu, Xinyuan (rdj4nv)" userId="209eecc1-5a55-47da-9008-71473fe32d19" providerId="ADAL" clId="{65F8EFAF-FC6B-491D-BF08-59E8C9E89F03}" dt="2024-10-28T01:42:45.938" v="1579" actId="478"/>
          <ac:spMkLst>
            <pc:docMk/>
            <pc:sldMk cId="2826728273" sldId="480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65F8EFAF-FC6B-491D-BF08-59E8C9E89F03}" dt="2024-10-27T23:28:51.771" v="1205"/>
          <ac:spMkLst>
            <pc:docMk/>
            <pc:sldMk cId="2826728273" sldId="480"/>
            <ac:spMk id="7" creationId="{E4A29F3D-7128-7411-C821-D722359BE0C8}"/>
          </ac:spMkLst>
        </pc:spChg>
        <pc:spChg chg="del">
          <ac:chgData name="Fu, Xinyuan (rdj4nv)" userId="209eecc1-5a55-47da-9008-71473fe32d19" providerId="ADAL" clId="{65F8EFAF-FC6B-491D-BF08-59E8C9E89F03}" dt="2024-10-28T01:42:44.175" v="1577" actId="478"/>
          <ac:spMkLst>
            <pc:docMk/>
            <pc:sldMk cId="2826728273" sldId="480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45.016" v="1578" actId="478"/>
          <ac:spMkLst>
            <pc:docMk/>
            <pc:sldMk cId="2826728273" sldId="480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7T23:26:18.791" v="1186" actId="20577"/>
          <ac:spMkLst>
            <pc:docMk/>
            <pc:sldMk cId="2826728273" sldId="480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65F8EFAF-FC6B-491D-BF08-59E8C9E89F03}" dt="2024-10-27T23:27:39.376" v="1188" actId="478"/>
          <ac:picMkLst>
            <pc:docMk/>
            <pc:sldMk cId="2826728273" sldId="480"/>
            <ac:picMk id="5" creationId="{9BDE8A25-EC46-EF74-C62C-74735A4C968C}"/>
          </ac:picMkLst>
        </pc:picChg>
        <pc:picChg chg="add mod">
          <ac:chgData name="Fu, Xinyuan (rdj4nv)" userId="209eecc1-5a55-47da-9008-71473fe32d19" providerId="ADAL" clId="{65F8EFAF-FC6B-491D-BF08-59E8C9E89F03}" dt="2024-10-28T01:49:16.041" v="1604" actId="1076"/>
          <ac:picMkLst>
            <pc:docMk/>
            <pc:sldMk cId="2826728273" sldId="480"/>
            <ac:picMk id="6" creationId="{37BD7A9C-2C9E-B3CA-867E-88A23B8D63CE}"/>
          </ac:picMkLst>
        </pc:picChg>
        <pc:picChg chg="add del">
          <ac:chgData name="Fu, Xinyuan (rdj4nv)" userId="209eecc1-5a55-47da-9008-71473fe32d19" providerId="ADAL" clId="{65F8EFAF-FC6B-491D-BF08-59E8C9E89F03}" dt="2024-10-28T01:29:23.446" v="1475" actId="478"/>
          <ac:picMkLst>
            <pc:docMk/>
            <pc:sldMk cId="2826728273" sldId="480"/>
            <ac:picMk id="10" creationId="{D6993C03-521F-F466-6A4E-08FC7FDF4595}"/>
          </ac:picMkLst>
        </pc:picChg>
        <pc:picChg chg="add del">
          <ac:chgData name="Fu, Xinyuan (rdj4nv)" userId="209eecc1-5a55-47da-9008-71473fe32d19" providerId="ADAL" clId="{65F8EFAF-FC6B-491D-BF08-59E8C9E89F03}" dt="2024-10-28T01:39:57.291" v="1510" actId="478"/>
          <ac:picMkLst>
            <pc:docMk/>
            <pc:sldMk cId="2826728273" sldId="480"/>
            <ac:picMk id="12" creationId="{006023DE-32CB-5AD8-0AD6-F56BD5AAC7FC}"/>
          </ac:picMkLst>
        </pc:picChg>
      </pc:sldChg>
      <pc:sldChg chg="addSp delSp modSp add mod ord">
        <pc:chgData name="Fu, Xinyuan (rdj4nv)" userId="209eecc1-5a55-47da-9008-71473fe32d19" providerId="ADAL" clId="{65F8EFAF-FC6B-491D-BF08-59E8C9E89F03}" dt="2024-10-28T02:47:50.208" v="3770" actId="20577"/>
        <pc:sldMkLst>
          <pc:docMk/>
          <pc:sldMk cId="3229347003" sldId="481"/>
        </pc:sldMkLst>
        <pc:spChg chg="del">
          <ac:chgData name="Fu, Xinyuan (rdj4nv)" userId="209eecc1-5a55-47da-9008-71473fe32d19" providerId="ADAL" clId="{65F8EFAF-FC6B-491D-BF08-59E8C9E89F03}" dt="2024-10-28T01:42:25.934" v="1565" actId="478"/>
          <ac:spMkLst>
            <pc:docMk/>
            <pc:sldMk cId="3229347003" sldId="481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65F8EFAF-FC6B-491D-BF08-59E8C9E89F03}" dt="2024-10-28T02:19:46.508" v="2358" actId="20577"/>
          <ac:spMkLst>
            <pc:docMk/>
            <pc:sldMk cId="3229347003" sldId="481"/>
            <ac:spMk id="8" creationId="{72312A76-6307-BC25-91B1-4077FD227739}"/>
          </ac:spMkLst>
        </pc:spChg>
        <pc:spChg chg="add mod">
          <ac:chgData name="Fu, Xinyuan (rdj4nv)" userId="209eecc1-5a55-47da-9008-71473fe32d19" providerId="ADAL" clId="{65F8EFAF-FC6B-491D-BF08-59E8C9E89F03}" dt="2024-10-28T02:19:54.490" v="2364" actId="20577"/>
          <ac:spMkLst>
            <pc:docMk/>
            <pc:sldMk cId="3229347003" sldId="481"/>
            <ac:spMk id="10" creationId="{4687D1BC-557C-D5F4-9502-060E81ABAF44}"/>
          </ac:spMkLst>
        </pc:spChg>
        <pc:spChg chg="del">
          <ac:chgData name="Fu, Xinyuan (rdj4nv)" userId="209eecc1-5a55-47da-9008-71473fe32d19" providerId="ADAL" clId="{65F8EFAF-FC6B-491D-BF08-59E8C9E89F03}" dt="2024-10-28T01:42:23.690" v="1563" actId="478"/>
          <ac:spMkLst>
            <pc:docMk/>
            <pc:sldMk cId="3229347003" sldId="481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24.698" v="1564" actId="478"/>
          <ac:spMkLst>
            <pc:docMk/>
            <pc:sldMk cId="3229347003" sldId="481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8T02:47:50.208" v="3770" actId="20577"/>
          <ac:spMkLst>
            <pc:docMk/>
            <pc:sldMk cId="3229347003" sldId="481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65F8EFAF-FC6B-491D-BF08-59E8C9E89F03}" dt="2024-10-27T23:24:07.846" v="1161" actId="478"/>
          <ac:picMkLst>
            <pc:docMk/>
            <pc:sldMk cId="3229347003" sldId="481"/>
            <ac:picMk id="5" creationId="{9BDE8A25-EC46-EF74-C62C-74735A4C968C}"/>
          </ac:picMkLst>
        </pc:picChg>
        <pc:picChg chg="add mod">
          <ac:chgData name="Fu, Xinyuan (rdj4nv)" userId="209eecc1-5a55-47da-9008-71473fe32d19" providerId="ADAL" clId="{65F8EFAF-FC6B-491D-BF08-59E8C9E89F03}" dt="2024-10-28T01:50:48.290" v="1660" actId="14100"/>
          <ac:picMkLst>
            <pc:docMk/>
            <pc:sldMk cId="3229347003" sldId="481"/>
            <ac:picMk id="6" creationId="{EFB1290A-520D-11A3-3416-776144616E70}"/>
          </ac:picMkLst>
        </pc:picChg>
        <pc:picChg chg="add mod">
          <ac:chgData name="Fu, Xinyuan (rdj4nv)" userId="209eecc1-5a55-47da-9008-71473fe32d19" providerId="ADAL" clId="{65F8EFAF-FC6B-491D-BF08-59E8C9E89F03}" dt="2024-10-28T01:50:47.330" v="1656" actId="1076"/>
          <ac:picMkLst>
            <pc:docMk/>
            <pc:sldMk cId="3229347003" sldId="481"/>
            <ac:picMk id="7" creationId="{F1CFBBA7-5CBC-7E07-E665-92786077ADEE}"/>
          </ac:picMkLst>
        </pc:picChg>
      </pc:sldChg>
      <pc:sldChg chg="addSp delSp modSp add mod">
        <pc:chgData name="Fu, Xinyuan (rdj4nv)" userId="209eecc1-5a55-47da-9008-71473fe32d19" providerId="ADAL" clId="{65F8EFAF-FC6B-491D-BF08-59E8C9E89F03}" dt="2024-10-28T02:44:45.775" v="3500" actId="20577"/>
        <pc:sldMkLst>
          <pc:docMk/>
          <pc:sldMk cId="1106761523" sldId="482"/>
        </pc:sldMkLst>
        <pc:spChg chg="del">
          <ac:chgData name="Fu, Xinyuan (rdj4nv)" userId="209eecc1-5a55-47da-9008-71473fe32d19" providerId="ADAL" clId="{65F8EFAF-FC6B-491D-BF08-59E8C9E89F03}" dt="2024-10-28T01:42:56.937" v="1583" actId="478"/>
          <ac:spMkLst>
            <pc:docMk/>
            <pc:sldMk cId="1106761523" sldId="482"/>
            <ac:spMk id="2" creationId="{7C79F75E-5765-B55F-BA36-C91CD74ABBFE}"/>
          </ac:spMkLst>
        </pc:spChg>
        <pc:spChg chg="mod">
          <ac:chgData name="Fu, Xinyuan (rdj4nv)" userId="209eecc1-5a55-47da-9008-71473fe32d19" providerId="ADAL" clId="{65F8EFAF-FC6B-491D-BF08-59E8C9E89F03}" dt="2024-10-28T01:44:35.091" v="1595" actId="1076"/>
          <ac:spMkLst>
            <pc:docMk/>
            <pc:sldMk cId="1106761523" sldId="482"/>
            <ac:spMk id="7" creationId="{E4A29F3D-7128-7411-C821-D722359BE0C8}"/>
          </ac:spMkLst>
        </pc:spChg>
        <pc:spChg chg="add mod">
          <ac:chgData name="Fu, Xinyuan (rdj4nv)" userId="209eecc1-5a55-47da-9008-71473fe32d19" providerId="ADAL" clId="{65F8EFAF-FC6B-491D-BF08-59E8C9E89F03}" dt="2024-10-28T01:44:05.917" v="1589" actId="1076"/>
          <ac:spMkLst>
            <pc:docMk/>
            <pc:sldMk cId="1106761523" sldId="482"/>
            <ac:spMk id="8" creationId="{4E7CB24E-B2E5-A7E2-C0FD-AE2ACAF30F31}"/>
          </ac:spMkLst>
        </pc:spChg>
        <pc:spChg chg="add del mod">
          <ac:chgData name="Fu, Xinyuan (rdj4nv)" userId="209eecc1-5a55-47da-9008-71473fe32d19" providerId="ADAL" clId="{65F8EFAF-FC6B-491D-BF08-59E8C9E89F03}" dt="2024-10-27T23:52:54.478" v="1270"/>
          <ac:spMkLst>
            <pc:docMk/>
            <pc:sldMk cId="1106761523" sldId="482"/>
            <ac:spMk id="12" creationId="{AEDF2926-93CB-63FF-8352-4F781765389D}"/>
          </ac:spMkLst>
        </pc:spChg>
        <pc:spChg chg="add mod">
          <ac:chgData name="Fu, Xinyuan (rdj4nv)" userId="209eecc1-5a55-47da-9008-71473fe32d19" providerId="ADAL" clId="{65F8EFAF-FC6B-491D-BF08-59E8C9E89F03}" dt="2024-10-28T01:44:17.395" v="1592" actId="1076"/>
          <ac:spMkLst>
            <pc:docMk/>
            <pc:sldMk cId="1106761523" sldId="482"/>
            <ac:spMk id="13" creationId="{5F59FA25-76B6-E19E-AD9F-B41B50192322}"/>
          </ac:spMkLst>
        </pc:spChg>
        <pc:spChg chg="add mod">
          <ac:chgData name="Fu, Xinyuan (rdj4nv)" userId="209eecc1-5a55-47da-9008-71473fe32d19" providerId="ADAL" clId="{65F8EFAF-FC6B-491D-BF08-59E8C9E89F03}" dt="2024-10-28T01:44:10.572" v="1590" actId="1076"/>
          <ac:spMkLst>
            <pc:docMk/>
            <pc:sldMk cId="1106761523" sldId="482"/>
            <ac:spMk id="14" creationId="{3D084E2D-3244-563D-A25C-ABF22AF2A5CF}"/>
          </ac:spMkLst>
        </pc:spChg>
        <pc:spChg chg="add mod">
          <ac:chgData name="Fu, Xinyuan (rdj4nv)" userId="209eecc1-5a55-47da-9008-71473fe32d19" providerId="ADAL" clId="{65F8EFAF-FC6B-491D-BF08-59E8C9E89F03}" dt="2024-10-28T02:33:18.465" v="2689" actId="1076"/>
          <ac:spMkLst>
            <pc:docMk/>
            <pc:sldMk cId="1106761523" sldId="482"/>
            <ac:spMk id="15" creationId="{9A1EF333-95B3-FEAB-03FE-03FCD929B498}"/>
          </ac:spMkLst>
        </pc:spChg>
        <pc:spChg chg="del">
          <ac:chgData name="Fu, Xinyuan (rdj4nv)" userId="209eecc1-5a55-47da-9008-71473fe32d19" providerId="ADAL" clId="{65F8EFAF-FC6B-491D-BF08-59E8C9E89F03}" dt="2024-10-28T01:42:54.889" v="1581" actId="478"/>
          <ac:spMkLst>
            <pc:docMk/>
            <pc:sldMk cId="1106761523" sldId="482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55.816" v="1582" actId="478"/>
          <ac:spMkLst>
            <pc:docMk/>
            <pc:sldMk cId="1106761523" sldId="482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8T02:44:45.775" v="3500" actId="20577"/>
          <ac:spMkLst>
            <pc:docMk/>
            <pc:sldMk cId="1106761523" sldId="482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65F8EFAF-FC6B-491D-BF08-59E8C9E89F03}" dt="2024-10-28T01:44:30.688" v="1594" actId="1076"/>
          <ac:picMkLst>
            <pc:docMk/>
            <pc:sldMk cId="1106761523" sldId="482"/>
            <ac:picMk id="5" creationId="{FE441D59-B93D-B116-5697-B94BA49A6149}"/>
          </ac:picMkLst>
        </pc:picChg>
        <pc:picChg chg="del">
          <ac:chgData name="Fu, Xinyuan (rdj4nv)" userId="209eecc1-5a55-47da-9008-71473fe32d19" providerId="ADAL" clId="{65F8EFAF-FC6B-491D-BF08-59E8C9E89F03}" dt="2024-10-27T23:48:20.015" v="1227" actId="478"/>
          <ac:picMkLst>
            <pc:docMk/>
            <pc:sldMk cId="1106761523" sldId="482"/>
            <ac:picMk id="6" creationId="{37BD7A9C-2C9E-B3CA-867E-88A23B8D63CE}"/>
          </ac:picMkLst>
        </pc:picChg>
        <pc:picChg chg="add mod">
          <ac:chgData name="Fu, Xinyuan (rdj4nv)" userId="209eecc1-5a55-47da-9008-71473fe32d19" providerId="ADAL" clId="{65F8EFAF-FC6B-491D-BF08-59E8C9E89F03}" dt="2024-10-27T23:49:46.615" v="1263" actId="1076"/>
          <ac:picMkLst>
            <pc:docMk/>
            <pc:sldMk cId="1106761523" sldId="482"/>
            <ac:picMk id="11" creationId="{4347FC44-609B-5CA6-949D-E18E0D6FB588}"/>
          </ac:picMkLst>
        </pc:picChg>
      </pc:sldChg>
      <pc:sldChg chg="addSp delSp modSp add del mod">
        <pc:chgData name="Fu, Xinyuan (rdj4nv)" userId="209eecc1-5a55-47da-9008-71473fe32d19" providerId="ADAL" clId="{65F8EFAF-FC6B-491D-BF08-59E8C9E89F03}" dt="2024-10-28T02:54:59.936" v="4043" actId="47"/>
        <pc:sldMkLst>
          <pc:docMk/>
          <pc:sldMk cId="1006566251" sldId="483"/>
        </pc:sldMkLst>
        <pc:spChg chg="del">
          <ac:chgData name="Fu, Xinyuan (rdj4nv)" userId="209eecc1-5a55-47da-9008-71473fe32d19" providerId="ADAL" clId="{65F8EFAF-FC6B-491D-BF08-59E8C9E89F03}" dt="2024-10-28T01:42:21.340" v="1562" actId="478"/>
          <ac:spMkLst>
            <pc:docMk/>
            <pc:sldMk cId="1006566251" sldId="483"/>
            <ac:spMk id="2" creationId="{7C79F75E-5765-B55F-BA36-C91CD74ABBFE}"/>
          </ac:spMkLst>
        </pc:spChg>
        <pc:spChg chg="add mod">
          <ac:chgData name="Fu, Xinyuan (rdj4nv)" userId="209eecc1-5a55-47da-9008-71473fe32d19" providerId="ADAL" clId="{65F8EFAF-FC6B-491D-BF08-59E8C9E89F03}" dt="2024-10-28T02:17:29.024" v="2173" actId="20577"/>
          <ac:spMkLst>
            <pc:docMk/>
            <pc:sldMk cId="1006566251" sldId="483"/>
            <ac:spMk id="4" creationId="{FF9B25AA-AC02-3ED4-2153-8019468BA15B}"/>
          </ac:spMkLst>
        </pc:spChg>
        <pc:spChg chg="add mod">
          <ac:chgData name="Fu, Xinyuan (rdj4nv)" userId="209eecc1-5a55-47da-9008-71473fe32d19" providerId="ADAL" clId="{65F8EFAF-FC6B-491D-BF08-59E8C9E89F03}" dt="2024-10-28T02:17:26.389" v="2171" actId="20577"/>
          <ac:spMkLst>
            <pc:docMk/>
            <pc:sldMk cId="1006566251" sldId="483"/>
            <ac:spMk id="6" creationId="{2F634A29-4151-0C02-B78C-B4288E3CE4C7}"/>
          </ac:spMkLst>
        </pc:spChg>
        <pc:spChg chg="del">
          <ac:chgData name="Fu, Xinyuan (rdj4nv)" userId="209eecc1-5a55-47da-9008-71473fe32d19" providerId="ADAL" clId="{65F8EFAF-FC6B-491D-BF08-59E8C9E89F03}" dt="2024-10-28T01:42:19.476" v="1560" actId="478"/>
          <ac:spMkLst>
            <pc:docMk/>
            <pc:sldMk cId="1006566251" sldId="483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20.358" v="1561" actId="478"/>
          <ac:spMkLst>
            <pc:docMk/>
            <pc:sldMk cId="1006566251" sldId="483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8T02:49:33.810" v="3889" actId="20577"/>
          <ac:spMkLst>
            <pc:docMk/>
            <pc:sldMk cId="1006566251" sldId="483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65F8EFAF-FC6B-491D-BF08-59E8C9E89F03}" dt="2024-10-27T23:55:19.883" v="1290" actId="478"/>
          <ac:picMkLst>
            <pc:docMk/>
            <pc:sldMk cId="1006566251" sldId="483"/>
            <ac:picMk id="5" creationId="{101AFF21-FD1E-E678-7A9E-0D8B42D44618}"/>
          </ac:picMkLst>
        </pc:picChg>
        <pc:picChg chg="del">
          <ac:chgData name="Fu, Xinyuan (rdj4nv)" userId="209eecc1-5a55-47da-9008-71473fe32d19" providerId="ADAL" clId="{65F8EFAF-FC6B-491D-BF08-59E8C9E89F03}" dt="2024-10-27T23:55:15.840" v="1288" actId="478"/>
          <ac:picMkLst>
            <pc:docMk/>
            <pc:sldMk cId="1006566251" sldId="483"/>
            <ac:picMk id="8" creationId="{15ECAA7A-EFEF-9AE7-2682-43DAFEDF57D1}"/>
          </ac:picMkLst>
        </pc:picChg>
        <pc:picChg chg="add mod">
          <ac:chgData name="Fu, Xinyuan (rdj4nv)" userId="209eecc1-5a55-47da-9008-71473fe32d19" providerId="ADAL" clId="{65F8EFAF-FC6B-491D-BF08-59E8C9E89F03}" dt="2024-10-28T02:35:23.357" v="2716" actId="1076"/>
          <ac:picMkLst>
            <pc:docMk/>
            <pc:sldMk cId="1006566251" sldId="483"/>
            <ac:picMk id="10" creationId="{2FE9DD97-B635-3217-1452-E6CF96C4D607}"/>
          </ac:picMkLst>
        </pc:picChg>
        <pc:picChg chg="mod">
          <ac:chgData name="Fu, Xinyuan (rdj4nv)" userId="209eecc1-5a55-47da-9008-71473fe32d19" providerId="ADAL" clId="{65F8EFAF-FC6B-491D-BF08-59E8C9E89F03}" dt="2024-10-27T23:55:18.016" v="1289" actId="1076"/>
          <ac:picMkLst>
            <pc:docMk/>
            <pc:sldMk cId="1006566251" sldId="483"/>
            <ac:picMk id="12" creationId="{3B7C49C0-043F-6F04-B420-D3D22C72170B}"/>
          </ac:picMkLst>
        </pc:picChg>
      </pc:sldChg>
      <pc:sldChg chg="addSp delSp modSp add mod">
        <pc:chgData name="Fu, Xinyuan (rdj4nv)" userId="209eecc1-5a55-47da-9008-71473fe32d19" providerId="ADAL" clId="{65F8EFAF-FC6B-491D-BF08-59E8C9E89F03}" dt="2024-10-28T02:44:12.252" v="3446" actId="20577"/>
        <pc:sldMkLst>
          <pc:docMk/>
          <pc:sldMk cId="1711578712" sldId="484"/>
        </pc:sldMkLst>
        <pc:spChg chg="del">
          <ac:chgData name="Fu, Xinyuan (rdj4nv)" userId="209eecc1-5a55-47da-9008-71473fe32d19" providerId="ADAL" clId="{65F8EFAF-FC6B-491D-BF08-59E8C9E89F03}" dt="2024-10-28T01:40:50.887" v="1546" actId="478"/>
          <ac:spMkLst>
            <pc:docMk/>
            <pc:sldMk cId="1711578712" sldId="484"/>
            <ac:spMk id="2" creationId="{7C79F75E-5765-B55F-BA36-C91CD74ABBFE}"/>
          </ac:spMkLst>
        </pc:spChg>
        <pc:spChg chg="mod">
          <ac:chgData name="Fu, Xinyuan (rdj4nv)" userId="209eecc1-5a55-47da-9008-71473fe32d19" providerId="ADAL" clId="{65F8EFAF-FC6B-491D-BF08-59E8C9E89F03}" dt="2024-10-28T01:29:32.247" v="1478" actId="1076"/>
          <ac:spMkLst>
            <pc:docMk/>
            <pc:sldMk cId="1711578712" sldId="484"/>
            <ac:spMk id="7" creationId="{E4A29F3D-7128-7411-C821-D722359BE0C8}"/>
          </ac:spMkLst>
        </pc:spChg>
        <pc:spChg chg="add mod">
          <ac:chgData name="Fu, Xinyuan (rdj4nv)" userId="209eecc1-5a55-47da-9008-71473fe32d19" providerId="ADAL" clId="{65F8EFAF-FC6B-491D-BF08-59E8C9E89F03}" dt="2024-10-28T02:29:22.270" v="2554" actId="20577"/>
          <ac:spMkLst>
            <pc:docMk/>
            <pc:sldMk cId="1711578712" sldId="484"/>
            <ac:spMk id="14" creationId="{253CD5EB-5D61-14C7-D507-2DCFDC316DC3}"/>
          </ac:spMkLst>
        </pc:spChg>
        <pc:spChg chg="add mod">
          <ac:chgData name="Fu, Xinyuan (rdj4nv)" userId="209eecc1-5a55-47da-9008-71473fe32d19" providerId="ADAL" clId="{65F8EFAF-FC6B-491D-BF08-59E8C9E89F03}" dt="2024-10-28T02:30:24.041" v="2558" actId="14100"/>
          <ac:spMkLst>
            <pc:docMk/>
            <pc:sldMk cId="1711578712" sldId="484"/>
            <ac:spMk id="15" creationId="{BF608534-DEBB-6FD9-E86A-2989410F9514}"/>
          </ac:spMkLst>
        </pc:spChg>
        <pc:spChg chg="del">
          <ac:chgData name="Fu, Xinyuan (rdj4nv)" userId="209eecc1-5a55-47da-9008-71473fe32d19" providerId="ADAL" clId="{65F8EFAF-FC6B-491D-BF08-59E8C9E89F03}" dt="2024-10-28T01:40:49.222" v="1545" actId="478"/>
          <ac:spMkLst>
            <pc:docMk/>
            <pc:sldMk cId="1711578712" sldId="484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0:48.358" v="1544" actId="478"/>
          <ac:spMkLst>
            <pc:docMk/>
            <pc:sldMk cId="1711578712" sldId="484"/>
            <ac:spMk id="20" creationId="{C2BC1818-00C7-A86F-73B2-547F5BE6C6A8}"/>
          </ac:spMkLst>
        </pc:spChg>
        <pc:spChg chg="add mod">
          <ac:chgData name="Fu, Xinyuan (rdj4nv)" userId="209eecc1-5a55-47da-9008-71473fe32d19" providerId="ADAL" clId="{65F8EFAF-FC6B-491D-BF08-59E8C9E89F03}" dt="2024-10-28T02:31:06.965" v="2567" actId="14100"/>
          <ac:spMkLst>
            <pc:docMk/>
            <pc:sldMk cId="1711578712" sldId="484"/>
            <ac:spMk id="22" creationId="{47DA1730-F62C-1F37-BFA4-B1FE7FCCEAE1}"/>
          </ac:spMkLst>
        </pc:spChg>
        <pc:spChg chg="add mod">
          <ac:chgData name="Fu, Xinyuan (rdj4nv)" userId="209eecc1-5a55-47da-9008-71473fe32d19" providerId="ADAL" clId="{65F8EFAF-FC6B-491D-BF08-59E8C9E89F03}" dt="2024-10-28T02:31:25.301" v="2573" actId="14100"/>
          <ac:spMkLst>
            <pc:docMk/>
            <pc:sldMk cId="1711578712" sldId="484"/>
            <ac:spMk id="26" creationId="{D1441DD3-27AA-44C0-7C7E-C262A009A677}"/>
          </ac:spMkLst>
        </pc:spChg>
        <pc:spChg chg="add mod">
          <ac:chgData name="Fu, Xinyuan (rdj4nv)" userId="209eecc1-5a55-47da-9008-71473fe32d19" providerId="ADAL" clId="{65F8EFAF-FC6B-491D-BF08-59E8C9E89F03}" dt="2024-10-28T02:32:09.892" v="2586" actId="14100"/>
          <ac:spMkLst>
            <pc:docMk/>
            <pc:sldMk cId="1711578712" sldId="484"/>
            <ac:spMk id="33" creationId="{85C39358-9C63-BCB0-1298-60AAA20816BF}"/>
          </ac:spMkLst>
        </pc:spChg>
        <pc:spChg chg="add mod">
          <ac:chgData name="Fu, Xinyuan (rdj4nv)" userId="209eecc1-5a55-47da-9008-71473fe32d19" providerId="ADAL" clId="{65F8EFAF-FC6B-491D-BF08-59E8C9E89F03}" dt="2024-10-28T02:34:08.642" v="2714" actId="1076"/>
          <ac:spMkLst>
            <pc:docMk/>
            <pc:sldMk cId="1711578712" sldId="484"/>
            <ac:spMk id="35" creationId="{E253462D-D8F2-ABF8-D446-1C9AE23E2B4E}"/>
          </ac:spMkLst>
        </pc:spChg>
        <pc:spChg chg="mod">
          <ac:chgData name="Fu, Xinyuan (rdj4nv)" userId="209eecc1-5a55-47da-9008-71473fe32d19" providerId="ADAL" clId="{65F8EFAF-FC6B-491D-BF08-59E8C9E89F03}" dt="2024-10-28T02:44:12.252" v="3446" actId="20577"/>
          <ac:spMkLst>
            <pc:docMk/>
            <pc:sldMk cId="1711578712" sldId="484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65F8EFAF-FC6B-491D-BF08-59E8C9E89F03}" dt="2024-10-28T01:30:19.244" v="1481" actId="1076"/>
          <ac:picMkLst>
            <pc:docMk/>
            <pc:sldMk cId="1711578712" sldId="484"/>
            <ac:picMk id="5" creationId="{C668D95D-A175-77BC-8C1B-2376663E707D}"/>
          </ac:picMkLst>
        </pc:picChg>
        <pc:picChg chg="del">
          <ac:chgData name="Fu, Xinyuan (rdj4nv)" userId="209eecc1-5a55-47da-9008-71473fe32d19" providerId="ADAL" clId="{65F8EFAF-FC6B-491D-BF08-59E8C9E89F03}" dt="2024-10-28T01:29:26.015" v="1476" actId="478"/>
          <ac:picMkLst>
            <pc:docMk/>
            <pc:sldMk cId="1711578712" sldId="484"/>
            <ac:picMk id="6" creationId="{37BD7A9C-2C9E-B3CA-867E-88A23B8D63CE}"/>
          </ac:picMkLst>
        </pc:picChg>
        <pc:picChg chg="del mod">
          <ac:chgData name="Fu, Xinyuan (rdj4nv)" userId="209eecc1-5a55-47da-9008-71473fe32d19" providerId="ADAL" clId="{65F8EFAF-FC6B-491D-BF08-59E8C9E89F03}" dt="2024-10-28T01:30:17.381" v="1479" actId="478"/>
          <ac:picMkLst>
            <pc:docMk/>
            <pc:sldMk cId="1711578712" sldId="484"/>
            <ac:picMk id="10" creationId="{D6993C03-521F-F466-6A4E-08FC7FDF4595}"/>
          </ac:picMkLst>
        </pc:picChg>
        <pc:picChg chg="add mod">
          <ac:chgData name="Fu, Xinyuan (rdj4nv)" userId="209eecc1-5a55-47da-9008-71473fe32d19" providerId="ADAL" clId="{65F8EFAF-FC6B-491D-BF08-59E8C9E89F03}" dt="2024-10-28T01:40:56.040" v="1547" actId="1076"/>
          <ac:picMkLst>
            <pc:docMk/>
            <pc:sldMk cId="1711578712" sldId="484"/>
            <ac:picMk id="11" creationId="{50B5C5BF-9D68-263F-14F4-1C32087B2EBE}"/>
          </ac:picMkLst>
        </pc:picChg>
        <pc:picChg chg="add mod">
          <ac:chgData name="Fu, Xinyuan (rdj4nv)" userId="209eecc1-5a55-47da-9008-71473fe32d19" providerId="ADAL" clId="{65F8EFAF-FC6B-491D-BF08-59E8C9E89F03}" dt="2024-10-28T01:57:39.395" v="1695" actId="1076"/>
          <ac:picMkLst>
            <pc:docMk/>
            <pc:sldMk cId="1711578712" sldId="484"/>
            <ac:picMk id="13" creationId="{1B83F4FD-CC90-F94D-C642-57734B5F02A9}"/>
          </ac:picMkLst>
        </pc:picChg>
        <pc:cxnChg chg="add mod">
          <ac:chgData name="Fu, Xinyuan (rdj4nv)" userId="209eecc1-5a55-47da-9008-71473fe32d19" providerId="ADAL" clId="{65F8EFAF-FC6B-491D-BF08-59E8C9E89F03}" dt="2024-10-28T02:30:32.850" v="2560" actId="14100"/>
          <ac:cxnSpMkLst>
            <pc:docMk/>
            <pc:sldMk cId="1711578712" sldId="484"/>
            <ac:cxnSpMk id="16" creationId="{955466DC-C191-A740-67D3-9A9EA3298C8F}"/>
          </ac:cxnSpMkLst>
        </pc:cxnChg>
        <pc:cxnChg chg="add mod">
          <ac:chgData name="Fu, Xinyuan (rdj4nv)" userId="209eecc1-5a55-47da-9008-71473fe32d19" providerId="ADAL" clId="{65F8EFAF-FC6B-491D-BF08-59E8C9E89F03}" dt="2024-10-28T02:31:00.319" v="2566" actId="14100"/>
          <ac:cxnSpMkLst>
            <pc:docMk/>
            <pc:sldMk cId="1711578712" sldId="484"/>
            <ac:cxnSpMk id="23" creationId="{1C037A6F-6FBC-A617-9EBC-F85DAF3EC2E1}"/>
          </ac:cxnSpMkLst>
        </pc:cxnChg>
        <pc:cxnChg chg="add mod">
          <ac:chgData name="Fu, Xinyuan (rdj4nv)" userId="209eecc1-5a55-47da-9008-71473fe32d19" providerId="ADAL" clId="{65F8EFAF-FC6B-491D-BF08-59E8C9E89F03}" dt="2024-10-28T02:31:32.254" v="2575" actId="14100"/>
          <ac:cxnSpMkLst>
            <pc:docMk/>
            <pc:sldMk cId="1711578712" sldId="484"/>
            <ac:cxnSpMk id="25" creationId="{8260DC1F-7257-6433-2FE2-E8F451F0DA33}"/>
          </ac:cxnSpMkLst>
        </pc:cxnChg>
        <pc:cxnChg chg="add mod">
          <ac:chgData name="Fu, Xinyuan (rdj4nv)" userId="209eecc1-5a55-47da-9008-71473fe32d19" providerId="ADAL" clId="{65F8EFAF-FC6B-491D-BF08-59E8C9E89F03}" dt="2024-10-28T02:32:13.235" v="2587" actId="14100"/>
          <ac:cxnSpMkLst>
            <pc:docMk/>
            <pc:sldMk cId="1711578712" sldId="484"/>
            <ac:cxnSpMk id="29" creationId="{A13EDB8F-7DB3-DAA5-4357-861C3F6DC761}"/>
          </ac:cxnSpMkLst>
        </pc:cxnChg>
      </pc:sldChg>
      <pc:sldChg chg="addSp delSp modSp add mod ord">
        <pc:chgData name="Fu, Xinyuan (rdj4nv)" userId="209eecc1-5a55-47da-9008-71473fe32d19" providerId="ADAL" clId="{65F8EFAF-FC6B-491D-BF08-59E8C9E89F03}" dt="2024-10-28T12:47:25.510" v="4044" actId="1076"/>
        <pc:sldMkLst>
          <pc:docMk/>
          <pc:sldMk cId="12823565" sldId="485"/>
        </pc:sldMkLst>
        <pc:spChg chg="del">
          <ac:chgData name="Fu, Xinyuan (rdj4nv)" userId="209eecc1-5a55-47da-9008-71473fe32d19" providerId="ADAL" clId="{65F8EFAF-FC6B-491D-BF08-59E8C9E89F03}" dt="2024-10-28T01:40:40.734" v="1543" actId="478"/>
          <ac:spMkLst>
            <pc:docMk/>
            <pc:sldMk cId="12823565" sldId="485"/>
            <ac:spMk id="2" creationId="{7C79F75E-5765-B55F-BA36-C91CD74ABBFE}"/>
          </ac:spMkLst>
        </pc:spChg>
        <pc:spChg chg="del">
          <ac:chgData name="Fu, Xinyuan (rdj4nv)" userId="209eecc1-5a55-47da-9008-71473fe32d19" providerId="ADAL" clId="{65F8EFAF-FC6B-491D-BF08-59E8C9E89F03}" dt="2024-10-28T01:40:00.326" v="1512" actId="478"/>
          <ac:spMkLst>
            <pc:docMk/>
            <pc:sldMk cId="12823565" sldId="485"/>
            <ac:spMk id="7" creationId="{E4A29F3D-7128-7411-C821-D722359BE0C8}"/>
          </ac:spMkLst>
        </pc:spChg>
        <pc:spChg chg="add mod">
          <ac:chgData name="Fu, Xinyuan (rdj4nv)" userId="209eecc1-5a55-47da-9008-71473fe32d19" providerId="ADAL" clId="{65F8EFAF-FC6B-491D-BF08-59E8C9E89F03}" dt="2024-10-28T02:27:36.628" v="2454"/>
          <ac:spMkLst>
            <pc:docMk/>
            <pc:sldMk cId="12823565" sldId="485"/>
            <ac:spMk id="14" creationId="{F9F1E33D-44D4-D663-8ACE-E8EE577D97B3}"/>
          </ac:spMkLst>
        </pc:spChg>
        <pc:spChg chg="add mod">
          <ac:chgData name="Fu, Xinyuan (rdj4nv)" userId="209eecc1-5a55-47da-9008-71473fe32d19" providerId="ADAL" clId="{65F8EFAF-FC6B-491D-BF08-59E8C9E89F03}" dt="2024-10-28T02:27:51.879" v="2458" actId="20577"/>
          <ac:spMkLst>
            <pc:docMk/>
            <pc:sldMk cId="12823565" sldId="485"/>
            <ac:spMk id="15" creationId="{DC644DCA-C649-3A99-5DE7-B5FDCCA72052}"/>
          </ac:spMkLst>
        </pc:spChg>
        <pc:spChg chg="add mod">
          <ac:chgData name="Fu, Xinyuan (rdj4nv)" userId="209eecc1-5a55-47da-9008-71473fe32d19" providerId="ADAL" clId="{65F8EFAF-FC6B-491D-BF08-59E8C9E89F03}" dt="2024-10-28T02:46:51.816" v="3691" actId="1076"/>
          <ac:spMkLst>
            <pc:docMk/>
            <pc:sldMk cId="12823565" sldId="485"/>
            <ac:spMk id="16" creationId="{E8E02DBF-6EE4-0722-FC14-CC30BA89EB80}"/>
          </ac:spMkLst>
        </pc:spChg>
        <pc:spChg chg="mod">
          <ac:chgData name="Fu, Xinyuan (rdj4nv)" userId="209eecc1-5a55-47da-9008-71473fe32d19" providerId="ADAL" clId="{65F8EFAF-FC6B-491D-BF08-59E8C9E89F03}" dt="2024-10-28T12:47:25.510" v="4044" actId="1076"/>
          <ac:spMkLst>
            <pc:docMk/>
            <pc:sldMk cId="12823565" sldId="485"/>
            <ac:spMk id="19" creationId="{FA49793A-2675-8F59-2FAE-3F38A0EDF335}"/>
          </ac:spMkLst>
        </pc:spChg>
        <pc:spChg chg="del">
          <ac:chgData name="Fu, Xinyuan (rdj4nv)" userId="209eecc1-5a55-47da-9008-71473fe32d19" providerId="ADAL" clId="{65F8EFAF-FC6B-491D-BF08-59E8C9E89F03}" dt="2024-10-28T01:42:50.936" v="1580" actId="478"/>
          <ac:spMkLst>
            <pc:docMk/>
            <pc:sldMk cId="12823565" sldId="485"/>
            <ac:spMk id="20" creationId="{C2BC1818-00C7-A86F-73B2-547F5BE6C6A8}"/>
          </ac:spMkLst>
        </pc:spChg>
        <pc:spChg chg="mod">
          <ac:chgData name="Fu, Xinyuan (rdj4nv)" userId="209eecc1-5a55-47da-9008-71473fe32d19" providerId="ADAL" clId="{65F8EFAF-FC6B-491D-BF08-59E8C9E89F03}" dt="2024-10-28T02:46:16.757" v="3629" actId="20577"/>
          <ac:spMkLst>
            <pc:docMk/>
            <pc:sldMk cId="12823565" sldId="485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65F8EFAF-FC6B-491D-BF08-59E8C9E89F03}" dt="2024-10-28T02:21:08.114" v="2416" actId="1076"/>
          <ac:picMkLst>
            <pc:docMk/>
            <pc:sldMk cId="12823565" sldId="485"/>
            <ac:picMk id="5" creationId="{786C8136-E1F5-A4F4-B9BC-DF5A4167F668}"/>
          </ac:picMkLst>
        </pc:picChg>
        <pc:picChg chg="del">
          <ac:chgData name="Fu, Xinyuan (rdj4nv)" userId="209eecc1-5a55-47da-9008-71473fe32d19" providerId="ADAL" clId="{65F8EFAF-FC6B-491D-BF08-59E8C9E89F03}" dt="2024-10-28T01:39:59.029" v="1511" actId="478"/>
          <ac:picMkLst>
            <pc:docMk/>
            <pc:sldMk cId="12823565" sldId="485"/>
            <ac:picMk id="6" creationId="{37BD7A9C-2C9E-B3CA-867E-88A23B8D63CE}"/>
          </ac:picMkLst>
        </pc:picChg>
        <pc:picChg chg="add del mod">
          <ac:chgData name="Fu, Xinyuan (rdj4nv)" userId="209eecc1-5a55-47da-9008-71473fe32d19" providerId="ADAL" clId="{65F8EFAF-FC6B-491D-BF08-59E8C9E89F03}" dt="2024-10-28T02:25:19.143" v="2428" actId="478"/>
          <ac:picMkLst>
            <pc:docMk/>
            <pc:sldMk cId="12823565" sldId="485"/>
            <ac:picMk id="10" creationId="{C186B1DD-8E33-6480-3A81-9ADCAF71FF6A}"/>
          </ac:picMkLst>
        </pc:picChg>
        <pc:picChg chg="mod">
          <ac:chgData name="Fu, Xinyuan (rdj4nv)" userId="209eecc1-5a55-47da-9008-71473fe32d19" providerId="ADAL" clId="{65F8EFAF-FC6B-491D-BF08-59E8C9E89F03}" dt="2024-10-28T01:40:19.784" v="1513" actId="1076"/>
          <ac:picMkLst>
            <pc:docMk/>
            <pc:sldMk cId="12823565" sldId="485"/>
            <ac:picMk id="12" creationId="{006023DE-32CB-5AD8-0AD6-F56BD5AAC7FC}"/>
          </ac:picMkLst>
        </pc:picChg>
        <pc:picChg chg="add del mod">
          <ac:chgData name="Fu, Xinyuan (rdj4nv)" userId="209eecc1-5a55-47da-9008-71473fe32d19" providerId="ADAL" clId="{65F8EFAF-FC6B-491D-BF08-59E8C9E89F03}" dt="2024-10-28T02:25:18.667" v="2427" actId="478"/>
          <ac:picMkLst>
            <pc:docMk/>
            <pc:sldMk cId="12823565" sldId="485"/>
            <ac:picMk id="13" creationId="{6DFA3D2A-7D78-77DB-3D7E-235C10251592}"/>
          </ac:picMkLst>
        </pc:picChg>
      </pc:sldChg>
      <pc:sldChg chg="addSp delSp modSp add mod">
        <pc:chgData name="Fu, Xinyuan (rdj4nv)" userId="209eecc1-5a55-47da-9008-71473fe32d19" providerId="ADAL" clId="{65F8EFAF-FC6B-491D-BF08-59E8C9E89F03}" dt="2024-10-28T02:48:54.545" v="3846" actId="20577"/>
        <pc:sldMkLst>
          <pc:docMk/>
          <pc:sldMk cId="3978292396" sldId="486"/>
        </pc:sldMkLst>
        <pc:spChg chg="add mod">
          <ac:chgData name="Fu, Xinyuan (rdj4nv)" userId="209eecc1-5a55-47da-9008-71473fe32d19" providerId="ADAL" clId="{65F8EFAF-FC6B-491D-BF08-59E8C9E89F03}" dt="2024-10-28T02:18:17.992" v="2247" actId="20577"/>
          <ac:spMkLst>
            <pc:docMk/>
            <pc:sldMk cId="3978292396" sldId="486"/>
            <ac:spMk id="2" creationId="{948A0F7F-3030-17A9-E549-F718DA61E6E9}"/>
          </ac:spMkLst>
        </pc:spChg>
        <pc:spChg chg="add mod">
          <ac:chgData name="Fu, Xinyuan (rdj4nv)" userId="209eecc1-5a55-47da-9008-71473fe32d19" providerId="ADAL" clId="{65F8EFAF-FC6B-491D-BF08-59E8C9E89F03}" dt="2024-10-28T02:18:45.941" v="2268" actId="20577"/>
          <ac:spMkLst>
            <pc:docMk/>
            <pc:sldMk cId="3978292396" sldId="486"/>
            <ac:spMk id="4" creationId="{F37302A1-F8B8-B989-505C-4EB98E6C14E1}"/>
          </ac:spMkLst>
        </pc:spChg>
        <pc:spChg chg="del">
          <ac:chgData name="Fu, Xinyuan (rdj4nv)" userId="209eecc1-5a55-47da-9008-71473fe32d19" providerId="ADAL" clId="{65F8EFAF-FC6B-491D-BF08-59E8C9E89F03}" dt="2024-10-28T02:02:20.696" v="1738" actId="478"/>
          <ac:spMkLst>
            <pc:docMk/>
            <pc:sldMk cId="3978292396" sldId="486"/>
            <ac:spMk id="8" creationId="{F3ED5056-CEC0-A0EA-5D6A-F0636ABE2458}"/>
          </ac:spMkLst>
        </pc:spChg>
        <pc:spChg chg="del">
          <ac:chgData name="Fu, Xinyuan (rdj4nv)" userId="209eecc1-5a55-47da-9008-71473fe32d19" providerId="ADAL" clId="{65F8EFAF-FC6B-491D-BF08-59E8C9E89F03}" dt="2024-10-28T02:02:23.837" v="1740" actId="478"/>
          <ac:spMkLst>
            <pc:docMk/>
            <pc:sldMk cId="3978292396" sldId="486"/>
            <ac:spMk id="10" creationId="{16CED3C8-1DEE-3D89-46E7-E0F99E08E344}"/>
          </ac:spMkLst>
        </pc:spChg>
        <pc:spChg chg="mod">
          <ac:chgData name="Fu, Xinyuan (rdj4nv)" userId="209eecc1-5a55-47da-9008-71473fe32d19" providerId="ADAL" clId="{65F8EFAF-FC6B-491D-BF08-59E8C9E89F03}" dt="2024-10-28T02:48:54.545" v="3846" actId="20577"/>
          <ac:spMkLst>
            <pc:docMk/>
            <pc:sldMk cId="3978292396" sldId="486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65F8EFAF-FC6B-491D-BF08-59E8C9E89F03}" dt="2024-10-28T02:02:19.285" v="1737" actId="478"/>
          <ac:picMkLst>
            <pc:docMk/>
            <pc:sldMk cId="3978292396" sldId="486"/>
            <ac:picMk id="5" creationId="{59121C16-2B61-AC3E-578B-BB2E8E3D8624}"/>
          </ac:picMkLst>
        </pc:picChg>
        <pc:picChg chg="del">
          <ac:chgData name="Fu, Xinyuan (rdj4nv)" userId="209eecc1-5a55-47da-9008-71473fe32d19" providerId="ADAL" clId="{65F8EFAF-FC6B-491D-BF08-59E8C9E89F03}" dt="2024-10-28T02:02:24.240" v="1741" actId="478"/>
          <ac:picMkLst>
            <pc:docMk/>
            <pc:sldMk cId="3978292396" sldId="486"/>
            <ac:picMk id="7" creationId="{C9B6B0C4-5F68-E193-5F59-CBE190819962}"/>
          </ac:picMkLst>
        </pc:picChg>
        <pc:picChg chg="mod">
          <ac:chgData name="Fu, Xinyuan (rdj4nv)" userId="209eecc1-5a55-47da-9008-71473fe32d19" providerId="ADAL" clId="{65F8EFAF-FC6B-491D-BF08-59E8C9E89F03}" dt="2024-10-28T02:05:53.468" v="1761" actId="14100"/>
          <ac:picMkLst>
            <pc:docMk/>
            <pc:sldMk cId="3978292396" sldId="486"/>
            <ac:picMk id="14" creationId="{C3B7E6C5-C391-9B17-A006-E369790E5593}"/>
          </ac:picMkLst>
        </pc:picChg>
        <pc:picChg chg="mod">
          <ac:chgData name="Fu, Xinyuan (rdj4nv)" userId="209eecc1-5a55-47da-9008-71473fe32d19" providerId="ADAL" clId="{65F8EFAF-FC6B-491D-BF08-59E8C9E89F03}" dt="2024-10-28T02:05:51.013" v="1759" actId="1076"/>
          <ac:picMkLst>
            <pc:docMk/>
            <pc:sldMk cId="3978292396" sldId="486"/>
            <ac:picMk id="16" creationId="{9814570B-9A4E-30A2-96FC-565F7A84B119}"/>
          </ac:picMkLst>
        </pc:picChg>
        <pc:cxnChg chg="del">
          <ac:chgData name="Fu, Xinyuan (rdj4nv)" userId="209eecc1-5a55-47da-9008-71473fe32d19" providerId="ADAL" clId="{65F8EFAF-FC6B-491D-BF08-59E8C9E89F03}" dt="2024-10-28T02:02:21.920" v="1739" actId="478"/>
          <ac:cxnSpMkLst>
            <pc:docMk/>
            <pc:sldMk cId="3978292396" sldId="486"/>
            <ac:cxnSpMk id="12" creationId="{EDCF17AF-B656-5CB2-6C31-C1DDFA856246}"/>
          </ac:cxnSpMkLst>
        </pc:cxnChg>
      </pc:sldChg>
      <pc:sldChg chg="addSp delSp modSp add mod">
        <pc:chgData name="Fu, Xinyuan (rdj4nv)" userId="209eecc1-5a55-47da-9008-71473fe32d19" providerId="ADAL" clId="{65F8EFAF-FC6B-491D-BF08-59E8C9E89F03}" dt="2024-10-28T02:45:11.887" v="3540" actId="20577"/>
        <pc:sldMkLst>
          <pc:docMk/>
          <pc:sldMk cId="3005788558" sldId="487"/>
        </pc:sldMkLst>
        <pc:spChg chg="add mod">
          <ac:chgData name="Fu, Xinyuan (rdj4nv)" userId="209eecc1-5a55-47da-9008-71473fe32d19" providerId="ADAL" clId="{65F8EFAF-FC6B-491D-BF08-59E8C9E89F03}" dt="2024-10-28T02:28:47.955" v="2508" actId="20577"/>
          <ac:spMkLst>
            <pc:docMk/>
            <pc:sldMk cId="3005788558" sldId="487"/>
            <ac:spMk id="6" creationId="{479CE2A8-1E1C-43FA-06EF-B2A4F8603CCE}"/>
          </ac:spMkLst>
        </pc:spChg>
        <pc:spChg chg="add mod">
          <ac:chgData name="Fu, Xinyuan (rdj4nv)" userId="209eecc1-5a55-47da-9008-71473fe32d19" providerId="ADAL" clId="{65F8EFAF-FC6B-491D-BF08-59E8C9E89F03}" dt="2024-10-28T02:28:57.096" v="2512" actId="20577"/>
          <ac:spMkLst>
            <pc:docMk/>
            <pc:sldMk cId="3005788558" sldId="487"/>
            <ac:spMk id="7" creationId="{20A55D9F-05AD-CE79-ED5A-F5FB3043C21F}"/>
          </ac:spMkLst>
        </pc:spChg>
        <pc:spChg chg="del">
          <ac:chgData name="Fu, Xinyuan (rdj4nv)" userId="209eecc1-5a55-47da-9008-71473fe32d19" providerId="ADAL" clId="{65F8EFAF-FC6B-491D-BF08-59E8C9E89F03}" dt="2024-10-28T02:25:22.749" v="2431" actId="478"/>
          <ac:spMkLst>
            <pc:docMk/>
            <pc:sldMk cId="3005788558" sldId="487"/>
            <ac:spMk id="19" creationId="{FA49793A-2675-8F59-2FAE-3F38A0EDF335}"/>
          </ac:spMkLst>
        </pc:spChg>
        <pc:spChg chg="mod">
          <ac:chgData name="Fu, Xinyuan (rdj4nv)" userId="209eecc1-5a55-47da-9008-71473fe32d19" providerId="ADAL" clId="{65F8EFAF-FC6B-491D-BF08-59E8C9E89F03}" dt="2024-10-28T02:45:11.887" v="3540" actId="20577"/>
          <ac:spMkLst>
            <pc:docMk/>
            <pc:sldMk cId="3005788558" sldId="487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65F8EFAF-FC6B-491D-BF08-59E8C9E89F03}" dt="2024-10-28T02:28:23.492" v="2459" actId="1076"/>
          <ac:picMkLst>
            <pc:docMk/>
            <pc:sldMk cId="3005788558" sldId="487"/>
            <ac:picMk id="2" creationId="{8C50C3C8-373D-1A59-971C-8798FDFC0F75}"/>
          </ac:picMkLst>
        </pc:picChg>
        <pc:picChg chg="add del mod modCrop">
          <ac:chgData name="Fu, Xinyuan (rdj4nv)" userId="209eecc1-5a55-47da-9008-71473fe32d19" providerId="ADAL" clId="{65F8EFAF-FC6B-491D-BF08-59E8C9E89F03}" dt="2024-10-28T02:28:23.492" v="2459" actId="1076"/>
          <ac:picMkLst>
            <pc:docMk/>
            <pc:sldMk cId="3005788558" sldId="487"/>
            <ac:picMk id="4" creationId="{B8E19106-394B-6A22-BA7C-E6BF12518BF9}"/>
          </ac:picMkLst>
        </pc:picChg>
        <pc:picChg chg="del">
          <ac:chgData name="Fu, Xinyuan (rdj4nv)" userId="209eecc1-5a55-47da-9008-71473fe32d19" providerId="ADAL" clId="{65F8EFAF-FC6B-491D-BF08-59E8C9E89F03}" dt="2024-10-28T02:25:20.564" v="2429" actId="478"/>
          <ac:picMkLst>
            <pc:docMk/>
            <pc:sldMk cId="3005788558" sldId="487"/>
            <ac:picMk id="5" creationId="{786C8136-E1F5-A4F4-B9BC-DF5A4167F668}"/>
          </ac:picMkLst>
        </pc:picChg>
        <pc:picChg chg="mod">
          <ac:chgData name="Fu, Xinyuan (rdj4nv)" userId="209eecc1-5a55-47da-9008-71473fe32d19" providerId="ADAL" clId="{65F8EFAF-FC6B-491D-BF08-59E8C9E89F03}" dt="2024-10-28T02:28:23.492" v="2459" actId="1076"/>
          <ac:picMkLst>
            <pc:docMk/>
            <pc:sldMk cId="3005788558" sldId="487"/>
            <ac:picMk id="10" creationId="{C186B1DD-8E33-6480-3A81-9ADCAF71FF6A}"/>
          </ac:picMkLst>
        </pc:picChg>
        <pc:picChg chg="del">
          <ac:chgData name="Fu, Xinyuan (rdj4nv)" userId="209eecc1-5a55-47da-9008-71473fe32d19" providerId="ADAL" clId="{65F8EFAF-FC6B-491D-BF08-59E8C9E89F03}" dt="2024-10-28T02:25:21.134" v="2430" actId="478"/>
          <ac:picMkLst>
            <pc:docMk/>
            <pc:sldMk cId="3005788558" sldId="487"/>
            <ac:picMk id="12" creationId="{006023DE-32CB-5AD8-0AD6-F56BD5AAC7FC}"/>
          </ac:picMkLst>
        </pc:picChg>
        <pc:picChg chg="mod">
          <ac:chgData name="Fu, Xinyuan (rdj4nv)" userId="209eecc1-5a55-47da-9008-71473fe32d19" providerId="ADAL" clId="{65F8EFAF-FC6B-491D-BF08-59E8C9E89F03}" dt="2024-10-28T02:28:23.492" v="2459" actId="1076"/>
          <ac:picMkLst>
            <pc:docMk/>
            <pc:sldMk cId="3005788558" sldId="487"/>
            <ac:picMk id="13" creationId="{6DFA3D2A-7D78-77DB-3D7E-235C10251592}"/>
          </ac:picMkLst>
        </pc:picChg>
      </pc:sldChg>
      <pc:sldChg chg="addSp delSp modSp add mod">
        <pc:chgData name="Fu, Xinyuan (rdj4nv)" userId="209eecc1-5a55-47da-9008-71473fe32d19" providerId="ADAL" clId="{65F8EFAF-FC6B-491D-BF08-59E8C9E89F03}" dt="2024-10-28T13:11:09.603" v="4089" actId="20577"/>
        <pc:sldMkLst>
          <pc:docMk/>
          <pc:sldMk cId="2401350543" sldId="488"/>
        </pc:sldMkLst>
        <pc:spChg chg="add mod">
          <ac:chgData name="Fu, Xinyuan (rdj4nv)" userId="209eecc1-5a55-47da-9008-71473fe32d19" providerId="ADAL" clId="{65F8EFAF-FC6B-491D-BF08-59E8C9E89F03}" dt="2024-10-28T13:11:09.603" v="4089" actId="20577"/>
          <ac:spMkLst>
            <pc:docMk/>
            <pc:sldMk cId="2401350543" sldId="488"/>
            <ac:spMk id="2" creationId="{2ED80853-BDD2-3F82-ECB9-659AF7E4D647}"/>
          </ac:spMkLst>
        </pc:spChg>
        <pc:spChg chg="del">
          <ac:chgData name="Fu, Xinyuan (rdj4nv)" userId="209eecc1-5a55-47da-9008-71473fe32d19" providerId="ADAL" clId="{65F8EFAF-FC6B-491D-BF08-59E8C9E89F03}" dt="2024-10-28T02:43:53.401" v="3428" actId="478"/>
          <ac:spMkLst>
            <pc:docMk/>
            <pc:sldMk cId="2401350543" sldId="488"/>
            <ac:spMk id="13" creationId="{A40995F0-EB6E-E841-16BA-B79B71446025}"/>
          </ac:spMkLst>
        </pc:spChg>
        <pc:spChg chg="del">
          <ac:chgData name="Fu, Xinyuan (rdj4nv)" userId="209eecc1-5a55-47da-9008-71473fe32d19" providerId="ADAL" clId="{65F8EFAF-FC6B-491D-BF08-59E8C9E89F03}" dt="2024-10-28T02:43:54.590" v="3429" actId="478"/>
          <ac:spMkLst>
            <pc:docMk/>
            <pc:sldMk cId="2401350543" sldId="488"/>
            <ac:spMk id="14" creationId="{9318CAAA-CF96-D78A-5F9E-2A7D154B87DB}"/>
          </ac:spMkLst>
        </pc:spChg>
        <pc:spChg chg="mod">
          <ac:chgData name="Fu, Xinyuan (rdj4nv)" userId="209eecc1-5a55-47da-9008-71473fe32d19" providerId="ADAL" clId="{65F8EFAF-FC6B-491D-BF08-59E8C9E89F03}" dt="2024-10-28T02:39:04.255" v="2884" actId="20577"/>
          <ac:spMkLst>
            <pc:docMk/>
            <pc:sldMk cId="2401350543" sldId="488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65F8EFAF-FC6B-491D-BF08-59E8C9E89F03}" dt="2024-10-28T02:39:06.209" v="2885" actId="478"/>
          <ac:picMkLst>
            <pc:docMk/>
            <pc:sldMk cId="2401350543" sldId="488"/>
            <ac:picMk id="5" creationId="{101AFF21-FD1E-E678-7A9E-0D8B42D44618}"/>
          </ac:picMkLst>
        </pc:picChg>
        <pc:picChg chg="del">
          <ac:chgData name="Fu, Xinyuan (rdj4nv)" userId="209eecc1-5a55-47da-9008-71473fe32d19" providerId="ADAL" clId="{65F8EFAF-FC6B-491D-BF08-59E8C9E89F03}" dt="2024-10-28T02:39:06.525" v="2886" actId="478"/>
          <ac:picMkLst>
            <pc:docMk/>
            <pc:sldMk cId="2401350543" sldId="488"/>
            <ac:picMk id="8" creationId="{15ECAA7A-EFEF-9AE7-2682-43DAFEDF57D1}"/>
          </ac:picMkLst>
        </pc:picChg>
      </pc:sldChg>
    </pc:docChg>
  </pc:docChgLst>
  <pc:docChgLst>
    <pc:chgData name="Fu, Xinyuan (rdj4nv)" userId="209eecc1-5a55-47da-9008-71473fe32d19" providerId="ADAL" clId="{429ED412-9852-493C-860D-D25E9CD68045}"/>
    <pc:docChg chg="undo custSel addSld delSld modSld sldOrd">
      <pc:chgData name="Fu, Xinyuan (rdj4nv)" userId="209eecc1-5a55-47da-9008-71473fe32d19" providerId="ADAL" clId="{429ED412-9852-493C-860D-D25E9CD68045}" dt="2024-10-07T03:04:48.431" v="1156" actId="1076"/>
      <pc:docMkLst>
        <pc:docMk/>
      </pc:docMkLst>
      <pc:sldChg chg="modSp mod">
        <pc:chgData name="Fu, Xinyuan (rdj4nv)" userId="209eecc1-5a55-47da-9008-71473fe32d19" providerId="ADAL" clId="{429ED412-9852-493C-860D-D25E9CD68045}" dt="2024-10-07T00:03:24.470" v="14"/>
        <pc:sldMkLst>
          <pc:docMk/>
          <pc:sldMk cId="0" sldId="256"/>
        </pc:sldMkLst>
        <pc:spChg chg="mod">
          <ac:chgData name="Fu, Xinyuan (rdj4nv)" userId="209eecc1-5a55-47da-9008-71473fe32d19" providerId="ADAL" clId="{429ED412-9852-493C-860D-D25E9CD68045}" dt="2024-10-07T00:03:24.470" v="14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Fu, Xinyuan (rdj4nv)" userId="209eecc1-5a55-47da-9008-71473fe32d19" providerId="ADAL" clId="{429ED412-9852-493C-860D-D25E9CD68045}" dt="2024-10-07T00:03:50.598" v="19" actId="1076"/>
        <pc:sldMkLst>
          <pc:docMk/>
          <pc:sldMk cId="0" sldId="257"/>
        </pc:sldMkLst>
        <pc:spChg chg="mod">
          <ac:chgData name="Fu, Xinyuan (rdj4nv)" userId="209eecc1-5a55-47da-9008-71473fe32d19" providerId="ADAL" clId="{429ED412-9852-493C-860D-D25E9CD68045}" dt="2024-10-07T00:03:46.458" v="18" actId="1076"/>
          <ac:spMkLst>
            <pc:docMk/>
            <pc:sldMk cId="0" sldId="257"/>
            <ac:spMk id="7" creationId="{F9865639-68F1-10A9-EF83-08C6A5C7ECAA}"/>
          </ac:spMkLst>
        </pc:spChg>
        <pc:spChg chg="mod">
          <ac:chgData name="Fu, Xinyuan (rdj4nv)" userId="209eecc1-5a55-47da-9008-71473fe32d19" providerId="ADAL" clId="{429ED412-9852-493C-860D-D25E9CD68045}" dt="2024-10-07T00:03:50.598" v="19" actId="1076"/>
          <ac:spMkLst>
            <pc:docMk/>
            <pc:sldMk cId="0" sldId="257"/>
            <ac:spMk id="9" creationId="{341516F2-817C-69DE-1A8F-606281AA2D60}"/>
          </ac:spMkLst>
        </pc:spChg>
      </pc:sldChg>
      <pc:sldChg chg="addSp delSp modSp mod">
        <pc:chgData name="Fu, Xinyuan (rdj4nv)" userId="209eecc1-5a55-47da-9008-71473fe32d19" providerId="ADAL" clId="{429ED412-9852-493C-860D-D25E9CD68045}" dt="2024-10-07T01:17:59.520" v="741" actId="20577"/>
        <pc:sldMkLst>
          <pc:docMk/>
          <pc:sldMk cId="2813225089" sldId="418"/>
        </pc:sldMkLst>
        <pc:spChg chg="del">
          <ac:chgData name="Fu, Xinyuan (rdj4nv)" userId="209eecc1-5a55-47da-9008-71473fe32d19" providerId="ADAL" clId="{429ED412-9852-493C-860D-D25E9CD68045}" dt="2024-10-07T01:15:10.391" v="667" actId="478"/>
          <ac:spMkLst>
            <pc:docMk/>
            <pc:sldMk cId="2813225089" sldId="418"/>
            <ac:spMk id="8" creationId="{79523535-3FF0-D3EC-DC7C-47E7993A22A0}"/>
          </ac:spMkLst>
        </pc:spChg>
        <pc:spChg chg="mod">
          <ac:chgData name="Fu, Xinyuan (rdj4nv)" userId="209eecc1-5a55-47da-9008-71473fe32d19" providerId="ADAL" clId="{429ED412-9852-493C-860D-D25E9CD68045}" dt="2024-10-07T01:17:16.781" v="714" actId="20577"/>
          <ac:spMkLst>
            <pc:docMk/>
            <pc:sldMk cId="2813225089" sldId="418"/>
            <ac:spMk id="10" creationId="{1FC32762-B06A-EFB3-83AA-F90ABE85B302}"/>
          </ac:spMkLst>
        </pc:spChg>
        <pc:spChg chg="mod">
          <ac:chgData name="Fu, Xinyuan (rdj4nv)" userId="209eecc1-5a55-47da-9008-71473fe32d19" providerId="ADAL" clId="{429ED412-9852-493C-860D-D25E9CD68045}" dt="2024-10-07T01:17:59.520" v="741" actId="20577"/>
          <ac:spMkLst>
            <pc:docMk/>
            <pc:sldMk cId="2813225089" sldId="418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429ED412-9852-493C-860D-D25E9CD68045}" dt="2024-10-07T01:15:08.953" v="666" actId="478"/>
          <ac:picMkLst>
            <pc:docMk/>
            <pc:sldMk cId="2813225089" sldId="418"/>
            <ac:picMk id="3" creationId="{0CD1FCD6-E08A-1389-4A93-39A45F453EB6}"/>
          </ac:picMkLst>
        </pc:picChg>
        <pc:picChg chg="add">
          <ac:chgData name="Fu, Xinyuan (rdj4nv)" userId="209eecc1-5a55-47da-9008-71473fe32d19" providerId="ADAL" clId="{429ED412-9852-493C-860D-D25E9CD68045}" dt="2024-10-07T01:15:11.641" v="668" actId="22"/>
          <ac:picMkLst>
            <pc:docMk/>
            <pc:sldMk cId="2813225089" sldId="418"/>
            <ac:picMk id="4" creationId="{8CE7BFD1-6AE5-25AF-25D8-EBD748E61F69}"/>
          </ac:picMkLst>
        </pc:picChg>
      </pc:sldChg>
      <pc:sldChg chg="del">
        <pc:chgData name="Fu, Xinyuan (rdj4nv)" userId="209eecc1-5a55-47da-9008-71473fe32d19" providerId="ADAL" clId="{429ED412-9852-493C-860D-D25E9CD68045}" dt="2024-10-07T00:54:40.045" v="664" actId="47"/>
        <pc:sldMkLst>
          <pc:docMk/>
          <pc:sldMk cId="106182523" sldId="435"/>
        </pc:sldMkLst>
      </pc:sldChg>
      <pc:sldChg chg="del">
        <pc:chgData name="Fu, Xinyuan (rdj4nv)" userId="209eecc1-5a55-47da-9008-71473fe32d19" providerId="ADAL" clId="{429ED412-9852-493C-860D-D25E9CD68045}" dt="2024-10-07T00:54:41.573" v="665" actId="47"/>
        <pc:sldMkLst>
          <pc:docMk/>
          <pc:sldMk cId="241786381" sldId="441"/>
        </pc:sldMkLst>
      </pc:sldChg>
      <pc:sldChg chg="del">
        <pc:chgData name="Fu, Xinyuan (rdj4nv)" userId="209eecc1-5a55-47da-9008-71473fe32d19" providerId="ADAL" clId="{429ED412-9852-493C-860D-D25E9CD68045}" dt="2024-10-07T00:54:38.211" v="663" actId="47"/>
        <pc:sldMkLst>
          <pc:docMk/>
          <pc:sldMk cId="787776628" sldId="443"/>
        </pc:sldMkLst>
      </pc:sldChg>
      <pc:sldChg chg="del">
        <pc:chgData name="Fu, Xinyuan (rdj4nv)" userId="209eecc1-5a55-47da-9008-71473fe32d19" providerId="ADAL" clId="{429ED412-9852-493C-860D-D25E9CD68045}" dt="2024-10-07T00:54:37.074" v="662" actId="47"/>
        <pc:sldMkLst>
          <pc:docMk/>
          <pc:sldMk cId="1993301019" sldId="444"/>
        </pc:sldMkLst>
      </pc:sldChg>
      <pc:sldChg chg="modSp mod">
        <pc:chgData name="Fu, Xinyuan (rdj4nv)" userId="209eecc1-5a55-47da-9008-71473fe32d19" providerId="ADAL" clId="{429ED412-9852-493C-860D-D25E9CD68045}" dt="2024-10-07T01:20:02.863" v="916" actId="1076"/>
        <pc:sldMkLst>
          <pc:docMk/>
          <pc:sldMk cId="1473490218" sldId="446"/>
        </pc:sldMkLst>
        <pc:spChg chg="mod">
          <ac:chgData name="Fu, Xinyuan (rdj4nv)" userId="209eecc1-5a55-47da-9008-71473fe32d19" providerId="ADAL" clId="{429ED412-9852-493C-860D-D25E9CD68045}" dt="2024-10-07T01:20:02.863" v="916" actId="1076"/>
          <ac:spMkLst>
            <pc:docMk/>
            <pc:sldMk cId="1473490218" sldId="446"/>
            <ac:spMk id="13" creationId="{570016BE-6DD9-1BFC-793D-954A037B1BC2}"/>
          </ac:spMkLst>
        </pc:spChg>
        <pc:spChg chg="mod">
          <ac:chgData name="Fu, Xinyuan (rdj4nv)" userId="209eecc1-5a55-47da-9008-71473fe32d19" providerId="ADAL" clId="{429ED412-9852-493C-860D-D25E9CD68045}" dt="2024-10-07T01:18:13.546" v="780" actId="20577"/>
          <ac:spMkLst>
            <pc:docMk/>
            <pc:sldMk cId="1473490218" sldId="446"/>
            <ac:spMk id="73" creationId="{00000000-0000-0000-0000-000000000000}"/>
          </ac:spMkLst>
        </pc:spChg>
      </pc:sldChg>
      <pc:sldChg chg="del">
        <pc:chgData name="Fu, Xinyuan (rdj4nv)" userId="209eecc1-5a55-47da-9008-71473fe32d19" providerId="ADAL" clId="{429ED412-9852-493C-860D-D25E9CD68045}" dt="2024-10-07T01:17:28.118" v="715" actId="47"/>
        <pc:sldMkLst>
          <pc:docMk/>
          <pc:sldMk cId="1619201521" sldId="447"/>
        </pc:sldMkLst>
      </pc:sldChg>
      <pc:sldChg chg="addSp delSp modSp add mod ord">
        <pc:chgData name="Fu, Xinyuan (rdj4nv)" userId="209eecc1-5a55-47da-9008-71473fe32d19" providerId="ADAL" clId="{429ED412-9852-493C-860D-D25E9CD68045}" dt="2024-10-07T03:04:48.431" v="1156" actId="1076"/>
        <pc:sldMkLst>
          <pc:docMk/>
          <pc:sldMk cId="2573973645" sldId="448"/>
        </pc:sldMkLst>
        <pc:spChg chg="del">
          <ac:chgData name="Fu, Xinyuan (rdj4nv)" userId="209eecc1-5a55-47da-9008-71473fe32d19" providerId="ADAL" clId="{429ED412-9852-493C-860D-D25E9CD68045}" dt="2024-10-07T00:37:38.763" v="390" actId="478"/>
          <ac:spMkLst>
            <pc:docMk/>
            <pc:sldMk cId="2573973645" sldId="448"/>
            <ac:spMk id="8" creationId="{79523535-3FF0-D3EC-DC7C-47E7993A22A0}"/>
          </ac:spMkLst>
        </pc:spChg>
        <pc:spChg chg="mod">
          <ac:chgData name="Fu, Xinyuan (rdj4nv)" userId="209eecc1-5a55-47da-9008-71473fe32d19" providerId="ADAL" clId="{429ED412-9852-493C-860D-D25E9CD68045}" dt="2024-10-07T00:38:37.683" v="404" actId="1076"/>
          <ac:spMkLst>
            <pc:docMk/>
            <pc:sldMk cId="2573973645" sldId="448"/>
            <ac:spMk id="10" creationId="{1FC32762-B06A-EFB3-83AA-F90ABE85B302}"/>
          </ac:spMkLst>
        </pc:spChg>
        <pc:spChg chg="add mod">
          <ac:chgData name="Fu, Xinyuan (rdj4nv)" userId="209eecc1-5a55-47da-9008-71473fe32d19" providerId="ADAL" clId="{429ED412-9852-493C-860D-D25E9CD68045}" dt="2024-10-07T00:47:38.063" v="633"/>
          <ac:spMkLst>
            <pc:docMk/>
            <pc:sldMk cId="2573973645" sldId="448"/>
            <ac:spMk id="23" creationId="{775992A0-F132-7FD4-EA79-5D37E260E508}"/>
          </ac:spMkLst>
        </pc:spChg>
        <pc:spChg chg="add mod">
          <ac:chgData name="Fu, Xinyuan (rdj4nv)" userId="209eecc1-5a55-47da-9008-71473fe32d19" providerId="ADAL" clId="{429ED412-9852-493C-860D-D25E9CD68045}" dt="2024-10-07T02:55:53.748" v="1120" actId="1076"/>
          <ac:spMkLst>
            <pc:docMk/>
            <pc:sldMk cId="2573973645" sldId="448"/>
            <ac:spMk id="24" creationId="{B3D2CD1A-8AF6-BB81-56DE-96DCA75F82EC}"/>
          </ac:spMkLst>
        </pc:spChg>
        <pc:spChg chg="add mod">
          <ac:chgData name="Fu, Xinyuan (rdj4nv)" userId="209eecc1-5a55-47da-9008-71473fe32d19" providerId="ADAL" clId="{429ED412-9852-493C-860D-D25E9CD68045}" dt="2024-10-07T02:55:48.607" v="1117" actId="1076"/>
          <ac:spMkLst>
            <pc:docMk/>
            <pc:sldMk cId="2573973645" sldId="448"/>
            <ac:spMk id="25" creationId="{4A92EF04-8C83-FA7F-F1EE-8D879248988F}"/>
          </ac:spMkLst>
        </pc:spChg>
        <pc:spChg chg="add mod">
          <ac:chgData name="Fu, Xinyuan (rdj4nv)" userId="209eecc1-5a55-47da-9008-71473fe32d19" providerId="ADAL" clId="{429ED412-9852-493C-860D-D25E9CD68045}" dt="2024-10-07T03:04:48.431" v="1156" actId="1076"/>
          <ac:spMkLst>
            <pc:docMk/>
            <pc:sldMk cId="2573973645" sldId="448"/>
            <ac:spMk id="26" creationId="{B4FE5531-D23C-541E-AD53-603059AE1816}"/>
          </ac:spMkLst>
        </pc:spChg>
        <pc:spChg chg="add mod">
          <ac:chgData name="Fu, Xinyuan (rdj4nv)" userId="209eecc1-5a55-47da-9008-71473fe32d19" providerId="ADAL" clId="{429ED412-9852-493C-860D-D25E9CD68045}" dt="2024-10-07T02:56:02.723" v="1127" actId="20577"/>
          <ac:spMkLst>
            <pc:docMk/>
            <pc:sldMk cId="2573973645" sldId="448"/>
            <ac:spMk id="27" creationId="{4FEC18FA-DCC2-A852-F0AF-70749CE70B90}"/>
          </ac:spMkLst>
        </pc:spChg>
        <pc:spChg chg="add mod">
          <ac:chgData name="Fu, Xinyuan (rdj4nv)" userId="209eecc1-5a55-47da-9008-71473fe32d19" providerId="ADAL" clId="{429ED412-9852-493C-860D-D25E9CD68045}" dt="2024-10-07T02:56:00.056" v="1125" actId="20577"/>
          <ac:spMkLst>
            <pc:docMk/>
            <pc:sldMk cId="2573973645" sldId="448"/>
            <ac:spMk id="28" creationId="{26773266-4631-9D08-4FAD-99F6CA6D5EE8}"/>
          </ac:spMkLst>
        </pc:spChg>
        <pc:spChg chg="add mod">
          <ac:chgData name="Fu, Xinyuan (rdj4nv)" userId="209eecc1-5a55-47da-9008-71473fe32d19" providerId="ADAL" clId="{429ED412-9852-493C-860D-D25E9CD68045}" dt="2024-10-07T02:56:05.794" v="1129" actId="20577"/>
          <ac:spMkLst>
            <pc:docMk/>
            <pc:sldMk cId="2573973645" sldId="448"/>
            <ac:spMk id="29" creationId="{064A2784-B976-B936-4CA1-3C16762EBA0A}"/>
          </ac:spMkLst>
        </pc:spChg>
        <pc:spChg chg="mod">
          <ac:chgData name="Fu, Xinyuan (rdj4nv)" userId="209eecc1-5a55-47da-9008-71473fe32d19" providerId="ADAL" clId="{429ED412-9852-493C-860D-D25E9CD68045}" dt="2024-10-07T00:41:28.661" v="451" actId="20577"/>
          <ac:spMkLst>
            <pc:docMk/>
            <pc:sldMk cId="2573973645" sldId="448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429ED412-9852-493C-860D-D25E9CD68045}" dt="2024-10-07T00:09:34.752" v="98" actId="478"/>
          <ac:picMkLst>
            <pc:docMk/>
            <pc:sldMk cId="2573973645" sldId="448"/>
            <ac:picMk id="3" creationId="{0CD1FCD6-E08A-1389-4A93-39A45F453EB6}"/>
          </ac:picMkLst>
        </pc:picChg>
        <pc:picChg chg="add del mod">
          <ac:chgData name="Fu, Xinyuan (rdj4nv)" userId="209eecc1-5a55-47da-9008-71473fe32d19" providerId="ADAL" clId="{429ED412-9852-493C-860D-D25E9CD68045}" dt="2024-10-07T00:41:31.013" v="452" actId="478"/>
          <ac:picMkLst>
            <pc:docMk/>
            <pc:sldMk cId="2573973645" sldId="448"/>
            <ac:picMk id="4" creationId="{614C24BF-9E26-E620-187D-04A118DFBDBC}"/>
          </ac:picMkLst>
        </pc:picChg>
        <pc:picChg chg="add del mod">
          <ac:chgData name="Fu, Xinyuan (rdj4nv)" userId="209eecc1-5a55-47da-9008-71473fe32d19" providerId="ADAL" clId="{429ED412-9852-493C-860D-D25E9CD68045}" dt="2024-10-07T00:41:31.640" v="453" actId="478"/>
          <ac:picMkLst>
            <pc:docMk/>
            <pc:sldMk cId="2573973645" sldId="448"/>
            <ac:picMk id="7" creationId="{C87C4391-FCA4-68DC-779F-F2677DC863E2}"/>
          </ac:picMkLst>
        </pc:picChg>
        <pc:picChg chg="add del mod">
          <ac:chgData name="Fu, Xinyuan (rdj4nv)" userId="209eecc1-5a55-47da-9008-71473fe32d19" providerId="ADAL" clId="{429ED412-9852-493C-860D-D25E9CD68045}" dt="2024-10-07T00:41:32.121" v="454" actId="478"/>
          <ac:picMkLst>
            <pc:docMk/>
            <pc:sldMk cId="2573973645" sldId="448"/>
            <ac:picMk id="12" creationId="{92801F3D-D568-101D-69FD-B131A3D183D0}"/>
          </ac:picMkLst>
        </pc:picChg>
        <pc:picChg chg="add del mod">
          <ac:chgData name="Fu, Xinyuan (rdj4nv)" userId="209eecc1-5a55-47da-9008-71473fe32d19" providerId="ADAL" clId="{429ED412-9852-493C-860D-D25E9CD68045}" dt="2024-10-07T00:41:32.590" v="455" actId="478"/>
          <ac:picMkLst>
            <pc:docMk/>
            <pc:sldMk cId="2573973645" sldId="448"/>
            <ac:picMk id="14" creationId="{D17C6EF6-52DC-C2EB-EA62-AE1D62FA3152}"/>
          </ac:picMkLst>
        </pc:picChg>
        <pc:picChg chg="add del mod">
          <ac:chgData name="Fu, Xinyuan (rdj4nv)" userId="209eecc1-5a55-47da-9008-71473fe32d19" providerId="ADAL" clId="{429ED412-9852-493C-860D-D25E9CD68045}" dt="2024-10-07T03:03:57.884" v="1148" actId="478"/>
          <ac:picMkLst>
            <pc:docMk/>
            <pc:sldMk cId="2573973645" sldId="448"/>
            <ac:picMk id="16" creationId="{B9AAAD9D-1A82-78CE-288D-676DAE3F90D9}"/>
          </ac:picMkLst>
        </pc:picChg>
        <pc:picChg chg="add mod">
          <ac:chgData name="Fu, Xinyuan (rdj4nv)" userId="209eecc1-5a55-47da-9008-71473fe32d19" providerId="ADAL" clId="{429ED412-9852-493C-860D-D25E9CD68045}" dt="2024-10-07T02:45:41.257" v="1048" actId="1076"/>
          <ac:picMkLst>
            <pc:docMk/>
            <pc:sldMk cId="2573973645" sldId="448"/>
            <ac:picMk id="18" creationId="{F6516CBC-F1D3-2C32-B3EB-F94A3D72C7EE}"/>
          </ac:picMkLst>
        </pc:picChg>
        <pc:picChg chg="add mod">
          <ac:chgData name="Fu, Xinyuan (rdj4nv)" userId="209eecc1-5a55-47da-9008-71473fe32d19" providerId="ADAL" clId="{429ED412-9852-493C-860D-D25E9CD68045}" dt="2024-10-07T02:54:06.420" v="1096" actId="1076"/>
          <ac:picMkLst>
            <pc:docMk/>
            <pc:sldMk cId="2573973645" sldId="448"/>
            <ac:picMk id="20" creationId="{D15F5CBC-89E9-DFC5-A58C-32B9F7B83E9C}"/>
          </ac:picMkLst>
        </pc:picChg>
        <pc:picChg chg="add mod">
          <ac:chgData name="Fu, Xinyuan (rdj4nv)" userId="209eecc1-5a55-47da-9008-71473fe32d19" providerId="ADAL" clId="{429ED412-9852-493C-860D-D25E9CD68045}" dt="2024-10-07T02:45:41.257" v="1048" actId="1076"/>
          <ac:picMkLst>
            <pc:docMk/>
            <pc:sldMk cId="2573973645" sldId="448"/>
            <ac:picMk id="22" creationId="{1EA6C4D3-B86B-4DCA-0569-97B1093150BF}"/>
          </ac:picMkLst>
        </pc:picChg>
        <pc:picChg chg="add mod">
          <ac:chgData name="Fu, Xinyuan (rdj4nv)" userId="209eecc1-5a55-47da-9008-71473fe32d19" providerId="ADAL" clId="{429ED412-9852-493C-860D-D25E9CD68045}" dt="2024-10-07T03:04:44.202" v="1155" actId="1076"/>
          <ac:picMkLst>
            <pc:docMk/>
            <pc:sldMk cId="2573973645" sldId="448"/>
            <ac:picMk id="31" creationId="{F847BDBF-7E79-50F1-3F8F-4B0B6D55A6EB}"/>
          </ac:picMkLst>
        </pc:picChg>
      </pc:sldChg>
      <pc:sldChg chg="addSp delSp modSp add mod">
        <pc:chgData name="Fu, Xinyuan (rdj4nv)" userId="209eecc1-5a55-47da-9008-71473fe32d19" providerId="ADAL" clId="{429ED412-9852-493C-860D-D25E9CD68045}" dt="2024-10-07T02:59:10.068" v="1147" actId="962"/>
        <pc:sldMkLst>
          <pc:docMk/>
          <pc:sldMk cId="3194010542" sldId="449"/>
        </pc:sldMkLst>
        <pc:spChg chg="add mod">
          <ac:chgData name="Fu, Xinyuan (rdj4nv)" userId="209eecc1-5a55-47da-9008-71473fe32d19" providerId="ADAL" clId="{429ED412-9852-493C-860D-D25E9CD68045}" dt="2024-10-07T00:36:25.561" v="295" actId="14100"/>
          <ac:spMkLst>
            <pc:docMk/>
            <pc:sldMk cId="3194010542" sldId="449"/>
            <ac:spMk id="6" creationId="{F8E27A72-1859-100A-F148-DAE7D1B5DB1C}"/>
          </ac:spMkLst>
        </pc:spChg>
        <pc:spChg chg="add del mod">
          <ac:chgData name="Fu, Xinyuan (rdj4nv)" userId="209eecc1-5a55-47da-9008-71473fe32d19" providerId="ADAL" clId="{429ED412-9852-493C-860D-D25E9CD68045}" dt="2024-10-07T02:28:35.422" v="919" actId="478"/>
          <ac:spMkLst>
            <pc:docMk/>
            <pc:sldMk cId="3194010542" sldId="449"/>
            <ac:spMk id="7" creationId="{68053C67-A90B-AD15-8AEC-E8E11BDFF86E}"/>
          </ac:spMkLst>
        </pc:spChg>
        <pc:spChg chg="mod">
          <ac:chgData name="Fu, Xinyuan (rdj4nv)" userId="209eecc1-5a55-47da-9008-71473fe32d19" providerId="ADAL" clId="{429ED412-9852-493C-860D-D25E9CD68045}" dt="2024-10-07T02:34:02.894" v="1007" actId="1076"/>
          <ac:spMkLst>
            <pc:docMk/>
            <pc:sldMk cId="3194010542" sldId="449"/>
            <ac:spMk id="8" creationId="{79523535-3FF0-D3EC-DC7C-47E7993A22A0}"/>
          </ac:spMkLst>
        </pc:spChg>
        <pc:spChg chg="mod">
          <ac:chgData name="Fu, Xinyuan (rdj4nv)" userId="209eecc1-5a55-47da-9008-71473fe32d19" providerId="ADAL" clId="{429ED412-9852-493C-860D-D25E9CD68045}" dt="2024-10-07T00:37:25.588" v="389" actId="14100"/>
          <ac:spMkLst>
            <pc:docMk/>
            <pc:sldMk cId="3194010542" sldId="449"/>
            <ac:spMk id="10" creationId="{1FC32762-B06A-EFB3-83AA-F90ABE85B302}"/>
          </ac:spMkLst>
        </pc:spChg>
        <pc:spChg chg="mod">
          <ac:chgData name="Fu, Xinyuan (rdj4nv)" userId="209eecc1-5a55-47da-9008-71473fe32d19" providerId="ADAL" clId="{429ED412-9852-493C-860D-D25E9CD68045}" dt="2024-10-07T00:10:38.757" v="197" actId="20577"/>
          <ac:spMkLst>
            <pc:docMk/>
            <pc:sldMk cId="3194010542" sldId="449"/>
            <ac:spMk id="73" creationId="{00000000-0000-0000-0000-000000000000}"/>
          </ac:spMkLst>
        </pc:spChg>
        <pc:graphicFrameChg chg="add mod modGraphic">
          <ac:chgData name="Fu, Xinyuan (rdj4nv)" userId="209eecc1-5a55-47da-9008-71473fe32d19" providerId="ADAL" clId="{429ED412-9852-493C-860D-D25E9CD68045}" dt="2024-10-07T02:40:05.085" v="1018" actId="122"/>
          <ac:graphicFrameMkLst>
            <pc:docMk/>
            <pc:sldMk cId="3194010542" sldId="449"/>
            <ac:graphicFrameMk id="11" creationId="{424E11C7-E5F6-7A91-1A27-0985CB19A4F4}"/>
          </ac:graphicFrameMkLst>
        </pc:graphicFrameChg>
        <pc:picChg chg="add del mod">
          <ac:chgData name="Fu, Xinyuan (rdj4nv)" userId="209eecc1-5a55-47da-9008-71473fe32d19" providerId="ADAL" clId="{429ED412-9852-493C-860D-D25E9CD68045}" dt="2024-10-07T02:58:43.477" v="1143" actId="478"/>
          <ac:picMkLst>
            <pc:docMk/>
            <pc:sldMk cId="3194010542" sldId="449"/>
            <ac:picMk id="3" creationId="{9BD33FE9-DFA2-B67E-45A5-4E09D6E509AF}"/>
          </ac:picMkLst>
        </pc:picChg>
        <pc:picChg chg="add mod modCrop">
          <ac:chgData name="Fu, Xinyuan (rdj4nv)" userId="209eecc1-5a55-47da-9008-71473fe32d19" providerId="ADAL" clId="{429ED412-9852-493C-860D-D25E9CD68045}" dt="2024-10-07T00:34:49.093" v="286" actId="1076"/>
          <ac:picMkLst>
            <pc:docMk/>
            <pc:sldMk cId="3194010542" sldId="449"/>
            <ac:picMk id="4" creationId="{1F0B7260-9A75-FE6D-8256-658EE33DE679}"/>
          </ac:picMkLst>
        </pc:picChg>
        <pc:picChg chg="add mod">
          <ac:chgData name="Fu, Xinyuan (rdj4nv)" userId="209eecc1-5a55-47da-9008-71473fe32d19" providerId="ADAL" clId="{429ED412-9852-493C-860D-D25E9CD68045}" dt="2024-10-07T02:59:10.068" v="1147" actId="962"/>
          <ac:picMkLst>
            <pc:docMk/>
            <pc:sldMk cId="3194010542" sldId="449"/>
            <ac:picMk id="13" creationId="{E1626BCC-6F3F-D8C9-D44F-0CD2D7C7DA72}"/>
          </ac:picMkLst>
        </pc:picChg>
      </pc:sldChg>
      <pc:sldChg chg="addSp delSp modSp add mod">
        <pc:chgData name="Fu, Xinyuan (rdj4nv)" userId="209eecc1-5a55-47da-9008-71473fe32d19" providerId="ADAL" clId="{429ED412-9852-493C-860D-D25E9CD68045}" dt="2024-10-07T02:56:15.815" v="1134" actId="20577"/>
        <pc:sldMkLst>
          <pc:docMk/>
          <pc:sldMk cId="3056386406" sldId="450"/>
        </pc:sldMkLst>
        <pc:spChg chg="add mod">
          <ac:chgData name="Fu, Xinyuan (rdj4nv)" userId="209eecc1-5a55-47da-9008-71473fe32d19" providerId="ADAL" clId="{429ED412-9852-493C-860D-D25E9CD68045}" dt="2024-10-07T02:55:42.169" v="1116" actId="1076"/>
          <ac:spMkLst>
            <pc:docMk/>
            <pc:sldMk cId="3056386406" sldId="450"/>
            <ac:spMk id="17" creationId="{0873C0C3-FE6E-B0BC-6720-17FC3264CB2F}"/>
          </ac:spMkLst>
        </pc:spChg>
        <pc:spChg chg="add mod">
          <ac:chgData name="Fu, Xinyuan (rdj4nv)" userId="209eecc1-5a55-47da-9008-71473fe32d19" providerId="ADAL" clId="{429ED412-9852-493C-860D-D25E9CD68045}" dt="2024-10-07T02:55:22.853" v="1112" actId="1076"/>
          <ac:spMkLst>
            <pc:docMk/>
            <pc:sldMk cId="3056386406" sldId="450"/>
            <ac:spMk id="18" creationId="{43642B68-3DE8-66A2-52F8-F16091927C02}"/>
          </ac:spMkLst>
        </pc:spChg>
        <pc:spChg chg="add mod">
          <ac:chgData name="Fu, Xinyuan (rdj4nv)" userId="209eecc1-5a55-47da-9008-71473fe32d19" providerId="ADAL" clId="{429ED412-9852-493C-860D-D25E9CD68045}" dt="2024-10-07T02:55:33.123" v="1114" actId="1076"/>
          <ac:spMkLst>
            <pc:docMk/>
            <pc:sldMk cId="3056386406" sldId="450"/>
            <ac:spMk id="19" creationId="{7844818E-A439-D22F-76DD-2A8E4ADAD126}"/>
          </ac:spMkLst>
        </pc:spChg>
        <pc:spChg chg="add mod">
          <ac:chgData name="Fu, Xinyuan (rdj4nv)" userId="209eecc1-5a55-47da-9008-71473fe32d19" providerId="ADAL" clId="{429ED412-9852-493C-860D-D25E9CD68045}" dt="2024-10-07T02:55:29.586" v="1113" actId="1076"/>
          <ac:spMkLst>
            <pc:docMk/>
            <pc:sldMk cId="3056386406" sldId="450"/>
            <ac:spMk id="20" creationId="{D17002C7-C1ED-9DF9-7B46-389D70CDA516}"/>
          </ac:spMkLst>
        </pc:spChg>
        <pc:spChg chg="add mod">
          <ac:chgData name="Fu, Xinyuan (rdj4nv)" userId="209eecc1-5a55-47da-9008-71473fe32d19" providerId="ADAL" clId="{429ED412-9852-493C-860D-D25E9CD68045}" dt="2024-10-07T02:56:13.669" v="1132" actId="1076"/>
          <ac:spMkLst>
            <pc:docMk/>
            <pc:sldMk cId="3056386406" sldId="450"/>
            <ac:spMk id="21" creationId="{ABDA15F9-E410-C251-A5D5-F9EF4677FF4F}"/>
          </ac:spMkLst>
        </pc:spChg>
        <pc:spChg chg="add mod">
          <ac:chgData name="Fu, Xinyuan (rdj4nv)" userId="209eecc1-5a55-47da-9008-71473fe32d19" providerId="ADAL" clId="{429ED412-9852-493C-860D-D25E9CD68045}" dt="2024-10-07T02:55:18.387" v="1111" actId="1076"/>
          <ac:spMkLst>
            <pc:docMk/>
            <pc:sldMk cId="3056386406" sldId="450"/>
            <ac:spMk id="22" creationId="{495BBA19-0FCD-177B-E90E-9E611B9D8107}"/>
          </ac:spMkLst>
        </pc:spChg>
        <pc:spChg chg="add mod">
          <ac:chgData name="Fu, Xinyuan (rdj4nv)" userId="209eecc1-5a55-47da-9008-71473fe32d19" providerId="ADAL" clId="{429ED412-9852-493C-860D-D25E9CD68045}" dt="2024-10-07T02:56:15.815" v="1134" actId="20577"/>
          <ac:spMkLst>
            <pc:docMk/>
            <pc:sldMk cId="3056386406" sldId="450"/>
            <ac:spMk id="23" creationId="{65341572-2C7D-A2D0-FDE6-C072B3B1D4B1}"/>
          </ac:spMkLst>
        </pc:spChg>
        <pc:spChg chg="mod">
          <ac:chgData name="Fu, Xinyuan (rdj4nv)" userId="209eecc1-5a55-47da-9008-71473fe32d19" providerId="ADAL" clId="{429ED412-9852-493C-860D-D25E9CD68045}" dt="2024-10-07T00:42:15.467" v="485" actId="20577"/>
          <ac:spMkLst>
            <pc:docMk/>
            <pc:sldMk cId="3056386406" sldId="450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429ED412-9852-493C-860D-D25E9CD68045}" dt="2024-10-07T02:53:31.840" v="1091" actId="1076"/>
          <ac:picMkLst>
            <pc:docMk/>
            <pc:sldMk cId="3056386406" sldId="450"/>
            <ac:picMk id="3" creationId="{B89A8AA2-67F2-24E0-2C8A-127896760D7F}"/>
          </ac:picMkLst>
        </pc:picChg>
        <pc:picChg chg="del">
          <ac:chgData name="Fu, Xinyuan (rdj4nv)" userId="209eecc1-5a55-47da-9008-71473fe32d19" providerId="ADAL" clId="{429ED412-9852-493C-860D-D25E9CD68045}" dt="2024-10-07T00:42:18.028" v="486" actId="478"/>
          <ac:picMkLst>
            <pc:docMk/>
            <pc:sldMk cId="3056386406" sldId="450"/>
            <ac:picMk id="4" creationId="{614C24BF-9E26-E620-187D-04A118DFBDBC}"/>
          </ac:picMkLst>
        </pc:picChg>
        <pc:picChg chg="del">
          <ac:chgData name="Fu, Xinyuan (rdj4nv)" userId="209eecc1-5a55-47da-9008-71473fe32d19" providerId="ADAL" clId="{429ED412-9852-493C-860D-D25E9CD68045}" dt="2024-10-07T00:42:18.626" v="487" actId="478"/>
          <ac:picMkLst>
            <pc:docMk/>
            <pc:sldMk cId="3056386406" sldId="450"/>
            <ac:picMk id="7" creationId="{C87C4391-FCA4-68DC-779F-F2677DC863E2}"/>
          </ac:picMkLst>
        </pc:picChg>
        <pc:picChg chg="add mod">
          <ac:chgData name="Fu, Xinyuan (rdj4nv)" userId="209eecc1-5a55-47da-9008-71473fe32d19" providerId="ADAL" clId="{429ED412-9852-493C-860D-D25E9CD68045}" dt="2024-10-07T02:47:20.303" v="1060" actId="1076"/>
          <ac:picMkLst>
            <pc:docMk/>
            <pc:sldMk cId="3056386406" sldId="450"/>
            <ac:picMk id="8" creationId="{3B14A7E0-306C-C966-73EC-AA761798E084}"/>
          </ac:picMkLst>
        </pc:picChg>
        <pc:picChg chg="del">
          <ac:chgData name="Fu, Xinyuan (rdj4nv)" userId="209eecc1-5a55-47da-9008-71473fe32d19" providerId="ADAL" clId="{429ED412-9852-493C-860D-D25E9CD68045}" dt="2024-10-07T00:42:19.050" v="488" actId="478"/>
          <ac:picMkLst>
            <pc:docMk/>
            <pc:sldMk cId="3056386406" sldId="450"/>
            <ac:picMk id="12" creationId="{92801F3D-D568-101D-69FD-B131A3D183D0}"/>
          </ac:picMkLst>
        </pc:picChg>
        <pc:picChg chg="add mod">
          <ac:chgData name="Fu, Xinyuan (rdj4nv)" userId="209eecc1-5a55-47da-9008-71473fe32d19" providerId="ADAL" clId="{429ED412-9852-493C-860D-D25E9CD68045}" dt="2024-10-07T02:53:31.840" v="1091" actId="1076"/>
          <ac:picMkLst>
            <pc:docMk/>
            <pc:sldMk cId="3056386406" sldId="450"/>
            <ac:picMk id="13" creationId="{E55DC899-9A79-835C-49B9-1A3BCDDE73BF}"/>
          </ac:picMkLst>
        </pc:picChg>
        <pc:picChg chg="del">
          <ac:chgData name="Fu, Xinyuan (rdj4nv)" userId="209eecc1-5a55-47da-9008-71473fe32d19" providerId="ADAL" clId="{429ED412-9852-493C-860D-D25E9CD68045}" dt="2024-10-07T00:42:19.513" v="489" actId="478"/>
          <ac:picMkLst>
            <pc:docMk/>
            <pc:sldMk cId="3056386406" sldId="450"/>
            <ac:picMk id="14" creationId="{D17C6EF6-52DC-C2EB-EA62-AE1D62FA3152}"/>
          </ac:picMkLst>
        </pc:picChg>
        <pc:picChg chg="add mod">
          <ac:chgData name="Fu, Xinyuan (rdj4nv)" userId="209eecc1-5a55-47da-9008-71473fe32d19" providerId="ADAL" clId="{429ED412-9852-493C-860D-D25E9CD68045}" dt="2024-10-07T02:47:20.303" v="1060" actId="1076"/>
          <ac:picMkLst>
            <pc:docMk/>
            <pc:sldMk cId="3056386406" sldId="450"/>
            <ac:picMk id="16" creationId="{58892A08-89C8-47EF-D1F6-FC2C4C5A59F1}"/>
          </ac:picMkLst>
        </pc:picChg>
      </pc:sldChg>
      <pc:sldChg chg="addSp delSp modSp add mod">
        <pc:chgData name="Fu, Xinyuan (rdj4nv)" userId="209eecc1-5a55-47da-9008-71473fe32d19" providerId="ADAL" clId="{429ED412-9852-493C-860D-D25E9CD68045}" dt="2024-10-07T02:58:24.176" v="1142" actId="1076"/>
        <pc:sldMkLst>
          <pc:docMk/>
          <pc:sldMk cId="3276001902" sldId="451"/>
        </pc:sldMkLst>
        <pc:spChg chg="del">
          <ac:chgData name="Fu, Xinyuan (rdj4nv)" userId="209eecc1-5a55-47da-9008-71473fe32d19" providerId="ADAL" clId="{429ED412-9852-493C-860D-D25E9CD68045}" dt="2024-10-07T00:53:34.564" v="661" actId="478"/>
          <ac:spMkLst>
            <pc:docMk/>
            <pc:sldMk cId="3276001902" sldId="451"/>
            <ac:spMk id="10" creationId="{1FC32762-B06A-EFB3-83AA-F90ABE85B302}"/>
          </ac:spMkLst>
        </pc:spChg>
        <pc:spChg chg="add mod">
          <ac:chgData name="Fu, Xinyuan (rdj4nv)" userId="209eecc1-5a55-47da-9008-71473fe32d19" providerId="ADAL" clId="{429ED412-9852-493C-860D-D25E9CD68045}" dt="2024-10-07T00:47:40.390" v="635"/>
          <ac:spMkLst>
            <pc:docMk/>
            <pc:sldMk cId="3276001902" sldId="451"/>
            <ac:spMk id="17" creationId="{5B9EC9F5-8C58-3AD6-D326-E63138433596}"/>
          </ac:spMkLst>
        </pc:spChg>
        <pc:spChg chg="add mod">
          <ac:chgData name="Fu, Xinyuan (rdj4nv)" userId="209eecc1-5a55-47da-9008-71473fe32d19" providerId="ADAL" clId="{429ED412-9852-493C-860D-D25E9CD68045}" dt="2024-10-07T02:53:08.212" v="1087" actId="1076"/>
          <ac:spMkLst>
            <pc:docMk/>
            <pc:sldMk cId="3276001902" sldId="451"/>
            <ac:spMk id="18" creationId="{9AFF8B2F-35A2-ABEC-F521-EBA67EDB6365}"/>
          </ac:spMkLst>
        </pc:spChg>
        <pc:spChg chg="add mod">
          <ac:chgData name="Fu, Xinyuan (rdj4nv)" userId="209eecc1-5a55-47da-9008-71473fe32d19" providerId="ADAL" clId="{429ED412-9852-493C-860D-D25E9CD68045}" dt="2024-10-07T00:47:40.390" v="635"/>
          <ac:spMkLst>
            <pc:docMk/>
            <pc:sldMk cId="3276001902" sldId="451"/>
            <ac:spMk id="19" creationId="{6D1B14E4-1180-577D-166E-75F050EC89C9}"/>
          </ac:spMkLst>
        </pc:spChg>
        <pc:spChg chg="add mod">
          <ac:chgData name="Fu, Xinyuan (rdj4nv)" userId="209eecc1-5a55-47da-9008-71473fe32d19" providerId="ADAL" clId="{429ED412-9852-493C-860D-D25E9CD68045}" dt="2024-10-07T02:58:24.176" v="1142" actId="1076"/>
          <ac:spMkLst>
            <pc:docMk/>
            <pc:sldMk cId="3276001902" sldId="451"/>
            <ac:spMk id="20" creationId="{278B973E-9FFE-3BC0-1B23-5BA628D94244}"/>
          </ac:spMkLst>
        </pc:spChg>
        <pc:spChg chg="add mod">
          <ac:chgData name="Fu, Xinyuan (rdj4nv)" userId="209eecc1-5a55-47da-9008-71473fe32d19" providerId="ADAL" clId="{429ED412-9852-493C-860D-D25E9CD68045}" dt="2024-10-07T02:56:21.857" v="1136" actId="20577"/>
          <ac:spMkLst>
            <pc:docMk/>
            <pc:sldMk cId="3276001902" sldId="451"/>
            <ac:spMk id="21" creationId="{837D7A29-8B27-6896-76C3-7AC16729262A}"/>
          </ac:spMkLst>
        </pc:spChg>
        <pc:spChg chg="add mod">
          <ac:chgData name="Fu, Xinyuan (rdj4nv)" userId="209eecc1-5a55-47da-9008-71473fe32d19" providerId="ADAL" clId="{429ED412-9852-493C-860D-D25E9CD68045}" dt="2024-10-07T02:56:31.143" v="1141" actId="1076"/>
          <ac:spMkLst>
            <pc:docMk/>
            <pc:sldMk cId="3276001902" sldId="451"/>
            <ac:spMk id="22" creationId="{BD742D77-C5EE-BB0E-11AF-7B8C6603B3F7}"/>
          </ac:spMkLst>
        </pc:spChg>
        <pc:spChg chg="add mod">
          <ac:chgData name="Fu, Xinyuan (rdj4nv)" userId="209eecc1-5a55-47da-9008-71473fe32d19" providerId="ADAL" clId="{429ED412-9852-493C-860D-D25E9CD68045}" dt="2024-10-07T02:56:24.539" v="1138" actId="20577"/>
          <ac:spMkLst>
            <pc:docMk/>
            <pc:sldMk cId="3276001902" sldId="451"/>
            <ac:spMk id="23" creationId="{068116F5-07B1-9819-5AC9-B691F7E62A96}"/>
          </ac:spMkLst>
        </pc:spChg>
        <pc:spChg chg="mod">
          <ac:chgData name="Fu, Xinyuan (rdj4nv)" userId="209eecc1-5a55-47da-9008-71473fe32d19" providerId="ADAL" clId="{429ED412-9852-493C-860D-D25E9CD68045}" dt="2024-10-07T00:44:42.068" v="518" actId="20577"/>
          <ac:spMkLst>
            <pc:docMk/>
            <pc:sldMk cId="3276001902" sldId="451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429ED412-9852-493C-860D-D25E9CD68045}" dt="2024-10-07T02:50:32.729" v="1072" actId="1076"/>
          <ac:picMkLst>
            <pc:docMk/>
            <pc:sldMk cId="3276001902" sldId="451"/>
            <ac:picMk id="3" creationId="{DD779F3F-3CF8-D68D-68B2-B3E6FD08CB00}"/>
          </ac:picMkLst>
        </pc:picChg>
        <pc:picChg chg="del">
          <ac:chgData name="Fu, Xinyuan (rdj4nv)" userId="209eecc1-5a55-47da-9008-71473fe32d19" providerId="ADAL" clId="{429ED412-9852-493C-860D-D25E9CD68045}" dt="2024-10-07T00:44:45.194" v="519" actId="478"/>
          <ac:picMkLst>
            <pc:docMk/>
            <pc:sldMk cId="3276001902" sldId="451"/>
            <ac:picMk id="4" creationId="{614C24BF-9E26-E620-187D-04A118DFBDBC}"/>
          </ac:picMkLst>
        </pc:picChg>
        <pc:picChg chg="del">
          <ac:chgData name="Fu, Xinyuan (rdj4nv)" userId="209eecc1-5a55-47da-9008-71473fe32d19" providerId="ADAL" clId="{429ED412-9852-493C-860D-D25E9CD68045}" dt="2024-10-07T00:44:45.817" v="520" actId="478"/>
          <ac:picMkLst>
            <pc:docMk/>
            <pc:sldMk cId="3276001902" sldId="451"/>
            <ac:picMk id="7" creationId="{C87C4391-FCA4-68DC-779F-F2677DC863E2}"/>
          </ac:picMkLst>
        </pc:picChg>
        <pc:picChg chg="add mod">
          <ac:chgData name="Fu, Xinyuan (rdj4nv)" userId="209eecc1-5a55-47da-9008-71473fe32d19" providerId="ADAL" clId="{429ED412-9852-493C-860D-D25E9CD68045}" dt="2024-10-07T02:53:03.223" v="1085" actId="1076"/>
          <ac:picMkLst>
            <pc:docMk/>
            <pc:sldMk cId="3276001902" sldId="451"/>
            <ac:picMk id="8" creationId="{E0110815-9CFE-44E4-FB3A-0B9C8FED9DF0}"/>
          </ac:picMkLst>
        </pc:picChg>
        <pc:picChg chg="del">
          <ac:chgData name="Fu, Xinyuan (rdj4nv)" userId="209eecc1-5a55-47da-9008-71473fe32d19" providerId="ADAL" clId="{429ED412-9852-493C-860D-D25E9CD68045}" dt="2024-10-07T00:44:46.425" v="521" actId="478"/>
          <ac:picMkLst>
            <pc:docMk/>
            <pc:sldMk cId="3276001902" sldId="451"/>
            <ac:picMk id="12" creationId="{92801F3D-D568-101D-69FD-B131A3D183D0}"/>
          </ac:picMkLst>
        </pc:picChg>
        <pc:picChg chg="add mod">
          <ac:chgData name="Fu, Xinyuan (rdj4nv)" userId="209eecc1-5a55-47da-9008-71473fe32d19" providerId="ADAL" clId="{429ED412-9852-493C-860D-D25E9CD68045}" dt="2024-10-07T02:53:03.223" v="1085" actId="1076"/>
          <ac:picMkLst>
            <pc:docMk/>
            <pc:sldMk cId="3276001902" sldId="451"/>
            <ac:picMk id="13" creationId="{632811C0-BB92-7205-5C07-D7BBEBD846B9}"/>
          </ac:picMkLst>
        </pc:picChg>
        <pc:picChg chg="del">
          <ac:chgData name="Fu, Xinyuan (rdj4nv)" userId="209eecc1-5a55-47da-9008-71473fe32d19" providerId="ADAL" clId="{429ED412-9852-493C-860D-D25E9CD68045}" dt="2024-10-07T00:44:46.968" v="522" actId="478"/>
          <ac:picMkLst>
            <pc:docMk/>
            <pc:sldMk cId="3276001902" sldId="451"/>
            <ac:picMk id="14" creationId="{D17C6EF6-52DC-C2EB-EA62-AE1D62FA3152}"/>
          </ac:picMkLst>
        </pc:picChg>
        <pc:picChg chg="add mod">
          <ac:chgData name="Fu, Xinyuan (rdj4nv)" userId="209eecc1-5a55-47da-9008-71473fe32d19" providerId="ADAL" clId="{429ED412-9852-493C-860D-D25E9CD68045}" dt="2024-10-07T02:50:32.729" v="1072" actId="1076"/>
          <ac:picMkLst>
            <pc:docMk/>
            <pc:sldMk cId="3276001902" sldId="451"/>
            <ac:picMk id="16" creationId="{419769CC-8EBE-B9E4-9D6C-75D89D232B00}"/>
          </ac:picMkLst>
        </pc:picChg>
      </pc:sldChg>
      <pc:sldChg chg="addSp delSp modSp add mod ord">
        <pc:chgData name="Fu, Xinyuan (rdj4nv)" userId="209eecc1-5a55-47da-9008-71473fe32d19" providerId="ADAL" clId="{429ED412-9852-493C-860D-D25E9CD68045}" dt="2024-10-07T02:55:04.390" v="1108" actId="20577"/>
        <pc:sldMkLst>
          <pc:docMk/>
          <pc:sldMk cId="3812491103" sldId="452"/>
        </pc:sldMkLst>
        <pc:spChg chg="add mod">
          <ac:chgData name="Fu, Xinyuan (rdj4nv)" userId="209eecc1-5a55-47da-9008-71473fe32d19" providerId="ADAL" clId="{429ED412-9852-493C-860D-D25E9CD68045}" dt="2024-10-07T00:46:23.329" v="580" actId="1076"/>
          <ac:spMkLst>
            <pc:docMk/>
            <pc:sldMk cId="3812491103" sldId="452"/>
            <ac:spMk id="2" creationId="{95AF1ADA-1FCF-1A7A-8D7D-D8F80302BA2E}"/>
          </ac:spMkLst>
        </pc:spChg>
        <pc:spChg chg="add del mod">
          <ac:chgData name="Fu, Xinyuan (rdj4nv)" userId="209eecc1-5a55-47da-9008-71473fe32d19" providerId="ADAL" clId="{429ED412-9852-493C-860D-D25E9CD68045}" dt="2024-10-07T00:46:49.457" v="601" actId="1076"/>
          <ac:spMkLst>
            <pc:docMk/>
            <pc:sldMk cId="3812491103" sldId="452"/>
            <ac:spMk id="3" creationId="{D5C4E29E-FEF9-0030-708F-285346654EF4}"/>
          </ac:spMkLst>
        </pc:spChg>
        <pc:spChg chg="add mod">
          <ac:chgData name="Fu, Xinyuan (rdj4nv)" userId="209eecc1-5a55-47da-9008-71473fe32d19" providerId="ADAL" clId="{429ED412-9852-493C-860D-D25E9CD68045}" dt="2024-10-07T02:54:52.110" v="1103" actId="1076"/>
          <ac:spMkLst>
            <pc:docMk/>
            <pc:sldMk cId="3812491103" sldId="452"/>
            <ac:spMk id="6" creationId="{BE417A18-A288-14C1-89FF-CF945121A3D2}"/>
          </ac:spMkLst>
        </pc:spChg>
        <pc:spChg chg="add mod">
          <ac:chgData name="Fu, Xinyuan (rdj4nv)" userId="209eecc1-5a55-47da-9008-71473fe32d19" providerId="ADAL" clId="{429ED412-9852-493C-860D-D25E9CD68045}" dt="2024-10-07T00:47:29.548" v="632" actId="1076"/>
          <ac:spMkLst>
            <pc:docMk/>
            <pc:sldMk cId="3812491103" sldId="452"/>
            <ac:spMk id="8" creationId="{F00AABD9-EEB5-CB69-F654-9008BF585B07}"/>
          </ac:spMkLst>
        </pc:spChg>
        <pc:spChg chg="add mod">
          <ac:chgData name="Fu, Xinyuan (rdj4nv)" userId="209eecc1-5a55-47da-9008-71473fe32d19" providerId="ADAL" clId="{429ED412-9852-493C-860D-D25E9CD68045}" dt="2024-10-07T02:54:59.664" v="1105" actId="20577"/>
          <ac:spMkLst>
            <pc:docMk/>
            <pc:sldMk cId="3812491103" sldId="452"/>
            <ac:spMk id="11" creationId="{6AB78DAB-52D6-F0CC-81B6-2FA40F65D499}"/>
          </ac:spMkLst>
        </pc:spChg>
        <pc:spChg chg="add mod">
          <ac:chgData name="Fu, Xinyuan (rdj4nv)" userId="209eecc1-5a55-47da-9008-71473fe32d19" providerId="ADAL" clId="{429ED412-9852-493C-860D-D25E9CD68045}" dt="2024-10-07T02:54:26.395" v="1099" actId="108"/>
          <ac:spMkLst>
            <pc:docMk/>
            <pc:sldMk cId="3812491103" sldId="452"/>
            <ac:spMk id="13" creationId="{303BCCD5-B555-76A4-2A2C-204631573460}"/>
          </ac:spMkLst>
        </pc:spChg>
        <pc:spChg chg="add mod">
          <ac:chgData name="Fu, Xinyuan (rdj4nv)" userId="209eecc1-5a55-47da-9008-71473fe32d19" providerId="ADAL" clId="{429ED412-9852-493C-860D-D25E9CD68045}" dt="2024-10-07T02:55:04.390" v="1108" actId="20577"/>
          <ac:spMkLst>
            <pc:docMk/>
            <pc:sldMk cId="3812491103" sldId="452"/>
            <ac:spMk id="15" creationId="{EF7BC16F-8C77-26E7-24B7-31B4F8316E22}"/>
          </ac:spMkLst>
        </pc:spChg>
        <pc:spChg chg="mod">
          <ac:chgData name="Fu, Xinyuan (rdj4nv)" userId="209eecc1-5a55-47da-9008-71473fe32d19" providerId="ADAL" clId="{429ED412-9852-493C-860D-D25E9CD68045}" dt="2024-10-07T00:41:11.113" v="428" actId="20577"/>
          <ac:spMkLst>
            <pc:docMk/>
            <pc:sldMk cId="3812491103" sldId="452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429ED412-9852-493C-860D-D25E9CD68045}" dt="2024-10-07T02:44:22.809" v="1036" actId="1076"/>
          <ac:picMkLst>
            <pc:docMk/>
            <pc:sldMk cId="3812491103" sldId="452"/>
            <ac:picMk id="4" creationId="{614C24BF-9E26-E620-187D-04A118DFBDBC}"/>
          </ac:picMkLst>
        </pc:picChg>
        <pc:picChg chg="mod">
          <ac:chgData name="Fu, Xinyuan (rdj4nv)" userId="209eecc1-5a55-47da-9008-71473fe32d19" providerId="ADAL" clId="{429ED412-9852-493C-860D-D25E9CD68045}" dt="2024-10-07T02:54:33.447" v="1102" actId="1076"/>
          <ac:picMkLst>
            <pc:docMk/>
            <pc:sldMk cId="3812491103" sldId="452"/>
            <ac:picMk id="7" creationId="{C87C4391-FCA4-68DC-779F-F2677DC863E2}"/>
          </ac:picMkLst>
        </pc:picChg>
        <pc:picChg chg="mod">
          <ac:chgData name="Fu, Xinyuan (rdj4nv)" userId="209eecc1-5a55-47da-9008-71473fe32d19" providerId="ADAL" clId="{429ED412-9852-493C-860D-D25E9CD68045}" dt="2024-10-07T02:44:22.809" v="1036" actId="1076"/>
          <ac:picMkLst>
            <pc:docMk/>
            <pc:sldMk cId="3812491103" sldId="452"/>
            <ac:picMk id="12" creationId="{92801F3D-D568-101D-69FD-B131A3D183D0}"/>
          </ac:picMkLst>
        </pc:picChg>
        <pc:picChg chg="mod">
          <ac:chgData name="Fu, Xinyuan (rdj4nv)" userId="209eecc1-5a55-47da-9008-71473fe32d19" providerId="ADAL" clId="{429ED412-9852-493C-860D-D25E9CD68045}" dt="2024-10-07T02:54:29.814" v="1100" actId="1076"/>
          <ac:picMkLst>
            <pc:docMk/>
            <pc:sldMk cId="3812491103" sldId="452"/>
            <ac:picMk id="14" creationId="{D17C6EF6-52DC-C2EB-EA62-AE1D62FA3152}"/>
          </ac:picMkLst>
        </pc:picChg>
      </pc:sldChg>
    </pc:docChg>
  </pc:docChgLst>
  <pc:docChgLst>
    <pc:chgData name="Fu, Xinyuan (rdj4nv)" userId="209eecc1-5a55-47da-9008-71473fe32d19" providerId="ADAL" clId="{3EDC31AF-B104-410D-BAA1-11C78308CF53}"/>
    <pc:docChg chg="undo custSel addSld delSld modSld sldOrd">
      <pc:chgData name="Fu, Xinyuan (rdj4nv)" userId="209eecc1-5a55-47da-9008-71473fe32d19" providerId="ADAL" clId="{3EDC31AF-B104-410D-BAA1-11C78308CF53}" dt="2024-09-16T03:51:32.066" v="2457" actId="20577"/>
      <pc:docMkLst>
        <pc:docMk/>
      </pc:docMkLst>
      <pc:sldChg chg="modSp mod">
        <pc:chgData name="Fu, Xinyuan (rdj4nv)" userId="209eecc1-5a55-47da-9008-71473fe32d19" providerId="ADAL" clId="{3EDC31AF-B104-410D-BAA1-11C78308CF53}" dt="2024-09-15T23:42:38.656" v="5"/>
        <pc:sldMkLst>
          <pc:docMk/>
          <pc:sldMk cId="0" sldId="256"/>
        </pc:sldMkLst>
        <pc:spChg chg="mod">
          <ac:chgData name="Fu, Xinyuan (rdj4nv)" userId="209eecc1-5a55-47da-9008-71473fe32d19" providerId="ADAL" clId="{3EDC31AF-B104-410D-BAA1-11C78308CF53}" dt="2024-09-15T23:42:38.656" v="5"/>
          <ac:spMkLst>
            <pc:docMk/>
            <pc:sldMk cId="0" sldId="256"/>
            <ac:spMk id="33" creationId="{00000000-0000-0000-0000-000000000000}"/>
          </ac:spMkLst>
        </pc:spChg>
      </pc:sldChg>
      <pc:sldChg chg="addSp delSp modSp mod">
        <pc:chgData name="Fu, Xinyuan (rdj4nv)" userId="209eecc1-5a55-47da-9008-71473fe32d19" providerId="ADAL" clId="{3EDC31AF-B104-410D-BAA1-11C78308CF53}" dt="2024-09-16T03:48:09.794" v="2391" actId="108"/>
        <pc:sldMkLst>
          <pc:docMk/>
          <pc:sldMk cId="2103921369" sldId="380"/>
        </pc:sldMkLst>
        <pc:spChg chg="del">
          <ac:chgData name="Fu, Xinyuan (rdj4nv)" userId="209eecc1-5a55-47da-9008-71473fe32d19" providerId="ADAL" clId="{3EDC31AF-B104-410D-BAA1-11C78308CF53}" dt="2024-09-16T01:08:52.602" v="102" actId="478"/>
          <ac:spMkLst>
            <pc:docMk/>
            <pc:sldMk cId="2103921369" sldId="380"/>
            <ac:spMk id="3" creationId="{E2298413-859E-6301-4482-AC4135378754}"/>
          </ac:spMkLst>
        </pc:spChg>
        <pc:spChg chg="del">
          <ac:chgData name="Fu, Xinyuan (rdj4nv)" userId="209eecc1-5a55-47da-9008-71473fe32d19" providerId="ADAL" clId="{3EDC31AF-B104-410D-BAA1-11C78308CF53}" dt="2024-09-16T01:08:49.365" v="100" actId="478"/>
          <ac:spMkLst>
            <pc:docMk/>
            <pc:sldMk cId="2103921369" sldId="380"/>
            <ac:spMk id="4" creationId="{657B4577-46D9-4D3A-542E-04463DBD714A}"/>
          </ac:spMkLst>
        </pc:spChg>
        <pc:spChg chg="del">
          <ac:chgData name="Fu, Xinyuan (rdj4nv)" userId="209eecc1-5a55-47da-9008-71473fe32d19" providerId="ADAL" clId="{3EDC31AF-B104-410D-BAA1-11C78308CF53}" dt="2024-09-16T01:08:49.365" v="100" actId="478"/>
          <ac:spMkLst>
            <pc:docMk/>
            <pc:sldMk cId="2103921369" sldId="380"/>
            <ac:spMk id="12" creationId="{E3B65D7F-0AAC-EAAA-F88F-6CE0335E675E}"/>
          </ac:spMkLst>
        </pc:spChg>
        <pc:spChg chg="del">
          <ac:chgData name="Fu, Xinyuan (rdj4nv)" userId="209eecc1-5a55-47da-9008-71473fe32d19" providerId="ADAL" clId="{3EDC31AF-B104-410D-BAA1-11C78308CF53}" dt="2024-09-16T01:08:49.365" v="100" actId="478"/>
          <ac:spMkLst>
            <pc:docMk/>
            <pc:sldMk cId="2103921369" sldId="380"/>
            <ac:spMk id="13" creationId="{6DA38CF4-A0F5-483E-CA8A-39BE0DE47D6D}"/>
          </ac:spMkLst>
        </pc:spChg>
        <pc:spChg chg="del">
          <ac:chgData name="Fu, Xinyuan (rdj4nv)" userId="209eecc1-5a55-47da-9008-71473fe32d19" providerId="ADAL" clId="{3EDC31AF-B104-410D-BAA1-11C78308CF53}" dt="2024-09-16T01:08:51.093" v="101" actId="478"/>
          <ac:spMkLst>
            <pc:docMk/>
            <pc:sldMk cId="2103921369" sldId="380"/>
            <ac:spMk id="14" creationId="{573668A0-44DB-A402-9493-01466281499C}"/>
          </ac:spMkLst>
        </pc:spChg>
        <pc:spChg chg="del">
          <ac:chgData name="Fu, Xinyuan (rdj4nv)" userId="209eecc1-5a55-47da-9008-71473fe32d19" providerId="ADAL" clId="{3EDC31AF-B104-410D-BAA1-11C78308CF53}" dt="2024-09-16T01:08:47.106" v="99" actId="478"/>
          <ac:spMkLst>
            <pc:docMk/>
            <pc:sldMk cId="2103921369" sldId="380"/>
            <ac:spMk id="15" creationId="{BD061804-A0AE-8D42-A9E6-8D2683046963}"/>
          </ac:spMkLst>
        </pc:spChg>
        <pc:spChg chg="add del mod">
          <ac:chgData name="Fu, Xinyuan (rdj4nv)" userId="209eecc1-5a55-47da-9008-71473fe32d19" providerId="ADAL" clId="{3EDC31AF-B104-410D-BAA1-11C78308CF53}" dt="2024-09-16T01:39:02.293" v="140" actId="478"/>
          <ac:spMkLst>
            <pc:docMk/>
            <pc:sldMk cId="2103921369" sldId="380"/>
            <ac:spMk id="18" creationId="{4A1294AB-CD61-38FC-9971-AF1E517AF5A3}"/>
          </ac:spMkLst>
        </pc:spChg>
        <pc:spChg chg="add mod">
          <ac:chgData name="Fu, Xinyuan (rdj4nv)" userId="209eecc1-5a55-47da-9008-71473fe32d19" providerId="ADAL" clId="{3EDC31AF-B104-410D-BAA1-11C78308CF53}" dt="2024-09-16T01:44:13.132" v="235" actId="20577"/>
          <ac:spMkLst>
            <pc:docMk/>
            <pc:sldMk cId="2103921369" sldId="380"/>
            <ac:spMk id="23" creationId="{60B4D6DC-559E-3935-6DAA-604322511023}"/>
          </ac:spMkLst>
        </pc:spChg>
        <pc:spChg chg="add mod">
          <ac:chgData name="Fu, Xinyuan (rdj4nv)" userId="209eecc1-5a55-47da-9008-71473fe32d19" providerId="ADAL" clId="{3EDC31AF-B104-410D-BAA1-11C78308CF53}" dt="2024-09-16T01:52:23.618" v="366" actId="1076"/>
          <ac:spMkLst>
            <pc:docMk/>
            <pc:sldMk cId="2103921369" sldId="380"/>
            <ac:spMk id="24" creationId="{B27280A3-E68C-AED9-A345-DBB8777B9048}"/>
          </ac:spMkLst>
        </pc:spChg>
        <pc:spChg chg="add mod">
          <ac:chgData name="Fu, Xinyuan (rdj4nv)" userId="209eecc1-5a55-47da-9008-71473fe32d19" providerId="ADAL" clId="{3EDC31AF-B104-410D-BAA1-11C78308CF53}" dt="2024-09-16T02:06:00.816" v="1124" actId="1076"/>
          <ac:spMkLst>
            <pc:docMk/>
            <pc:sldMk cId="2103921369" sldId="380"/>
            <ac:spMk id="25" creationId="{93BBE581-1FAE-7155-C239-9C8D00D4CB74}"/>
          </ac:spMkLst>
        </pc:spChg>
        <pc:spChg chg="add mod">
          <ac:chgData name="Fu, Xinyuan (rdj4nv)" userId="209eecc1-5a55-47da-9008-71473fe32d19" providerId="ADAL" clId="{3EDC31AF-B104-410D-BAA1-11C78308CF53}" dt="2024-09-16T01:53:38.877" v="388" actId="1076"/>
          <ac:spMkLst>
            <pc:docMk/>
            <pc:sldMk cId="2103921369" sldId="380"/>
            <ac:spMk id="26" creationId="{E89F5DBA-2393-2DE7-7FE4-0791F6DC8709}"/>
          </ac:spMkLst>
        </pc:spChg>
        <pc:spChg chg="add mod">
          <ac:chgData name="Fu, Xinyuan (rdj4nv)" userId="209eecc1-5a55-47da-9008-71473fe32d19" providerId="ADAL" clId="{3EDC31AF-B104-410D-BAA1-11C78308CF53}" dt="2024-09-16T01:54:01.687" v="424" actId="1076"/>
          <ac:spMkLst>
            <pc:docMk/>
            <pc:sldMk cId="2103921369" sldId="380"/>
            <ac:spMk id="27" creationId="{FAB8542E-1EC2-F07A-57F2-92B2FD4334C0}"/>
          </ac:spMkLst>
        </pc:spChg>
        <pc:spChg chg="add mod">
          <ac:chgData name="Fu, Xinyuan (rdj4nv)" userId="209eecc1-5a55-47da-9008-71473fe32d19" providerId="ADAL" clId="{3EDC31AF-B104-410D-BAA1-11C78308CF53}" dt="2024-09-16T01:54:33.473" v="518" actId="14100"/>
          <ac:spMkLst>
            <pc:docMk/>
            <pc:sldMk cId="2103921369" sldId="380"/>
            <ac:spMk id="28" creationId="{2FB58B29-BAF5-121D-DBA7-14D0426315F0}"/>
          </ac:spMkLst>
        </pc:spChg>
        <pc:spChg chg="mod">
          <ac:chgData name="Fu, Xinyuan (rdj4nv)" userId="209eecc1-5a55-47da-9008-71473fe32d19" providerId="ADAL" clId="{3EDC31AF-B104-410D-BAA1-11C78308CF53}" dt="2024-09-16T03:48:09.794" v="2391" actId="108"/>
          <ac:spMkLst>
            <pc:docMk/>
            <pc:sldMk cId="2103921369" sldId="380"/>
            <ac:spMk id="73" creationId="{00000000-0000-0000-0000-000000000000}"/>
          </ac:spMkLst>
        </pc:spChg>
        <pc:graphicFrameChg chg="add mod modGraphic">
          <ac:chgData name="Fu, Xinyuan (rdj4nv)" userId="209eecc1-5a55-47da-9008-71473fe32d19" providerId="ADAL" clId="{3EDC31AF-B104-410D-BAA1-11C78308CF53}" dt="2024-09-16T01:51:21.431" v="287"/>
          <ac:graphicFrameMkLst>
            <pc:docMk/>
            <pc:sldMk cId="2103921369" sldId="380"/>
            <ac:graphicFrameMk id="19" creationId="{9357BA0B-E4B6-4824-9E3B-9D8550FAE9C9}"/>
          </ac:graphicFrameMkLst>
        </pc:graphicFrameChg>
        <pc:picChg chg="add mod">
          <ac:chgData name="Fu, Xinyuan (rdj4nv)" userId="209eecc1-5a55-47da-9008-71473fe32d19" providerId="ADAL" clId="{3EDC31AF-B104-410D-BAA1-11C78308CF53}" dt="2024-09-16T03:47:48.708" v="2387" actId="1076"/>
          <ac:picMkLst>
            <pc:docMk/>
            <pc:sldMk cId="2103921369" sldId="380"/>
            <ac:picMk id="2" creationId="{A5502A5D-43EC-7540-159C-AD31050126C8}"/>
          </ac:picMkLst>
        </pc:picChg>
        <pc:picChg chg="del">
          <ac:chgData name="Fu, Xinyuan (rdj4nv)" userId="209eecc1-5a55-47da-9008-71473fe32d19" providerId="ADAL" clId="{3EDC31AF-B104-410D-BAA1-11C78308CF53}" dt="2024-09-16T01:08:44.613" v="96" actId="478"/>
          <ac:picMkLst>
            <pc:docMk/>
            <pc:sldMk cId="2103921369" sldId="380"/>
            <ac:picMk id="6" creationId="{DD66543F-24D9-A561-902D-23A5658C832E}"/>
          </ac:picMkLst>
        </pc:picChg>
        <pc:picChg chg="add mod modCrop">
          <ac:chgData name="Fu, Xinyuan (rdj4nv)" userId="209eecc1-5a55-47da-9008-71473fe32d19" providerId="ADAL" clId="{3EDC31AF-B104-410D-BAA1-11C78308CF53}" dt="2024-09-16T01:43:07.575" v="203" actId="1076"/>
          <ac:picMkLst>
            <pc:docMk/>
            <pc:sldMk cId="2103921369" sldId="380"/>
            <ac:picMk id="8" creationId="{9BF0D5E1-0B53-318F-F5EE-3CEC205D8549}"/>
          </ac:picMkLst>
        </pc:picChg>
        <pc:picChg chg="del">
          <ac:chgData name="Fu, Xinyuan (rdj4nv)" userId="209eecc1-5a55-47da-9008-71473fe32d19" providerId="ADAL" clId="{3EDC31AF-B104-410D-BAA1-11C78308CF53}" dt="2024-09-16T01:08:45.272" v="97" actId="478"/>
          <ac:picMkLst>
            <pc:docMk/>
            <pc:sldMk cId="2103921369" sldId="380"/>
            <ac:picMk id="10" creationId="{16832DD1-DC66-B743-19D6-D3C447665E56}"/>
          </ac:picMkLst>
        </pc:picChg>
        <pc:picChg chg="add mod modCrop">
          <ac:chgData name="Fu, Xinyuan (rdj4nv)" userId="209eecc1-5a55-47da-9008-71473fe32d19" providerId="ADAL" clId="{3EDC31AF-B104-410D-BAA1-11C78308CF53}" dt="2024-09-16T01:42:55.129" v="201" actId="1076"/>
          <ac:picMkLst>
            <pc:docMk/>
            <pc:sldMk cId="2103921369" sldId="380"/>
            <ac:picMk id="17" creationId="{50B27D46-B25F-2A14-43BD-14332C6B500D}"/>
          </ac:picMkLst>
        </pc:picChg>
        <pc:cxnChg chg="del">
          <ac:chgData name="Fu, Xinyuan (rdj4nv)" userId="209eecc1-5a55-47da-9008-71473fe32d19" providerId="ADAL" clId="{3EDC31AF-B104-410D-BAA1-11C78308CF53}" dt="2024-09-16T01:08:46.051" v="98" actId="478"/>
          <ac:cxnSpMkLst>
            <pc:docMk/>
            <pc:sldMk cId="2103921369" sldId="380"/>
            <ac:cxnSpMk id="16" creationId="{E0BB9190-B22F-0132-7A1E-83D72431AD2D}"/>
          </ac:cxnSpMkLst>
        </pc:cxnChg>
        <pc:cxnChg chg="add mod">
          <ac:chgData name="Fu, Xinyuan (rdj4nv)" userId="209eecc1-5a55-47da-9008-71473fe32d19" providerId="ADAL" clId="{3EDC31AF-B104-410D-BAA1-11C78308CF53}" dt="2024-09-16T01:43:39.231" v="209" actId="13822"/>
          <ac:cxnSpMkLst>
            <pc:docMk/>
            <pc:sldMk cId="2103921369" sldId="380"/>
            <ac:cxnSpMk id="20" creationId="{52ACA5E7-1C61-DFEA-F80E-B5AB3DA8E72B}"/>
          </ac:cxnSpMkLst>
        </pc:cxnChg>
      </pc:sldChg>
      <pc:sldChg chg="del">
        <pc:chgData name="Fu, Xinyuan (rdj4nv)" userId="209eecc1-5a55-47da-9008-71473fe32d19" providerId="ADAL" clId="{3EDC31AF-B104-410D-BAA1-11C78308CF53}" dt="2024-09-16T02:05:27.679" v="1114" actId="47"/>
        <pc:sldMkLst>
          <pc:docMk/>
          <pc:sldMk cId="829225470" sldId="390"/>
        </pc:sldMkLst>
      </pc:sldChg>
      <pc:sldChg chg="addSp delSp modSp del mod delAnim">
        <pc:chgData name="Fu, Xinyuan (rdj4nv)" userId="209eecc1-5a55-47da-9008-71473fe32d19" providerId="ADAL" clId="{3EDC31AF-B104-410D-BAA1-11C78308CF53}" dt="2024-09-16T02:05:37.206" v="1121" actId="47"/>
        <pc:sldMkLst>
          <pc:docMk/>
          <pc:sldMk cId="60050932" sldId="392"/>
        </pc:sldMkLst>
        <pc:spChg chg="add mod">
          <ac:chgData name="Fu, Xinyuan (rdj4nv)" userId="209eecc1-5a55-47da-9008-71473fe32d19" providerId="ADAL" clId="{3EDC31AF-B104-410D-BAA1-11C78308CF53}" dt="2024-09-16T01:58:50.943" v="564" actId="1076"/>
          <ac:spMkLst>
            <pc:docMk/>
            <pc:sldMk cId="60050932" sldId="392"/>
            <ac:spMk id="3" creationId="{E0D5A206-CBDE-ED3D-8717-C9DDCB57A9AB}"/>
          </ac:spMkLst>
        </pc:spChg>
        <pc:spChg chg="del">
          <ac:chgData name="Fu, Xinyuan (rdj4nv)" userId="209eecc1-5a55-47da-9008-71473fe32d19" providerId="ADAL" clId="{3EDC31AF-B104-410D-BAA1-11C78308CF53}" dt="2024-09-16T01:58:45.408" v="563" actId="478"/>
          <ac:spMkLst>
            <pc:docMk/>
            <pc:sldMk cId="60050932" sldId="392"/>
            <ac:spMk id="15" creationId="{BA8A3F2D-ED69-DF8E-7DF5-226CD211BE38}"/>
          </ac:spMkLst>
        </pc:spChg>
        <pc:spChg chg="del">
          <ac:chgData name="Fu, Xinyuan (rdj4nv)" userId="209eecc1-5a55-47da-9008-71473fe32d19" providerId="ADAL" clId="{3EDC31AF-B104-410D-BAA1-11C78308CF53}" dt="2024-09-16T01:58:28.569" v="560" actId="478"/>
          <ac:spMkLst>
            <pc:docMk/>
            <pc:sldMk cId="60050932" sldId="392"/>
            <ac:spMk id="16" creationId="{9AED86BE-92B5-9A92-5D15-D615824CDB54}"/>
          </ac:spMkLst>
        </pc:spChg>
        <pc:spChg chg="del">
          <ac:chgData name="Fu, Xinyuan (rdj4nv)" userId="209eecc1-5a55-47da-9008-71473fe32d19" providerId="ADAL" clId="{3EDC31AF-B104-410D-BAA1-11C78308CF53}" dt="2024-09-16T01:58:44.538" v="562" actId="478"/>
          <ac:spMkLst>
            <pc:docMk/>
            <pc:sldMk cId="60050932" sldId="392"/>
            <ac:spMk id="17" creationId="{E6A6D179-05F8-2EC7-69FA-08B8C01721EB}"/>
          </ac:spMkLst>
        </pc:spChg>
        <pc:picChg chg="del">
          <ac:chgData name="Fu, Xinyuan (rdj4nv)" userId="209eecc1-5a55-47da-9008-71473fe32d19" providerId="ADAL" clId="{3EDC31AF-B104-410D-BAA1-11C78308CF53}" dt="2024-09-16T01:58:23.683" v="559" actId="478"/>
          <ac:picMkLst>
            <pc:docMk/>
            <pc:sldMk cId="60050932" sldId="392"/>
            <ac:picMk id="5" creationId="{00000000-0000-0000-0000-000000000000}"/>
          </ac:picMkLst>
        </pc:picChg>
      </pc:sldChg>
      <pc:sldChg chg="del">
        <pc:chgData name="Fu, Xinyuan (rdj4nv)" userId="209eecc1-5a55-47da-9008-71473fe32d19" providerId="ADAL" clId="{3EDC31AF-B104-410D-BAA1-11C78308CF53}" dt="2024-09-16T02:05:28.540" v="1115" actId="47"/>
        <pc:sldMkLst>
          <pc:docMk/>
          <pc:sldMk cId="1680766361" sldId="413"/>
        </pc:sldMkLst>
      </pc:sldChg>
      <pc:sldChg chg="del">
        <pc:chgData name="Fu, Xinyuan (rdj4nv)" userId="209eecc1-5a55-47da-9008-71473fe32d19" providerId="ADAL" clId="{3EDC31AF-B104-410D-BAA1-11C78308CF53}" dt="2024-09-16T02:05:30.344" v="1116" actId="47"/>
        <pc:sldMkLst>
          <pc:docMk/>
          <pc:sldMk cId="174666655" sldId="414"/>
        </pc:sldMkLst>
      </pc:sldChg>
      <pc:sldChg chg="modSp mod">
        <pc:chgData name="Fu, Xinyuan (rdj4nv)" userId="209eecc1-5a55-47da-9008-71473fe32d19" providerId="ADAL" clId="{3EDC31AF-B104-410D-BAA1-11C78308CF53}" dt="2024-09-16T03:51:32.066" v="2457" actId="20577"/>
        <pc:sldMkLst>
          <pc:docMk/>
          <pc:sldMk cId="1881721684" sldId="416"/>
        </pc:sldMkLst>
        <pc:spChg chg="mod">
          <ac:chgData name="Fu, Xinyuan (rdj4nv)" userId="209eecc1-5a55-47da-9008-71473fe32d19" providerId="ADAL" clId="{3EDC31AF-B104-410D-BAA1-11C78308CF53}" dt="2024-09-16T03:51:32.066" v="2457" actId="20577"/>
          <ac:spMkLst>
            <pc:docMk/>
            <pc:sldMk cId="1881721684" sldId="416"/>
            <ac:spMk id="7" creationId="{E7E1E133-539B-911B-6AE7-7B48C80FC1D3}"/>
          </ac:spMkLst>
        </pc:spChg>
        <pc:spChg chg="mod">
          <ac:chgData name="Fu, Xinyuan (rdj4nv)" userId="209eecc1-5a55-47da-9008-71473fe32d19" providerId="ADAL" clId="{3EDC31AF-B104-410D-BAA1-11C78308CF53}" dt="2024-09-16T03:48:20.208" v="2395" actId="20577"/>
          <ac:spMkLst>
            <pc:docMk/>
            <pc:sldMk cId="1881721684" sldId="416"/>
            <ac:spMk id="73" creationId="{00000000-0000-0000-0000-000000000000}"/>
          </ac:spMkLst>
        </pc:spChg>
      </pc:sldChg>
      <pc:sldChg chg="del">
        <pc:chgData name="Fu, Xinyuan (rdj4nv)" userId="209eecc1-5a55-47da-9008-71473fe32d19" providerId="ADAL" clId="{3EDC31AF-B104-410D-BAA1-11C78308CF53}" dt="2024-09-16T02:02:03.967" v="833" actId="47"/>
        <pc:sldMkLst>
          <pc:docMk/>
          <pc:sldMk cId="1359590726" sldId="417"/>
        </pc:sldMkLst>
      </pc:sldChg>
      <pc:sldChg chg="addSp delSp modSp mod ord">
        <pc:chgData name="Fu, Xinyuan (rdj4nv)" userId="209eecc1-5a55-47da-9008-71473fe32d19" providerId="ADAL" clId="{3EDC31AF-B104-410D-BAA1-11C78308CF53}" dt="2024-09-16T03:47:38.375" v="2382" actId="20577"/>
        <pc:sldMkLst>
          <pc:docMk/>
          <pc:sldMk cId="2813225089" sldId="418"/>
        </pc:sldMkLst>
        <pc:spChg chg="add mod">
          <ac:chgData name="Fu, Xinyuan (rdj4nv)" userId="209eecc1-5a55-47da-9008-71473fe32d19" providerId="ADAL" clId="{3EDC31AF-B104-410D-BAA1-11C78308CF53}" dt="2024-09-16T03:38:20.840" v="2372" actId="1076"/>
          <ac:spMkLst>
            <pc:docMk/>
            <pc:sldMk cId="2813225089" sldId="418"/>
            <ac:spMk id="2" creationId="{B9BF0468-0258-A97A-D5D1-209C22BC6678}"/>
          </ac:spMkLst>
        </pc:spChg>
        <pc:spChg chg="add del mod">
          <ac:chgData name="Fu, Xinyuan (rdj4nv)" userId="209eecc1-5a55-47da-9008-71473fe32d19" providerId="ADAL" clId="{3EDC31AF-B104-410D-BAA1-11C78308CF53}" dt="2024-09-16T02:34:25.650" v="1710" actId="478"/>
          <ac:spMkLst>
            <pc:docMk/>
            <pc:sldMk cId="2813225089" sldId="418"/>
            <ac:spMk id="6" creationId="{B62DE3D7-EEDF-D89C-0721-2CB3EA2DDF4A}"/>
          </ac:spMkLst>
        </pc:spChg>
        <pc:spChg chg="add mod">
          <ac:chgData name="Fu, Xinyuan (rdj4nv)" userId="209eecc1-5a55-47da-9008-71473fe32d19" providerId="ADAL" clId="{3EDC31AF-B104-410D-BAA1-11C78308CF53}" dt="2024-09-16T03:37:01.679" v="2352" actId="1076"/>
          <ac:spMkLst>
            <pc:docMk/>
            <pc:sldMk cId="2813225089" sldId="418"/>
            <ac:spMk id="7" creationId="{35F29501-D2CC-312B-1FEA-626B87E30287}"/>
          </ac:spMkLst>
        </pc:spChg>
        <pc:spChg chg="del">
          <ac:chgData name="Fu, Xinyuan (rdj4nv)" userId="209eecc1-5a55-47da-9008-71473fe32d19" providerId="ADAL" clId="{3EDC31AF-B104-410D-BAA1-11C78308CF53}" dt="2024-09-16T02:08:29.147" v="1128" actId="478"/>
          <ac:spMkLst>
            <pc:docMk/>
            <pc:sldMk cId="2813225089" sldId="418"/>
            <ac:spMk id="8" creationId="{79523535-3FF0-D3EC-DC7C-47E7993A22A0}"/>
          </ac:spMkLst>
        </pc:spChg>
        <pc:spChg chg="del">
          <ac:chgData name="Fu, Xinyuan (rdj4nv)" userId="209eecc1-5a55-47da-9008-71473fe32d19" providerId="ADAL" clId="{3EDC31AF-B104-410D-BAA1-11C78308CF53}" dt="2024-09-16T02:08:30.911" v="1129" actId="478"/>
          <ac:spMkLst>
            <pc:docMk/>
            <pc:sldMk cId="2813225089" sldId="418"/>
            <ac:spMk id="10" creationId="{1FC32762-B06A-EFB3-83AA-F90ABE85B302}"/>
          </ac:spMkLst>
        </pc:spChg>
        <pc:spChg chg="del">
          <ac:chgData name="Fu, Xinyuan (rdj4nv)" userId="209eecc1-5a55-47da-9008-71473fe32d19" providerId="ADAL" clId="{3EDC31AF-B104-410D-BAA1-11C78308CF53}" dt="2024-09-16T01:57:06.848" v="558" actId="478"/>
          <ac:spMkLst>
            <pc:docMk/>
            <pc:sldMk cId="2813225089" sldId="418"/>
            <ac:spMk id="11" creationId="{76A6FABC-0C23-57C3-690D-43B1EAF19700}"/>
          </ac:spMkLst>
        </pc:spChg>
        <pc:spChg chg="mod">
          <ac:chgData name="Fu, Xinyuan (rdj4nv)" userId="209eecc1-5a55-47da-9008-71473fe32d19" providerId="ADAL" clId="{3EDC31AF-B104-410D-BAA1-11C78308CF53}" dt="2024-09-16T03:47:38.375" v="2382" actId="20577"/>
          <ac:spMkLst>
            <pc:docMk/>
            <pc:sldMk cId="2813225089" sldId="418"/>
            <ac:spMk id="73" creationId="{00000000-0000-0000-0000-000000000000}"/>
          </ac:spMkLst>
        </pc:spChg>
        <pc:graphicFrameChg chg="del">
          <ac:chgData name="Fu, Xinyuan (rdj4nv)" userId="209eecc1-5a55-47da-9008-71473fe32d19" providerId="ADAL" clId="{3EDC31AF-B104-410D-BAA1-11C78308CF53}" dt="2024-09-16T01:57:03.664" v="557" actId="478"/>
          <ac:graphicFrameMkLst>
            <pc:docMk/>
            <pc:sldMk cId="2813225089" sldId="418"/>
            <ac:graphicFrameMk id="4" creationId="{8EE3BE1E-90B7-CFB6-1C3E-CA1CC59AB00A}"/>
          </ac:graphicFrameMkLst>
        </pc:graphicFrameChg>
        <pc:picChg chg="del">
          <ac:chgData name="Fu, Xinyuan (rdj4nv)" userId="209eecc1-5a55-47da-9008-71473fe32d19" providerId="ADAL" clId="{3EDC31AF-B104-410D-BAA1-11C78308CF53}" dt="2024-09-16T02:08:25.537" v="1127" actId="478"/>
          <ac:picMkLst>
            <pc:docMk/>
            <pc:sldMk cId="2813225089" sldId="418"/>
            <ac:picMk id="3" creationId="{0CD1FCD6-E08A-1389-4A93-39A45F453EB6}"/>
          </ac:picMkLst>
        </pc:picChg>
      </pc:sldChg>
      <pc:sldChg chg="del">
        <pc:chgData name="Fu, Xinyuan (rdj4nv)" userId="209eecc1-5a55-47da-9008-71473fe32d19" providerId="ADAL" clId="{3EDC31AF-B104-410D-BAA1-11C78308CF53}" dt="2024-09-16T02:05:31.797" v="1117" actId="47"/>
        <pc:sldMkLst>
          <pc:docMk/>
          <pc:sldMk cId="1031112808" sldId="419"/>
        </pc:sldMkLst>
      </pc:sldChg>
      <pc:sldChg chg="del">
        <pc:chgData name="Fu, Xinyuan (rdj4nv)" userId="209eecc1-5a55-47da-9008-71473fe32d19" providerId="ADAL" clId="{3EDC31AF-B104-410D-BAA1-11C78308CF53}" dt="2024-09-16T02:05:34.406" v="1119" actId="47"/>
        <pc:sldMkLst>
          <pc:docMk/>
          <pc:sldMk cId="2775822741" sldId="420"/>
        </pc:sldMkLst>
      </pc:sldChg>
      <pc:sldChg chg="del">
        <pc:chgData name="Fu, Xinyuan (rdj4nv)" userId="209eecc1-5a55-47da-9008-71473fe32d19" providerId="ADAL" clId="{3EDC31AF-B104-410D-BAA1-11C78308CF53}" dt="2024-09-16T02:05:32.871" v="1118" actId="47"/>
        <pc:sldMkLst>
          <pc:docMk/>
          <pc:sldMk cId="4018860072" sldId="421"/>
        </pc:sldMkLst>
      </pc:sldChg>
      <pc:sldChg chg="del">
        <pc:chgData name="Fu, Xinyuan (rdj4nv)" userId="209eecc1-5a55-47da-9008-71473fe32d19" providerId="ADAL" clId="{3EDC31AF-B104-410D-BAA1-11C78308CF53}" dt="2024-09-16T02:05:35.562" v="1120" actId="47"/>
        <pc:sldMkLst>
          <pc:docMk/>
          <pc:sldMk cId="123467382" sldId="423"/>
        </pc:sldMkLst>
      </pc:sldChg>
      <pc:sldChg chg="del">
        <pc:chgData name="Fu, Xinyuan (rdj4nv)" userId="209eecc1-5a55-47da-9008-71473fe32d19" providerId="ADAL" clId="{3EDC31AF-B104-410D-BAA1-11C78308CF53}" dt="2024-09-16T02:02:05.140" v="834" actId="47"/>
        <pc:sldMkLst>
          <pc:docMk/>
          <pc:sldMk cId="3380866049" sldId="424"/>
        </pc:sldMkLst>
      </pc:sldChg>
      <pc:sldChg chg="addSp delSp modSp mod">
        <pc:chgData name="Fu, Xinyuan (rdj4nv)" userId="209eecc1-5a55-47da-9008-71473fe32d19" providerId="ADAL" clId="{3EDC31AF-B104-410D-BAA1-11C78308CF53}" dt="2024-09-16T03:48:17.056" v="2393" actId="20577"/>
        <pc:sldMkLst>
          <pc:docMk/>
          <pc:sldMk cId="1956770059" sldId="425"/>
        </pc:sldMkLst>
        <pc:spChg chg="mod">
          <ac:chgData name="Fu, Xinyuan (rdj4nv)" userId="209eecc1-5a55-47da-9008-71473fe32d19" providerId="ADAL" clId="{3EDC31AF-B104-410D-BAA1-11C78308CF53}" dt="2024-09-16T02:02:47.864" v="856" actId="1076"/>
          <ac:spMkLst>
            <pc:docMk/>
            <pc:sldMk cId="1956770059" sldId="425"/>
            <ac:spMk id="12" creationId="{E1DCDEFE-6718-434C-2ADA-6F62A7143AD7}"/>
          </ac:spMkLst>
        </pc:spChg>
        <pc:spChg chg="mod">
          <ac:chgData name="Fu, Xinyuan (rdj4nv)" userId="209eecc1-5a55-47da-9008-71473fe32d19" providerId="ADAL" clId="{3EDC31AF-B104-410D-BAA1-11C78308CF53}" dt="2024-09-16T02:04:59.336" v="1100" actId="20577"/>
          <ac:spMkLst>
            <pc:docMk/>
            <pc:sldMk cId="1956770059" sldId="425"/>
            <ac:spMk id="16" creationId="{A2C89234-088A-0932-72C2-FA61FC0FCD7E}"/>
          </ac:spMkLst>
        </pc:spChg>
        <pc:spChg chg="mod">
          <ac:chgData name="Fu, Xinyuan (rdj4nv)" userId="209eecc1-5a55-47da-9008-71473fe32d19" providerId="ADAL" clId="{3EDC31AF-B104-410D-BAA1-11C78308CF53}" dt="2024-09-16T03:48:17.056" v="2393" actId="20577"/>
          <ac:spMkLst>
            <pc:docMk/>
            <pc:sldMk cId="1956770059" sldId="425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3EDC31AF-B104-410D-BAA1-11C78308CF53}" dt="2024-09-16T02:02:09.429" v="837" actId="478"/>
          <ac:picMkLst>
            <pc:docMk/>
            <pc:sldMk cId="1956770059" sldId="425"/>
            <ac:picMk id="3" creationId="{B029E16D-6504-4E77-0080-F9575A3FFC9E}"/>
          </ac:picMkLst>
        </pc:picChg>
        <pc:picChg chg="add mod">
          <ac:chgData name="Fu, Xinyuan (rdj4nv)" userId="209eecc1-5a55-47da-9008-71473fe32d19" providerId="ADAL" clId="{3EDC31AF-B104-410D-BAA1-11C78308CF53}" dt="2024-09-16T02:02:31.982" v="842" actId="1076"/>
          <ac:picMkLst>
            <pc:docMk/>
            <pc:sldMk cId="1956770059" sldId="425"/>
            <ac:picMk id="4" creationId="{220F7F2D-7254-001B-F8D5-CFFF45D3713D}"/>
          </ac:picMkLst>
        </pc:picChg>
        <pc:picChg chg="del">
          <ac:chgData name="Fu, Xinyuan (rdj4nv)" userId="209eecc1-5a55-47da-9008-71473fe32d19" providerId="ADAL" clId="{3EDC31AF-B104-410D-BAA1-11C78308CF53}" dt="2024-09-16T02:02:08.794" v="836" actId="478"/>
          <ac:picMkLst>
            <pc:docMk/>
            <pc:sldMk cId="1956770059" sldId="425"/>
            <ac:picMk id="6" creationId="{B88719D2-B987-4638-4E67-E20354D338B6}"/>
          </ac:picMkLst>
        </pc:picChg>
        <pc:picChg chg="del">
          <ac:chgData name="Fu, Xinyuan (rdj4nv)" userId="209eecc1-5a55-47da-9008-71473fe32d19" providerId="ADAL" clId="{3EDC31AF-B104-410D-BAA1-11C78308CF53}" dt="2024-09-16T02:02:08.321" v="835" actId="478"/>
          <ac:picMkLst>
            <pc:docMk/>
            <pc:sldMk cId="1956770059" sldId="425"/>
            <ac:picMk id="10" creationId="{472CF329-E376-B561-2EEC-14ACFFE1D514}"/>
          </ac:picMkLst>
        </pc:picChg>
      </pc:sldChg>
      <pc:sldChg chg="delSp modSp add mod ord">
        <pc:chgData name="Fu, Xinyuan (rdj4nv)" userId="209eecc1-5a55-47da-9008-71473fe32d19" providerId="ADAL" clId="{3EDC31AF-B104-410D-BAA1-11C78308CF53}" dt="2024-09-16T03:47:42.541" v="2384" actId="20577"/>
        <pc:sldMkLst>
          <pc:docMk/>
          <pc:sldMk cId="1326060676" sldId="426"/>
        </pc:sldMkLst>
        <pc:spChg chg="mod">
          <ac:chgData name="Fu, Xinyuan (rdj4nv)" userId="209eecc1-5a55-47da-9008-71473fe32d19" providerId="ADAL" clId="{3EDC31AF-B104-410D-BAA1-11C78308CF53}" dt="2024-09-16T03:38:32.801" v="2375" actId="1076"/>
          <ac:spMkLst>
            <pc:docMk/>
            <pc:sldMk cId="1326060676" sldId="426"/>
            <ac:spMk id="2" creationId="{B9BF0468-0258-A97A-D5D1-209C22BC6678}"/>
          </ac:spMkLst>
        </pc:spChg>
        <pc:spChg chg="del">
          <ac:chgData name="Fu, Xinyuan (rdj4nv)" userId="209eecc1-5a55-47da-9008-71473fe32d19" providerId="ADAL" clId="{3EDC31AF-B104-410D-BAA1-11C78308CF53}" dt="2024-09-16T03:38:34.638" v="2376" actId="478"/>
          <ac:spMkLst>
            <pc:docMk/>
            <pc:sldMk cId="1326060676" sldId="426"/>
            <ac:spMk id="7" creationId="{35F29501-D2CC-312B-1FEA-626B87E30287}"/>
          </ac:spMkLst>
        </pc:spChg>
        <pc:spChg chg="mod">
          <ac:chgData name="Fu, Xinyuan (rdj4nv)" userId="209eecc1-5a55-47da-9008-71473fe32d19" providerId="ADAL" clId="{3EDC31AF-B104-410D-BAA1-11C78308CF53}" dt="2024-09-16T03:47:42.541" v="2384" actId="20577"/>
          <ac:spMkLst>
            <pc:docMk/>
            <pc:sldMk cId="1326060676" sldId="426"/>
            <ac:spMk id="73" creationId="{00000000-0000-0000-0000-000000000000}"/>
          </ac:spMkLst>
        </pc:spChg>
      </pc:sldChg>
    </pc:docChg>
  </pc:docChgLst>
  <pc:docChgLst>
    <pc:chgData name="Fu, Xinyuan (rdj4nv)" userId="209eecc1-5a55-47da-9008-71473fe32d19" providerId="ADAL" clId="{7236847A-EA33-41BF-BEA4-DA155A1A388C}"/>
    <pc:docChg chg="undo redo custSel addSld delSld modSld sldOrd">
      <pc:chgData name="Fu, Xinyuan (rdj4nv)" userId="209eecc1-5a55-47da-9008-71473fe32d19" providerId="ADAL" clId="{7236847A-EA33-41BF-BEA4-DA155A1A388C}" dt="2024-09-02T13:47:25.188" v="20884" actId="20577"/>
      <pc:docMkLst>
        <pc:docMk/>
      </pc:docMkLst>
      <pc:sldChg chg="delSp modSp mod">
        <pc:chgData name="Fu, Xinyuan (rdj4nv)" userId="209eecc1-5a55-47da-9008-71473fe32d19" providerId="ADAL" clId="{7236847A-EA33-41BF-BEA4-DA155A1A388C}" dt="2024-09-02T05:32:57.679" v="19233" actId="1076"/>
        <pc:sldMkLst>
          <pc:docMk/>
          <pc:sldMk cId="0" sldId="256"/>
        </pc:sldMkLst>
        <pc:spChg chg="mod">
          <ac:chgData name="Fu, Xinyuan (rdj4nv)" userId="209eecc1-5a55-47da-9008-71473fe32d19" providerId="ADAL" clId="{7236847A-EA33-41BF-BEA4-DA155A1A388C}" dt="2024-08-29T03:28:56.488" v="14"/>
          <ac:spMkLst>
            <pc:docMk/>
            <pc:sldMk cId="0" sldId="256"/>
            <ac:spMk id="33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32:57.679" v="19233" actId="1076"/>
          <ac:spMkLst>
            <pc:docMk/>
            <pc:sldMk cId="0" sldId="256"/>
            <ac:spMk id="34" creationId="{00000000-0000-0000-0000-000000000000}"/>
          </ac:spMkLst>
        </pc:spChg>
        <pc:spChg chg="del mod">
          <ac:chgData name="Fu, Xinyuan (rdj4nv)" userId="209eecc1-5a55-47da-9008-71473fe32d19" providerId="ADAL" clId="{7236847A-EA33-41BF-BEA4-DA155A1A388C}" dt="2024-09-02T05:30:12.296" v="19183" actId="478"/>
          <ac:spMkLst>
            <pc:docMk/>
            <pc:sldMk cId="0" sldId="256"/>
            <ac:spMk id="35" creationId="{00000000-0000-0000-0000-000000000000}"/>
          </ac:spMkLst>
        </pc:spChg>
      </pc:sldChg>
      <pc:sldChg chg="addSp delSp modSp mod">
        <pc:chgData name="Fu, Xinyuan (rdj4nv)" userId="209eecc1-5a55-47da-9008-71473fe32d19" providerId="ADAL" clId="{7236847A-EA33-41BF-BEA4-DA155A1A388C}" dt="2024-09-02T05:30:42.300" v="19184" actId="478"/>
        <pc:sldMkLst>
          <pc:docMk/>
          <pc:sldMk cId="0" sldId="257"/>
        </pc:sldMkLst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Fu, Xinyuan (rdj4nv)" userId="209eecc1-5a55-47da-9008-71473fe32d19" providerId="ADAL" clId="{7236847A-EA33-41BF-BEA4-DA155A1A388C}" dt="2024-09-02T04:57:36.130" v="17931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4:57:34.681" v="17930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10" creationId="{00000000-0000-0000-0000-000000000000}"/>
          </ac:spMkLst>
        </pc:spChg>
        <pc:spChg chg="del mod">
          <ac:chgData name="Fu, Xinyuan (rdj4nv)" userId="209eecc1-5a55-47da-9008-71473fe32d19" providerId="ADAL" clId="{7236847A-EA33-41BF-BEA4-DA155A1A388C}" dt="2024-09-02T04:57:37.691" v="17932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4:57:34.681" v="17930" actId="478"/>
          <ac:spMkLst>
            <pc:docMk/>
            <pc:sldMk cId="0" sldId="257"/>
            <ac:spMk id="12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Fu, Xinyuan (rdj4nv)" userId="209eecc1-5a55-47da-9008-71473fe32d19" providerId="ADAL" clId="{7236847A-EA33-41BF-BEA4-DA155A1A388C}" dt="2024-09-02T05:17:19.903" v="18694"/>
          <ac:spMkLst>
            <pc:docMk/>
            <pc:sldMk cId="0" sldId="257"/>
            <ac:spMk id="14" creationId="{AA195315-D825-2D6B-E6C3-3E6A3175951E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43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44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4:57:42.928" v="17933" actId="1076"/>
          <ac:spMkLst>
            <pc:docMk/>
            <pc:sldMk cId="0" sldId="257"/>
            <ac:spMk id="47" creationId="{00000000-0000-0000-0000-000000000000}"/>
          </ac:spMkLst>
        </pc:spChg>
        <pc:spChg chg="del mod">
          <ac:chgData name="Fu, Xinyuan (rdj4nv)" userId="209eecc1-5a55-47da-9008-71473fe32d19" providerId="ADAL" clId="{7236847A-EA33-41BF-BEA4-DA155A1A388C}" dt="2024-09-02T05:30:42.300" v="19184" actId="478"/>
          <ac:spMkLst>
            <pc:docMk/>
            <pc:sldMk cId="0" sldId="257"/>
            <ac:spMk id="53" creationId="{00000000-0000-0000-0000-000000000000}"/>
          </ac:spMkLst>
        </pc:spChg>
      </pc:sldChg>
      <pc:sldChg chg="delSp add del mod">
        <pc:chgData name="Fu, Xinyuan (rdj4nv)" userId="209eecc1-5a55-47da-9008-71473fe32d19" providerId="ADAL" clId="{7236847A-EA33-41BF-BEA4-DA155A1A388C}" dt="2024-09-02T05:31:56.495" v="19200" actId="478"/>
        <pc:sldMkLst>
          <pc:docMk/>
          <pc:sldMk cId="0" sldId="335"/>
        </pc:sldMkLst>
        <pc:spChg chg="del">
          <ac:chgData name="Fu, Xinyuan (rdj4nv)" userId="209eecc1-5a55-47da-9008-71473fe32d19" providerId="ADAL" clId="{7236847A-EA33-41BF-BEA4-DA155A1A388C}" dt="2024-09-02T05:31:56.495" v="19200" actId="478"/>
          <ac:spMkLst>
            <pc:docMk/>
            <pc:sldMk cId="0" sldId="335"/>
            <ac:spMk id="35" creationId="{00000000-0000-0000-0000-000000000000}"/>
          </ac:spMkLst>
        </pc:spChg>
      </pc:sldChg>
      <pc:sldChg chg="del">
        <pc:chgData name="Fu, Xinyuan (rdj4nv)" userId="209eecc1-5a55-47da-9008-71473fe32d19" providerId="ADAL" clId="{7236847A-EA33-41BF-BEA4-DA155A1A388C}" dt="2024-09-02T02:10:32.181" v="14469" actId="47"/>
        <pc:sldMkLst>
          <pc:docMk/>
          <pc:sldMk cId="0" sldId="339"/>
        </pc:sldMkLst>
      </pc:sldChg>
      <pc:sldChg chg="del">
        <pc:chgData name="Fu, Xinyuan (rdj4nv)" userId="209eecc1-5a55-47da-9008-71473fe32d19" providerId="ADAL" clId="{7236847A-EA33-41BF-BEA4-DA155A1A388C}" dt="2024-09-02T02:10:34.346" v="14471" actId="47"/>
        <pc:sldMkLst>
          <pc:docMk/>
          <pc:sldMk cId="0" sldId="360"/>
        </pc:sldMkLst>
      </pc:sldChg>
      <pc:sldChg chg="del">
        <pc:chgData name="Fu, Xinyuan (rdj4nv)" userId="209eecc1-5a55-47da-9008-71473fe32d19" providerId="ADAL" clId="{7236847A-EA33-41BF-BEA4-DA155A1A388C}" dt="2024-09-02T02:10:29.085" v="14466" actId="47"/>
        <pc:sldMkLst>
          <pc:docMk/>
          <pc:sldMk cId="0" sldId="361"/>
        </pc:sldMkLst>
      </pc:sldChg>
      <pc:sldChg chg="del">
        <pc:chgData name="Fu, Xinyuan (rdj4nv)" userId="209eecc1-5a55-47da-9008-71473fe32d19" providerId="ADAL" clId="{7236847A-EA33-41BF-BEA4-DA155A1A388C}" dt="2024-09-02T02:10:35.591" v="14472" actId="47"/>
        <pc:sldMkLst>
          <pc:docMk/>
          <pc:sldMk cId="0" sldId="363"/>
        </pc:sldMkLst>
      </pc:sldChg>
      <pc:sldChg chg="del">
        <pc:chgData name="Fu, Xinyuan (rdj4nv)" userId="209eecc1-5a55-47da-9008-71473fe32d19" providerId="ADAL" clId="{7236847A-EA33-41BF-BEA4-DA155A1A388C}" dt="2024-09-02T02:10:33.271" v="14470" actId="47"/>
        <pc:sldMkLst>
          <pc:docMk/>
          <pc:sldMk cId="0" sldId="365"/>
        </pc:sldMkLst>
      </pc:sldChg>
      <pc:sldChg chg="del">
        <pc:chgData name="Fu, Xinyuan (rdj4nv)" userId="209eecc1-5a55-47da-9008-71473fe32d19" providerId="ADAL" clId="{7236847A-EA33-41BF-BEA4-DA155A1A388C}" dt="2024-09-02T02:10:45.598" v="14473" actId="47"/>
        <pc:sldMkLst>
          <pc:docMk/>
          <pc:sldMk cId="0" sldId="366"/>
        </pc:sldMkLst>
      </pc:sldChg>
      <pc:sldChg chg="del">
        <pc:chgData name="Fu, Xinyuan (rdj4nv)" userId="209eecc1-5a55-47da-9008-71473fe32d19" providerId="ADAL" clId="{7236847A-EA33-41BF-BEA4-DA155A1A388C}" dt="2024-09-02T02:10:45.598" v="14473" actId="47"/>
        <pc:sldMkLst>
          <pc:docMk/>
          <pc:sldMk cId="0" sldId="367"/>
        </pc:sldMkLst>
      </pc:sldChg>
      <pc:sldChg chg="del">
        <pc:chgData name="Fu, Xinyuan (rdj4nv)" userId="209eecc1-5a55-47da-9008-71473fe32d19" providerId="ADAL" clId="{7236847A-EA33-41BF-BEA4-DA155A1A388C}" dt="2024-09-02T02:10:45.598" v="14473" actId="47"/>
        <pc:sldMkLst>
          <pc:docMk/>
          <pc:sldMk cId="0" sldId="368"/>
        </pc:sldMkLst>
      </pc:sldChg>
      <pc:sldChg chg="del">
        <pc:chgData name="Fu, Xinyuan (rdj4nv)" userId="209eecc1-5a55-47da-9008-71473fe32d19" providerId="ADAL" clId="{7236847A-EA33-41BF-BEA4-DA155A1A388C}" dt="2024-09-02T02:10:31.142" v="14468" actId="47"/>
        <pc:sldMkLst>
          <pc:docMk/>
          <pc:sldMk cId="0" sldId="370"/>
        </pc:sldMkLst>
      </pc:sldChg>
      <pc:sldChg chg="del">
        <pc:chgData name="Fu, Xinyuan (rdj4nv)" userId="209eecc1-5a55-47da-9008-71473fe32d19" providerId="ADAL" clId="{7236847A-EA33-41BF-BEA4-DA155A1A388C}" dt="2024-09-02T02:10:29.927" v="14467" actId="47"/>
        <pc:sldMkLst>
          <pc:docMk/>
          <pc:sldMk cId="0" sldId="372"/>
        </pc:sldMkLst>
      </pc:sldChg>
      <pc:sldChg chg="del">
        <pc:chgData name="Fu, Xinyuan (rdj4nv)" userId="209eecc1-5a55-47da-9008-71473fe32d19" providerId="ADAL" clId="{7236847A-EA33-41BF-BEA4-DA155A1A388C}" dt="2024-09-02T02:10:45.598" v="14473" actId="47"/>
        <pc:sldMkLst>
          <pc:docMk/>
          <pc:sldMk cId="0" sldId="373"/>
        </pc:sldMkLst>
      </pc:sldChg>
      <pc:sldChg chg="modSp del mod">
        <pc:chgData name="Fu, Xinyuan (rdj4nv)" userId="209eecc1-5a55-47da-9008-71473fe32d19" providerId="ADAL" clId="{7236847A-EA33-41BF-BEA4-DA155A1A388C}" dt="2024-09-02T02:10:20.232" v="14462" actId="47"/>
        <pc:sldMkLst>
          <pc:docMk/>
          <pc:sldMk cId="1315764185" sldId="374"/>
        </pc:sldMkLst>
        <pc:spChg chg="mod">
          <ac:chgData name="Fu, Xinyuan (rdj4nv)" userId="209eecc1-5a55-47da-9008-71473fe32d19" providerId="ADAL" clId="{7236847A-EA33-41BF-BEA4-DA155A1A388C}" dt="2024-08-29T03:30:00.676" v="57" actId="20577"/>
          <ac:spMkLst>
            <pc:docMk/>
            <pc:sldMk cId="1315764185" sldId="374"/>
            <ac:spMk id="73" creationId="{00000000-0000-0000-0000-000000000000}"/>
          </ac:spMkLst>
        </pc:spChg>
      </pc:sldChg>
      <pc:sldChg chg="del">
        <pc:chgData name="Fu, Xinyuan (rdj4nv)" userId="209eecc1-5a55-47da-9008-71473fe32d19" providerId="ADAL" clId="{7236847A-EA33-41BF-BEA4-DA155A1A388C}" dt="2024-09-02T02:10:45.598" v="14473" actId="47"/>
        <pc:sldMkLst>
          <pc:docMk/>
          <pc:sldMk cId="3701708308" sldId="375"/>
        </pc:sldMkLst>
      </pc:sldChg>
      <pc:sldChg chg="del">
        <pc:chgData name="Fu, Xinyuan (rdj4nv)" userId="209eecc1-5a55-47da-9008-71473fe32d19" providerId="ADAL" clId="{7236847A-EA33-41BF-BEA4-DA155A1A388C}" dt="2024-09-02T02:10:23.833" v="14463" actId="47"/>
        <pc:sldMkLst>
          <pc:docMk/>
          <pc:sldMk cId="3714462826" sldId="377"/>
        </pc:sldMkLst>
      </pc:sldChg>
      <pc:sldChg chg="addSp modSp new del mod">
        <pc:chgData name="Fu, Xinyuan (rdj4nv)" userId="209eecc1-5a55-47da-9008-71473fe32d19" providerId="ADAL" clId="{7236847A-EA33-41BF-BEA4-DA155A1A388C}" dt="2024-09-02T05:16:50.721" v="18689" actId="47"/>
        <pc:sldMkLst>
          <pc:docMk/>
          <pc:sldMk cId="1931717955" sldId="378"/>
        </pc:sldMkLst>
        <pc:picChg chg="add mod">
          <ac:chgData name="Fu, Xinyuan (rdj4nv)" userId="209eecc1-5a55-47da-9008-71473fe32d19" providerId="ADAL" clId="{7236847A-EA33-41BF-BEA4-DA155A1A388C}" dt="2024-08-29T18:46:49.098" v="2265"/>
          <ac:picMkLst>
            <pc:docMk/>
            <pc:sldMk cId="1931717955" sldId="378"/>
            <ac:picMk id="5" creationId="{462A84A8-2B31-91B2-DC93-4611D082E86A}"/>
          </ac:picMkLst>
        </pc:picChg>
      </pc:sldChg>
      <pc:sldChg chg="addSp delSp modSp add mod modAnim modNotesTx">
        <pc:chgData name="Fu, Xinyuan (rdj4nv)" userId="209eecc1-5a55-47da-9008-71473fe32d19" providerId="ADAL" clId="{7236847A-EA33-41BF-BEA4-DA155A1A388C}" dt="2024-09-02T13:23:27.754" v="19969" actId="20577"/>
        <pc:sldMkLst>
          <pc:docMk/>
          <pc:sldMk cId="2268261274" sldId="379"/>
        </pc:sldMkLst>
        <pc:spChg chg="del mod">
          <ac:chgData name="Fu, Xinyuan (rdj4nv)" userId="209eecc1-5a55-47da-9008-71473fe32d19" providerId="ADAL" clId="{7236847A-EA33-41BF-BEA4-DA155A1A388C}" dt="2024-09-02T05:30:47.260" v="19186" actId="478"/>
          <ac:spMkLst>
            <pc:docMk/>
            <pc:sldMk cId="2268261274" sldId="379"/>
            <ac:spMk id="2" creationId="{1CA3D117-EDE6-F3A2-6322-2678F1BF7E9B}"/>
          </ac:spMkLst>
        </pc:spChg>
        <pc:spChg chg="add del mod">
          <ac:chgData name="Fu, Xinyuan (rdj4nv)" userId="209eecc1-5a55-47da-9008-71473fe32d19" providerId="ADAL" clId="{7236847A-EA33-41BF-BEA4-DA155A1A388C}" dt="2024-08-29T04:01:15.731" v="285" actId="478"/>
          <ac:spMkLst>
            <pc:docMk/>
            <pc:sldMk cId="2268261274" sldId="379"/>
            <ac:spMk id="3" creationId="{30723E3E-AA19-9B5D-8DF6-CCED2A11275D}"/>
          </ac:spMkLst>
        </pc:spChg>
        <pc:spChg chg="add del mod">
          <ac:chgData name="Fu, Xinyuan (rdj4nv)" userId="209eecc1-5a55-47da-9008-71473fe32d19" providerId="ADAL" clId="{7236847A-EA33-41BF-BEA4-DA155A1A388C}" dt="2024-08-29T04:01:17.177" v="286" actId="478"/>
          <ac:spMkLst>
            <pc:docMk/>
            <pc:sldMk cId="2268261274" sldId="379"/>
            <ac:spMk id="6" creationId="{4BA169CB-9148-7558-0548-0459AD1DEB88}"/>
          </ac:spMkLst>
        </pc:spChg>
        <pc:spChg chg="add del mod">
          <ac:chgData name="Fu, Xinyuan (rdj4nv)" userId="209eecc1-5a55-47da-9008-71473fe32d19" providerId="ADAL" clId="{7236847A-EA33-41BF-BEA4-DA155A1A388C}" dt="2024-08-29T04:01:18.976" v="287" actId="478"/>
          <ac:spMkLst>
            <pc:docMk/>
            <pc:sldMk cId="2268261274" sldId="379"/>
            <ac:spMk id="7" creationId="{0E0C329D-4D74-492F-0779-98D92906F840}"/>
          </ac:spMkLst>
        </pc:spChg>
        <pc:spChg chg="del mod">
          <ac:chgData name="Fu, Xinyuan (rdj4nv)" userId="209eecc1-5a55-47da-9008-71473fe32d19" providerId="ADAL" clId="{7236847A-EA33-41BF-BEA4-DA155A1A388C}" dt="2024-08-29T04:00:46.073" v="239" actId="478"/>
          <ac:spMkLst>
            <pc:docMk/>
            <pc:sldMk cId="2268261274" sldId="379"/>
            <ac:spMk id="8" creationId="{743EF265-AFE4-4595-C0A1-5396A6568CA5}"/>
          </ac:spMkLst>
        </pc:spChg>
        <pc:spChg chg="add del">
          <ac:chgData name="Fu, Xinyuan (rdj4nv)" userId="209eecc1-5a55-47da-9008-71473fe32d19" providerId="ADAL" clId="{7236847A-EA33-41BF-BEA4-DA155A1A388C}" dt="2024-08-29T18:30:21.912" v="2227" actId="22"/>
          <ac:spMkLst>
            <pc:docMk/>
            <pc:sldMk cId="2268261274" sldId="379"/>
            <ac:spMk id="11" creationId="{E7CC80B3-3EEA-E273-CB73-46B41EA9F1F8}"/>
          </ac:spMkLst>
        </pc:spChg>
        <pc:spChg chg="add mod">
          <ac:chgData name="Fu, Xinyuan (rdj4nv)" userId="209eecc1-5a55-47da-9008-71473fe32d19" providerId="ADAL" clId="{7236847A-EA33-41BF-BEA4-DA155A1A388C}" dt="2024-09-01T19:10:11.500" v="4769"/>
          <ac:spMkLst>
            <pc:docMk/>
            <pc:sldMk cId="2268261274" sldId="379"/>
            <ac:spMk id="12" creationId="{F1F9D47D-2A78-D5C6-4490-BEF3AD663B24}"/>
          </ac:spMkLst>
        </pc:spChg>
        <pc:spChg chg="del">
          <ac:chgData name="Fu, Xinyuan (rdj4nv)" userId="209eecc1-5a55-47da-9008-71473fe32d19" providerId="ADAL" clId="{7236847A-EA33-41BF-BEA4-DA155A1A388C}" dt="2024-08-29T03:30:39.391" v="60" actId="478"/>
          <ac:spMkLst>
            <pc:docMk/>
            <pc:sldMk cId="2268261274" sldId="379"/>
            <ac:spMk id="13" creationId="{13FAAB71-60A3-84F0-00BC-D89A0A010264}"/>
          </ac:spMkLst>
        </pc:spChg>
        <pc:spChg chg="add del">
          <ac:chgData name="Fu, Xinyuan (rdj4nv)" userId="209eecc1-5a55-47da-9008-71473fe32d19" providerId="ADAL" clId="{7236847A-EA33-41BF-BEA4-DA155A1A388C}" dt="2024-09-01T15:10:19.446" v="3042" actId="478"/>
          <ac:spMkLst>
            <pc:docMk/>
            <pc:sldMk cId="2268261274" sldId="379"/>
            <ac:spMk id="22" creationId="{BE1C68DC-FAC9-7B58-D1F4-74F9AB7EBAD0}"/>
          </ac:spMkLst>
        </pc:spChg>
        <pc:spChg chg="mod">
          <ac:chgData name="Fu, Xinyuan (rdj4nv)" userId="209eecc1-5a55-47da-9008-71473fe32d19" providerId="ADAL" clId="{7236847A-EA33-41BF-BEA4-DA155A1A388C}" dt="2024-09-02T05:41:11.366" v="19375" actId="20577"/>
          <ac:spMkLst>
            <pc:docMk/>
            <pc:sldMk cId="2268261274" sldId="379"/>
            <ac:spMk id="73" creationId="{00000000-0000-0000-0000-000000000000}"/>
          </ac:spMkLst>
        </pc:spChg>
        <pc:picChg chg="add del mod">
          <ac:chgData name="Fu, Xinyuan (rdj4nv)" userId="209eecc1-5a55-47da-9008-71473fe32d19" providerId="ADAL" clId="{7236847A-EA33-41BF-BEA4-DA155A1A388C}" dt="2024-08-29T04:00:47.057" v="240" actId="478"/>
          <ac:picMkLst>
            <pc:docMk/>
            <pc:sldMk cId="2268261274" sldId="379"/>
            <ac:picMk id="5" creationId="{9F77A53B-EBE1-9E38-6B3B-2E7EE42F7D22}"/>
          </ac:picMkLst>
        </pc:picChg>
        <pc:picChg chg="add mod">
          <ac:chgData name="Fu, Xinyuan (rdj4nv)" userId="209eecc1-5a55-47da-9008-71473fe32d19" providerId="ADAL" clId="{7236847A-EA33-41BF-BEA4-DA155A1A388C}" dt="2024-09-01T15:10:12.157" v="3040" actId="1076"/>
          <ac:picMkLst>
            <pc:docMk/>
            <pc:sldMk cId="2268261274" sldId="379"/>
            <ac:picMk id="15" creationId="{DDBB3403-E398-4FF8-7ECE-69EBE0C87570}"/>
          </ac:picMkLst>
        </pc:picChg>
        <pc:cxnChg chg="add mod">
          <ac:chgData name="Fu, Xinyuan (rdj4nv)" userId="209eecc1-5a55-47da-9008-71473fe32d19" providerId="ADAL" clId="{7236847A-EA33-41BF-BEA4-DA155A1A388C}" dt="2024-09-01T15:11:26.590" v="3045" actId="14100"/>
          <ac:cxnSpMkLst>
            <pc:docMk/>
            <pc:sldMk cId="2268261274" sldId="379"/>
            <ac:cxnSpMk id="16" creationId="{F2C5CD4C-59FD-D54B-ECD6-BCF774F5EECD}"/>
          </ac:cxnSpMkLst>
        </pc:cxnChg>
        <pc:cxnChg chg="add del">
          <ac:chgData name="Fu, Xinyuan (rdj4nv)" userId="209eecc1-5a55-47da-9008-71473fe32d19" providerId="ADAL" clId="{7236847A-EA33-41BF-BEA4-DA155A1A388C}" dt="2024-09-01T15:09:35.948" v="3036" actId="11529"/>
          <ac:cxnSpMkLst>
            <pc:docMk/>
            <pc:sldMk cId="2268261274" sldId="379"/>
            <ac:cxnSpMk id="20" creationId="{1E83D65C-EBC3-86C0-6FD2-92CE8502B385}"/>
          </ac:cxnSpMkLst>
        </pc:cxnChg>
        <pc:cxnChg chg="add mod">
          <ac:chgData name="Fu, Xinyuan (rdj4nv)" userId="209eecc1-5a55-47da-9008-71473fe32d19" providerId="ADAL" clId="{7236847A-EA33-41BF-BEA4-DA155A1A388C}" dt="2024-09-01T15:11:35.441" v="3047" actId="1076"/>
          <ac:cxnSpMkLst>
            <pc:docMk/>
            <pc:sldMk cId="2268261274" sldId="379"/>
            <ac:cxnSpMk id="25" creationId="{13F09A2F-60B4-6460-6501-436A606F2782}"/>
          </ac:cxnSpMkLst>
        </pc:cxnChg>
        <pc:cxnChg chg="add mod">
          <ac:chgData name="Fu, Xinyuan (rdj4nv)" userId="209eecc1-5a55-47da-9008-71473fe32d19" providerId="ADAL" clId="{7236847A-EA33-41BF-BEA4-DA155A1A388C}" dt="2024-09-01T15:11:41.076" v="3049" actId="1076"/>
          <ac:cxnSpMkLst>
            <pc:docMk/>
            <pc:sldMk cId="2268261274" sldId="379"/>
            <ac:cxnSpMk id="26" creationId="{CC4A59CC-6337-552F-857B-48E149892FE3}"/>
          </ac:cxnSpMkLst>
        </pc:cxnChg>
        <pc:cxnChg chg="add mod">
          <ac:chgData name="Fu, Xinyuan (rdj4nv)" userId="209eecc1-5a55-47da-9008-71473fe32d19" providerId="ADAL" clId="{7236847A-EA33-41BF-BEA4-DA155A1A388C}" dt="2024-09-01T15:11:45.922" v="3051" actId="1076"/>
          <ac:cxnSpMkLst>
            <pc:docMk/>
            <pc:sldMk cId="2268261274" sldId="379"/>
            <ac:cxnSpMk id="27" creationId="{7D7D53D4-A321-4CA4-A982-C4D4730E51F0}"/>
          </ac:cxnSpMkLst>
        </pc:cxnChg>
        <pc:cxnChg chg="add mod">
          <ac:chgData name="Fu, Xinyuan (rdj4nv)" userId="209eecc1-5a55-47da-9008-71473fe32d19" providerId="ADAL" clId="{7236847A-EA33-41BF-BEA4-DA155A1A388C}" dt="2024-09-01T15:11:51.006" v="3053" actId="1076"/>
          <ac:cxnSpMkLst>
            <pc:docMk/>
            <pc:sldMk cId="2268261274" sldId="379"/>
            <ac:cxnSpMk id="28" creationId="{2C95EE44-A407-3A8F-5243-9D348FCA5138}"/>
          </ac:cxnSpMkLst>
        </pc:cxnChg>
        <pc:cxnChg chg="add mod">
          <ac:chgData name="Fu, Xinyuan (rdj4nv)" userId="209eecc1-5a55-47da-9008-71473fe32d19" providerId="ADAL" clId="{7236847A-EA33-41BF-BEA4-DA155A1A388C}" dt="2024-09-01T15:11:56.013" v="3055" actId="1076"/>
          <ac:cxnSpMkLst>
            <pc:docMk/>
            <pc:sldMk cId="2268261274" sldId="379"/>
            <ac:cxnSpMk id="29" creationId="{BBDA7180-9817-F9AD-E1C0-5D2066413C4C}"/>
          </ac:cxnSpMkLst>
        </pc:cxnChg>
        <pc:cxnChg chg="add mod">
          <ac:chgData name="Fu, Xinyuan (rdj4nv)" userId="209eecc1-5a55-47da-9008-71473fe32d19" providerId="ADAL" clId="{7236847A-EA33-41BF-BEA4-DA155A1A388C}" dt="2024-09-01T15:12:00.159" v="3057" actId="1076"/>
          <ac:cxnSpMkLst>
            <pc:docMk/>
            <pc:sldMk cId="2268261274" sldId="379"/>
            <ac:cxnSpMk id="30" creationId="{39D0F322-CAC5-5409-9A8C-F10C1D242967}"/>
          </ac:cxnSpMkLst>
        </pc:cxnChg>
        <pc:cxnChg chg="add mod">
          <ac:chgData name="Fu, Xinyuan (rdj4nv)" userId="209eecc1-5a55-47da-9008-71473fe32d19" providerId="ADAL" clId="{7236847A-EA33-41BF-BEA4-DA155A1A388C}" dt="2024-09-01T15:12:07.163" v="3059" actId="1076"/>
          <ac:cxnSpMkLst>
            <pc:docMk/>
            <pc:sldMk cId="2268261274" sldId="379"/>
            <ac:cxnSpMk id="31" creationId="{82BE0B79-1288-8F90-0AD6-EA1A7A2D0C5F}"/>
          </ac:cxnSpMkLst>
        </pc:cxnChg>
        <pc:cxnChg chg="add mod">
          <ac:chgData name="Fu, Xinyuan (rdj4nv)" userId="209eecc1-5a55-47da-9008-71473fe32d19" providerId="ADAL" clId="{7236847A-EA33-41BF-BEA4-DA155A1A388C}" dt="2024-09-01T15:12:28.079" v="3063" actId="14100"/>
          <ac:cxnSpMkLst>
            <pc:docMk/>
            <pc:sldMk cId="2268261274" sldId="379"/>
            <ac:cxnSpMk id="32" creationId="{84E0326B-AA3F-9B8D-4DE8-0B8081C9F8D3}"/>
          </ac:cxnSpMkLst>
        </pc:cxnChg>
      </pc:sldChg>
      <pc:sldChg chg="addSp delSp modSp add mod modNotesTx">
        <pc:chgData name="Fu, Xinyuan (rdj4nv)" userId="209eecc1-5a55-47da-9008-71473fe32d19" providerId="ADAL" clId="{7236847A-EA33-41BF-BEA4-DA155A1A388C}" dt="2024-09-02T13:42:37.167" v="20693" actId="20577"/>
        <pc:sldMkLst>
          <pc:docMk/>
          <pc:sldMk cId="2103921369" sldId="380"/>
        </pc:sldMkLst>
        <pc:spChg chg="del">
          <ac:chgData name="Fu, Xinyuan (rdj4nv)" userId="209eecc1-5a55-47da-9008-71473fe32d19" providerId="ADAL" clId="{7236847A-EA33-41BF-BEA4-DA155A1A388C}" dt="2024-09-02T05:31:07.097" v="19193" actId="478"/>
          <ac:spMkLst>
            <pc:docMk/>
            <pc:sldMk cId="2103921369" sldId="380"/>
            <ac:spMk id="2" creationId="{1CA3D117-EDE6-F3A2-6322-2678F1BF7E9B}"/>
          </ac:spMkLst>
        </pc:spChg>
        <pc:spChg chg="del">
          <ac:chgData name="Fu, Xinyuan (rdj4nv)" userId="209eecc1-5a55-47da-9008-71473fe32d19" providerId="ADAL" clId="{7236847A-EA33-41BF-BEA4-DA155A1A388C}" dt="2024-08-29T03:56:24.281" v="212" actId="478"/>
          <ac:spMkLst>
            <pc:docMk/>
            <pc:sldMk cId="2103921369" sldId="380"/>
            <ac:spMk id="3" creationId="{30723E3E-AA19-9B5D-8DF6-CCED2A11275D}"/>
          </ac:spMkLst>
        </pc:spChg>
        <pc:spChg chg="add mod">
          <ac:chgData name="Fu, Xinyuan (rdj4nv)" userId="209eecc1-5a55-47da-9008-71473fe32d19" providerId="ADAL" clId="{7236847A-EA33-41BF-BEA4-DA155A1A388C}" dt="2024-09-02T04:39:36.985" v="17042" actId="403"/>
          <ac:spMkLst>
            <pc:docMk/>
            <pc:sldMk cId="2103921369" sldId="380"/>
            <ac:spMk id="3" creationId="{E2298413-859E-6301-4482-AC4135378754}"/>
          </ac:spMkLst>
        </pc:spChg>
        <pc:spChg chg="add mod">
          <ac:chgData name="Fu, Xinyuan (rdj4nv)" userId="209eecc1-5a55-47da-9008-71473fe32d19" providerId="ADAL" clId="{7236847A-EA33-41BF-BEA4-DA155A1A388C}" dt="2024-09-02T04:39:36.985" v="17042" actId="403"/>
          <ac:spMkLst>
            <pc:docMk/>
            <pc:sldMk cId="2103921369" sldId="380"/>
            <ac:spMk id="4" creationId="{657B4577-46D9-4D3A-542E-04463DBD714A}"/>
          </ac:spMkLst>
        </pc:spChg>
        <pc:spChg chg="del">
          <ac:chgData name="Fu, Xinyuan (rdj4nv)" userId="209eecc1-5a55-47da-9008-71473fe32d19" providerId="ADAL" clId="{7236847A-EA33-41BF-BEA4-DA155A1A388C}" dt="2024-08-29T03:56:22.640" v="211" actId="478"/>
          <ac:spMkLst>
            <pc:docMk/>
            <pc:sldMk cId="2103921369" sldId="380"/>
            <ac:spMk id="6" creationId="{4BA169CB-9148-7558-0548-0459AD1DEB88}"/>
          </ac:spMkLst>
        </pc:spChg>
        <pc:spChg chg="del">
          <ac:chgData name="Fu, Xinyuan (rdj4nv)" userId="209eecc1-5a55-47da-9008-71473fe32d19" providerId="ADAL" clId="{7236847A-EA33-41BF-BEA4-DA155A1A388C}" dt="2024-08-29T04:35:33.512" v="1856" actId="478"/>
          <ac:spMkLst>
            <pc:docMk/>
            <pc:sldMk cId="2103921369" sldId="380"/>
            <ac:spMk id="8" creationId="{743EF265-AFE4-4595-C0A1-5396A6568CA5}"/>
          </ac:spMkLst>
        </pc:spChg>
        <pc:spChg chg="add mod">
          <ac:chgData name="Fu, Xinyuan (rdj4nv)" userId="209eecc1-5a55-47da-9008-71473fe32d19" providerId="ADAL" clId="{7236847A-EA33-41BF-BEA4-DA155A1A388C}" dt="2024-08-30T17:04:45.093" v="2422" actId="1076"/>
          <ac:spMkLst>
            <pc:docMk/>
            <pc:sldMk cId="2103921369" sldId="380"/>
            <ac:spMk id="12" creationId="{E3B65D7F-0AAC-EAAA-F88F-6CE0335E675E}"/>
          </ac:spMkLst>
        </pc:spChg>
        <pc:spChg chg="add mod">
          <ac:chgData name="Fu, Xinyuan (rdj4nv)" userId="209eecc1-5a55-47da-9008-71473fe32d19" providerId="ADAL" clId="{7236847A-EA33-41BF-BEA4-DA155A1A388C}" dt="2024-08-29T04:36:44.285" v="1920" actId="20577"/>
          <ac:spMkLst>
            <pc:docMk/>
            <pc:sldMk cId="2103921369" sldId="380"/>
            <ac:spMk id="13" creationId="{6DA38CF4-A0F5-483E-CA8A-39BE0DE47D6D}"/>
          </ac:spMkLst>
        </pc:spChg>
        <pc:spChg chg="add mod">
          <ac:chgData name="Fu, Xinyuan (rdj4nv)" userId="209eecc1-5a55-47da-9008-71473fe32d19" providerId="ADAL" clId="{7236847A-EA33-41BF-BEA4-DA155A1A388C}" dt="2024-09-02T04:38:38.750" v="17024" actId="20577"/>
          <ac:spMkLst>
            <pc:docMk/>
            <pc:sldMk cId="2103921369" sldId="380"/>
            <ac:spMk id="14" creationId="{573668A0-44DB-A402-9493-01466281499C}"/>
          </ac:spMkLst>
        </pc:spChg>
        <pc:spChg chg="mod">
          <ac:chgData name="Fu, Xinyuan (rdj4nv)" userId="209eecc1-5a55-47da-9008-71473fe32d19" providerId="ADAL" clId="{7236847A-EA33-41BF-BEA4-DA155A1A388C}" dt="2024-09-02T05:41:45.567" v="19383" actId="20577"/>
          <ac:spMkLst>
            <pc:docMk/>
            <pc:sldMk cId="2103921369" sldId="380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7236847A-EA33-41BF-BEA4-DA155A1A388C}" dt="2024-08-29T03:56:20.121" v="210" actId="478"/>
          <ac:picMkLst>
            <pc:docMk/>
            <pc:sldMk cId="2103921369" sldId="380"/>
            <ac:picMk id="5" creationId="{9F77A53B-EBE1-9E38-6B3B-2E7EE42F7D22}"/>
          </ac:picMkLst>
        </pc:picChg>
        <pc:picChg chg="add mod">
          <ac:chgData name="Fu, Xinyuan (rdj4nv)" userId="209eecc1-5a55-47da-9008-71473fe32d19" providerId="ADAL" clId="{7236847A-EA33-41BF-BEA4-DA155A1A388C}" dt="2024-08-29T04:35:36.261" v="1857" actId="1076"/>
          <ac:picMkLst>
            <pc:docMk/>
            <pc:sldMk cId="2103921369" sldId="380"/>
            <ac:picMk id="7" creationId="{B1B2EEFC-FC45-AEC2-0AA4-DCCBD7FECA18}"/>
          </ac:picMkLst>
        </pc:picChg>
        <pc:picChg chg="add mod">
          <ac:chgData name="Fu, Xinyuan (rdj4nv)" userId="209eecc1-5a55-47da-9008-71473fe32d19" providerId="ADAL" clId="{7236847A-EA33-41BF-BEA4-DA155A1A388C}" dt="2024-08-29T04:35:36.261" v="1857" actId="1076"/>
          <ac:picMkLst>
            <pc:docMk/>
            <pc:sldMk cId="2103921369" sldId="380"/>
            <ac:picMk id="11" creationId="{0236FA36-3AF5-F60C-98D7-3C6E0EB2098F}"/>
          </ac:picMkLst>
        </pc:picChg>
      </pc:sldChg>
      <pc:sldChg chg="addSp delSp modSp add mod">
        <pc:chgData name="Fu, Xinyuan (rdj4nv)" userId="209eecc1-5a55-47da-9008-71473fe32d19" providerId="ADAL" clId="{7236847A-EA33-41BF-BEA4-DA155A1A388C}" dt="2024-09-02T13:39:45.466" v="20556" actId="27636"/>
        <pc:sldMkLst>
          <pc:docMk/>
          <pc:sldMk cId="2984800933" sldId="381"/>
        </pc:sldMkLst>
        <pc:spChg chg="del">
          <ac:chgData name="Fu, Xinyuan (rdj4nv)" userId="209eecc1-5a55-47da-9008-71473fe32d19" providerId="ADAL" clId="{7236847A-EA33-41BF-BEA4-DA155A1A388C}" dt="2024-09-02T05:31:04.534" v="19192" actId="478"/>
          <ac:spMkLst>
            <pc:docMk/>
            <pc:sldMk cId="2984800933" sldId="381"/>
            <ac:spMk id="2" creationId="{1CA3D117-EDE6-F3A2-6322-2678F1BF7E9B}"/>
          </ac:spMkLst>
        </pc:spChg>
        <pc:spChg chg="mod">
          <ac:chgData name="Fu, Xinyuan (rdj4nv)" userId="209eecc1-5a55-47da-9008-71473fe32d19" providerId="ADAL" clId="{7236847A-EA33-41BF-BEA4-DA155A1A388C}" dt="2024-09-02T13:39:45.466" v="20556" actId="27636"/>
          <ac:spMkLst>
            <pc:docMk/>
            <pc:sldMk cId="2984800933" sldId="381"/>
            <ac:spMk id="3" creationId="{30723E3E-AA19-9B5D-8DF6-CCED2A11275D}"/>
          </ac:spMkLst>
        </pc:spChg>
        <pc:spChg chg="add mod">
          <ac:chgData name="Fu, Xinyuan (rdj4nv)" userId="209eecc1-5a55-47da-9008-71473fe32d19" providerId="ADAL" clId="{7236847A-EA33-41BF-BEA4-DA155A1A388C}" dt="2024-08-29T04:36:17.679" v="1882" actId="20577"/>
          <ac:spMkLst>
            <pc:docMk/>
            <pc:sldMk cId="2984800933" sldId="381"/>
            <ac:spMk id="4" creationId="{7CC1762E-120B-5471-F8A1-B05A6890E37D}"/>
          </ac:spMkLst>
        </pc:spChg>
        <pc:spChg chg="del">
          <ac:chgData name="Fu, Xinyuan (rdj4nv)" userId="209eecc1-5a55-47da-9008-71473fe32d19" providerId="ADAL" clId="{7236847A-EA33-41BF-BEA4-DA155A1A388C}" dt="2024-08-29T04:09:07.261" v="410" actId="478"/>
          <ac:spMkLst>
            <pc:docMk/>
            <pc:sldMk cId="2984800933" sldId="381"/>
            <ac:spMk id="6" creationId="{4BA169CB-9148-7558-0548-0459AD1DEB88}"/>
          </ac:spMkLst>
        </pc:spChg>
        <pc:spChg chg="add mod">
          <ac:chgData name="Fu, Xinyuan (rdj4nv)" userId="209eecc1-5a55-47da-9008-71473fe32d19" providerId="ADAL" clId="{7236847A-EA33-41BF-BEA4-DA155A1A388C}" dt="2024-09-02T13:39:42.588" v="20554" actId="1076"/>
          <ac:spMkLst>
            <pc:docMk/>
            <pc:sldMk cId="2984800933" sldId="381"/>
            <ac:spMk id="6" creationId="{A902E193-1AAD-3F96-0D3A-04BB528C8934}"/>
          </ac:spMkLst>
        </pc:spChg>
        <pc:spChg chg="mod">
          <ac:chgData name="Fu, Xinyuan (rdj4nv)" userId="209eecc1-5a55-47da-9008-71473fe32d19" providerId="ADAL" clId="{7236847A-EA33-41BF-BEA4-DA155A1A388C}" dt="2024-08-29T04:51:52.813" v="2191" actId="1076"/>
          <ac:spMkLst>
            <pc:docMk/>
            <pc:sldMk cId="2984800933" sldId="381"/>
            <ac:spMk id="7" creationId="{0E0C329D-4D74-492F-0779-98D92906F840}"/>
          </ac:spMkLst>
        </pc:spChg>
        <pc:spChg chg="mod">
          <ac:chgData name="Fu, Xinyuan (rdj4nv)" userId="209eecc1-5a55-47da-9008-71473fe32d19" providerId="ADAL" clId="{7236847A-EA33-41BF-BEA4-DA155A1A388C}" dt="2024-09-02T05:41:41.227" v="19382" actId="20577"/>
          <ac:spMkLst>
            <pc:docMk/>
            <pc:sldMk cId="2984800933" sldId="381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7236847A-EA33-41BF-BEA4-DA155A1A388C}" dt="2024-08-29T04:09:09.591" v="411" actId="1076"/>
          <ac:picMkLst>
            <pc:docMk/>
            <pc:sldMk cId="2984800933" sldId="381"/>
            <ac:picMk id="5" creationId="{9F77A53B-EBE1-9E38-6B3B-2E7EE42F7D22}"/>
          </ac:picMkLst>
        </pc:picChg>
      </pc:sldChg>
      <pc:sldChg chg="add del">
        <pc:chgData name="Fu, Xinyuan (rdj4nv)" userId="209eecc1-5a55-47da-9008-71473fe32d19" providerId="ADAL" clId="{7236847A-EA33-41BF-BEA4-DA155A1A388C}" dt="2024-08-29T04:03:17.321" v="328" actId="47"/>
        <pc:sldMkLst>
          <pc:docMk/>
          <pc:sldMk cId="726367931" sldId="382"/>
        </pc:sldMkLst>
      </pc:sldChg>
      <pc:sldChg chg="addSp delSp modSp add mod modNotesTx">
        <pc:chgData name="Fu, Xinyuan (rdj4nv)" userId="209eecc1-5a55-47da-9008-71473fe32d19" providerId="ADAL" clId="{7236847A-EA33-41BF-BEA4-DA155A1A388C}" dt="2024-09-02T05:41:48.481" v="19384" actId="20577"/>
        <pc:sldMkLst>
          <pc:docMk/>
          <pc:sldMk cId="2783678013" sldId="382"/>
        </pc:sldMkLst>
        <pc:spChg chg="del">
          <ac:chgData name="Fu, Xinyuan (rdj4nv)" userId="209eecc1-5a55-47da-9008-71473fe32d19" providerId="ADAL" clId="{7236847A-EA33-41BF-BEA4-DA155A1A388C}" dt="2024-09-02T05:31:12.900" v="19194" actId="478"/>
          <ac:spMkLst>
            <pc:docMk/>
            <pc:sldMk cId="2783678013" sldId="382"/>
            <ac:spMk id="2" creationId="{69EC2648-9151-9750-A1D5-8DD3C69C206C}"/>
          </ac:spMkLst>
        </pc:spChg>
        <pc:spChg chg="del mod">
          <ac:chgData name="Fu, Xinyuan (rdj4nv)" userId="209eecc1-5a55-47da-9008-71473fe32d19" providerId="ADAL" clId="{7236847A-EA33-41BF-BEA4-DA155A1A388C}" dt="2024-08-29T18:45:10.308" v="2240" actId="478"/>
          <ac:spMkLst>
            <pc:docMk/>
            <pc:sldMk cId="2783678013" sldId="382"/>
            <ac:spMk id="3" creationId="{00000000-0000-0000-0000-000000000000}"/>
          </ac:spMkLst>
        </pc:spChg>
        <pc:spChg chg="del mod">
          <ac:chgData name="Fu, Xinyuan (rdj4nv)" userId="209eecc1-5a55-47da-9008-71473fe32d19" providerId="ADAL" clId="{7236847A-EA33-41BF-BEA4-DA155A1A388C}" dt="2024-08-29T18:45:06.598" v="2239" actId="478"/>
          <ac:spMkLst>
            <pc:docMk/>
            <pc:sldMk cId="2783678013" sldId="382"/>
            <ac:spMk id="4" creationId="{00000000-0000-0000-0000-000000000000}"/>
          </ac:spMkLst>
        </pc:spChg>
        <pc:spChg chg="add del mod">
          <ac:chgData name="Fu, Xinyuan (rdj4nv)" userId="209eecc1-5a55-47da-9008-71473fe32d19" providerId="ADAL" clId="{7236847A-EA33-41BF-BEA4-DA155A1A388C}" dt="2024-08-29T18:46:58.681" v="2267" actId="478"/>
          <ac:spMkLst>
            <pc:docMk/>
            <pc:sldMk cId="2783678013" sldId="382"/>
            <ac:spMk id="7" creationId="{7470A8B6-A4B1-8F80-29CE-EB2486F5E6BA}"/>
          </ac:spMkLst>
        </pc:spChg>
        <pc:spChg chg="add del mod">
          <ac:chgData name="Fu, Xinyuan (rdj4nv)" userId="209eecc1-5a55-47da-9008-71473fe32d19" providerId="ADAL" clId="{7236847A-EA33-41BF-BEA4-DA155A1A388C}" dt="2024-08-29T18:46:57.256" v="2266" actId="478"/>
          <ac:spMkLst>
            <pc:docMk/>
            <pc:sldMk cId="2783678013" sldId="382"/>
            <ac:spMk id="9" creationId="{DCC2A3A6-360D-8BBC-F93F-8D985C3979B6}"/>
          </ac:spMkLst>
        </pc:spChg>
        <pc:spChg chg="mod">
          <ac:chgData name="Fu, Xinyuan (rdj4nv)" userId="209eecc1-5a55-47da-9008-71473fe32d19" providerId="ADAL" clId="{7236847A-EA33-41BF-BEA4-DA155A1A388C}" dt="2024-09-02T05:41:48.481" v="19384" actId="20577"/>
          <ac:spMkLst>
            <pc:docMk/>
            <pc:sldMk cId="2783678013" sldId="382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7236847A-EA33-41BF-BEA4-DA155A1A388C}" dt="2024-08-29T18:45:39.061" v="2245"/>
          <ac:picMkLst>
            <pc:docMk/>
            <pc:sldMk cId="2783678013" sldId="382"/>
            <ac:picMk id="11" creationId="{5FE78F60-D139-9D00-916D-27ED5420C518}"/>
          </ac:picMkLst>
        </pc:picChg>
        <pc:picChg chg="add mod">
          <ac:chgData name="Fu, Xinyuan (rdj4nv)" userId="209eecc1-5a55-47da-9008-71473fe32d19" providerId="ADAL" clId="{7236847A-EA33-41BF-BEA4-DA155A1A388C}" dt="2024-08-29T18:46:20.834" v="2255" actId="931"/>
          <ac:picMkLst>
            <pc:docMk/>
            <pc:sldMk cId="2783678013" sldId="382"/>
            <ac:picMk id="13" creationId="{885E5775-2B60-C862-11A1-A8125483C10E}"/>
          </ac:picMkLst>
        </pc:picChg>
        <pc:picChg chg="add mod">
          <ac:chgData name="Fu, Xinyuan (rdj4nv)" userId="209eecc1-5a55-47da-9008-71473fe32d19" providerId="ADAL" clId="{7236847A-EA33-41BF-BEA4-DA155A1A388C}" dt="2024-08-29T18:46:40.546" v="2260"/>
          <ac:picMkLst>
            <pc:docMk/>
            <pc:sldMk cId="2783678013" sldId="382"/>
            <ac:picMk id="15" creationId="{73500ED7-6C02-A6AC-3D86-B98E241E13AE}"/>
          </ac:picMkLst>
        </pc:picChg>
        <pc:picChg chg="add mod">
          <ac:chgData name="Fu, Xinyuan (rdj4nv)" userId="209eecc1-5a55-47da-9008-71473fe32d19" providerId="ADAL" clId="{7236847A-EA33-41BF-BEA4-DA155A1A388C}" dt="2024-08-29T18:58:17.440" v="2290" actId="14100"/>
          <ac:picMkLst>
            <pc:docMk/>
            <pc:sldMk cId="2783678013" sldId="382"/>
            <ac:picMk id="17" creationId="{E3C6AF35-58BE-5E11-E120-D732E4ECA0C7}"/>
          </ac:picMkLst>
        </pc:picChg>
        <pc:picChg chg="add mod ord">
          <ac:chgData name="Fu, Xinyuan (rdj4nv)" userId="209eecc1-5a55-47da-9008-71473fe32d19" providerId="ADAL" clId="{7236847A-EA33-41BF-BEA4-DA155A1A388C}" dt="2024-08-29T18:58:13.365" v="2289" actId="167"/>
          <ac:picMkLst>
            <pc:docMk/>
            <pc:sldMk cId="2783678013" sldId="382"/>
            <ac:picMk id="19" creationId="{A99C3AB3-0981-8D4D-3ECA-EF3C11CAD529}"/>
          </ac:picMkLst>
        </pc:picChg>
      </pc:sldChg>
      <pc:sldChg chg="delSp modSp add mod modNotesTx">
        <pc:chgData name="Fu, Xinyuan (rdj4nv)" userId="209eecc1-5a55-47da-9008-71473fe32d19" providerId="ADAL" clId="{7236847A-EA33-41BF-BEA4-DA155A1A388C}" dt="2024-09-02T13:47:25.188" v="20884" actId="20577"/>
        <pc:sldMkLst>
          <pc:docMk/>
          <pc:sldMk cId="1688453494" sldId="383"/>
        </pc:sldMkLst>
        <pc:spChg chg="del">
          <ac:chgData name="Fu, Xinyuan (rdj4nv)" userId="209eecc1-5a55-47da-9008-71473fe32d19" providerId="ADAL" clId="{7236847A-EA33-41BF-BEA4-DA155A1A388C}" dt="2024-09-02T05:31:15.482" v="19195" actId="478"/>
          <ac:spMkLst>
            <pc:docMk/>
            <pc:sldMk cId="1688453494" sldId="383"/>
            <ac:spMk id="2" creationId="{69EC2648-9151-9750-A1D5-8DD3C69C206C}"/>
          </ac:spMkLst>
        </pc:spChg>
        <pc:spChg chg="mod">
          <ac:chgData name="Fu, Xinyuan (rdj4nv)" userId="209eecc1-5a55-47da-9008-71473fe32d19" providerId="ADAL" clId="{7236847A-EA33-41BF-BEA4-DA155A1A388C}" dt="2024-09-02T05:41:51.825" v="19385" actId="20577"/>
          <ac:spMkLst>
            <pc:docMk/>
            <pc:sldMk cId="1688453494" sldId="383"/>
            <ac:spMk id="73" creationId="{00000000-0000-0000-0000-000000000000}"/>
          </ac:spMkLst>
        </pc:spChg>
      </pc:sldChg>
      <pc:sldChg chg="addSp delSp modSp add mod modNotesTx">
        <pc:chgData name="Fu, Xinyuan (rdj4nv)" userId="209eecc1-5a55-47da-9008-71473fe32d19" providerId="ADAL" clId="{7236847A-EA33-41BF-BEA4-DA155A1A388C}" dt="2024-09-02T05:42:32.058" v="19391" actId="20577"/>
        <pc:sldMkLst>
          <pc:docMk/>
          <pc:sldMk cId="3218148246" sldId="384"/>
        </pc:sldMkLst>
        <pc:spChg chg="del">
          <ac:chgData name="Fu, Xinyuan (rdj4nv)" userId="209eecc1-5a55-47da-9008-71473fe32d19" providerId="ADAL" clId="{7236847A-EA33-41BF-BEA4-DA155A1A388C}" dt="2024-08-30T17:01:49.963" v="2394" actId="478"/>
          <ac:spMkLst>
            <pc:docMk/>
            <pc:sldMk cId="3218148246" sldId="384"/>
            <ac:spMk id="2" creationId="{3F0601C8-1739-8F7D-FC4C-E5CAA52F7C6C}"/>
          </ac:spMkLst>
        </pc:spChg>
        <pc:spChg chg="add mod">
          <ac:chgData name="Fu, Xinyuan (rdj4nv)" userId="209eecc1-5a55-47da-9008-71473fe32d19" providerId="ADAL" clId="{7236847A-EA33-41BF-BEA4-DA155A1A388C}" dt="2024-09-01T21:56:36.061" v="7474" actId="14100"/>
          <ac:spMkLst>
            <pc:docMk/>
            <pc:sldMk cId="3218148246" sldId="384"/>
            <ac:spMk id="2" creationId="{C6075160-0E29-49F9-A912-6851F592E236}"/>
          </ac:spMkLst>
        </pc:spChg>
        <pc:spChg chg="add del mod">
          <ac:chgData name="Fu, Xinyuan (rdj4nv)" userId="209eecc1-5a55-47da-9008-71473fe32d19" providerId="ADAL" clId="{7236847A-EA33-41BF-BEA4-DA155A1A388C}" dt="2024-09-01T23:22:47.528" v="9448" actId="20577"/>
          <ac:spMkLst>
            <pc:docMk/>
            <pc:sldMk cId="3218148246" sldId="384"/>
            <ac:spMk id="4" creationId="{3774B406-7E5B-6138-BC66-F637A02287DA}"/>
          </ac:spMkLst>
        </pc:spChg>
        <pc:spChg chg="del">
          <ac:chgData name="Fu, Xinyuan (rdj4nv)" userId="209eecc1-5a55-47da-9008-71473fe32d19" providerId="ADAL" clId="{7236847A-EA33-41BF-BEA4-DA155A1A388C}" dt="2024-08-30T17:01:47.922" v="2393" actId="478"/>
          <ac:spMkLst>
            <pc:docMk/>
            <pc:sldMk cId="3218148246" sldId="384"/>
            <ac:spMk id="11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8-30T17:01:46.041" v="2392" actId="478"/>
          <ac:spMkLst>
            <pc:docMk/>
            <pc:sldMk cId="3218148246" sldId="384"/>
            <ac:spMk id="17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8-30T17:01:43.761" v="2390" actId="478"/>
          <ac:spMkLst>
            <pc:docMk/>
            <pc:sldMk cId="3218148246" sldId="384"/>
            <ac:spMk id="18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8-30T17:01:44.932" v="2391" actId="478"/>
          <ac:spMkLst>
            <pc:docMk/>
            <pc:sldMk cId="3218148246" sldId="384"/>
            <ac:spMk id="19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42:32.058" v="19391" actId="20577"/>
          <ac:spMkLst>
            <pc:docMk/>
            <pc:sldMk cId="3218148246" sldId="384"/>
            <ac:spMk id="73" creationId="{00000000-0000-0000-0000-000000000000}"/>
          </ac:spMkLst>
        </pc:spChg>
        <pc:picChg chg="ord">
          <ac:chgData name="Fu, Xinyuan (rdj4nv)" userId="209eecc1-5a55-47da-9008-71473fe32d19" providerId="ADAL" clId="{7236847A-EA33-41BF-BEA4-DA155A1A388C}" dt="2024-09-01T21:53:15.575" v="7317" actId="171"/>
          <ac:picMkLst>
            <pc:docMk/>
            <pc:sldMk cId="3218148246" sldId="384"/>
            <ac:picMk id="9" creationId="{00000000-0000-0000-0000-000000000000}"/>
          </ac:picMkLst>
        </pc:picChg>
        <pc:picChg chg="del">
          <ac:chgData name="Fu, Xinyuan (rdj4nv)" userId="209eecc1-5a55-47da-9008-71473fe32d19" providerId="ADAL" clId="{7236847A-EA33-41BF-BEA4-DA155A1A388C}" dt="2024-08-30T17:01:41.419" v="2388" actId="478"/>
          <ac:picMkLst>
            <pc:docMk/>
            <pc:sldMk cId="3218148246" sldId="384"/>
            <ac:picMk id="15" creationId="{00000000-0000-0000-0000-000000000000}"/>
          </ac:picMkLst>
        </pc:picChg>
        <pc:picChg chg="del">
          <ac:chgData name="Fu, Xinyuan (rdj4nv)" userId="209eecc1-5a55-47da-9008-71473fe32d19" providerId="ADAL" clId="{7236847A-EA33-41BF-BEA4-DA155A1A388C}" dt="2024-08-30T17:01:42.032" v="2389" actId="478"/>
          <ac:picMkLst>
            <pc:docMk/>
            <pc:sldMk cId="3218148246" sldId="384"/>
            <ac:picMk id="16" creationId="{00000000-0000-0000-0000-000000000000}"/>
          </ac:picMkLst>
        </pc:picChg>
        <pc:picChg chg="add del mod">
          <ac:chgData name="Fu, Xinyuan (rdj4nv)" userId="209eecc1-5a55-47da-9008-71473fe32d19" providerId="ADAL" clId="{7236847A-EA33-41BF-BEA4-DA155A1A388C}" dt="2024-08-30T17:04:38.412" v="2421" actId="478"/>
          <ac:picMkLst>
            <pc:docMk/>
            <pc:sldMk cId="3218148246" sldId="384"/>
            <ac:picMk id="1026" creationId="{16CF9935-2A5B-CA65-5BCC-70A30326D728}"/>
          </ac:picMkLst>
        </pc:picChg>
      </pc:sldChg>
      <pc:sldChg chg="addSp modSp add mod ord modAnim modNotesTx">
        <pc:chgData name="Fu, Xinyuan (rdj4nv)" userId="209eecc1-5a55-47da-9008-71473fe32d19" providerId="ADAL" clId="{7236847A-EA33-41BF-BEA4-DA155A1A388C}" dt="2024-09-02T05:42:04.794" v="19387" actId="20577"/>
        <pc:sldMkLst>
          <pc:docMk/>
          <pc:sldMk cId="3342239253" sldId="385"/>
        </pc:sldMkLst>
        <pc:spChg chg="add mod">
          <ac:chgData name="Fu, Xinyuan (rdj4nv)" userId="209eecc1-5a55-47da-9008-71473fe32d19" providerId="ADAL" clId="{7236847A-EA33-41BF-BEA4-DA155A1A388C}" dt="2024-09-01T20:11:59.620" v="5352" actId="1076"/>
          <ac:spMkLst>
            <pc:docMk/>
            <pc:sldMk cId="3342239253" sldId="385"/>
            <ac:spMk id="2" creationId="{E62E54A5-69EB-1A2A-816A-9FCD9FD2B4FB}"/>
          </ac:spMkLst>
        </pc:spChg>
        <pc:spChg chg="add mod">
          <ac:chgData name="Fu, Xinyuan (rdj4nv)" userId="209eecc1-5a55-47da-9008-71473fe32d19" providerId="ADAL" clId="{7236847A-EA33-41BF-BEA4-DA155A1A388C}" dt="2024-09-01T20:11:37.122" v="5348" actId="1076"/>
          <ac:spMkLst>
            <pc:docMk/>
            <pc:sldMk cId="3342239253" sldId="385"/>
            <ac:spMk id="3" creationId="{42124218-E6B3-D6F0-3FB3-115418FA79F0}"/>
          </ac:spMkLst>
        </pc:spChg>
        <pc:spChg chg="mod">
          <ac:chgData name="Fu, Xinyuan (rdj4nv)" userId="209eecc1-5a55-47da-9008-71473fe32d19" providerId="ADAL" clId="{7236847A-EA33-41BF-BEA4-DA155A1A388C}" dt="2024-09-01T19:43:35.204" v="5106" actId="5793"/>
          <ac:spMkLst>
            <pc:docMk/>
            <pc:sldMk cId="3342239253" sldId="385"/>
            <ac:spMk id="4" creationId="{3774B406-7E5B-6138-BC66-F637A02287DA}"/>
          </ac:spMkLst>
        </pc:spChg>
        <pc:spChg chg="add mod">
          <ac:chgData name="Fu, Xinyuan (rdj4nv)" userId="209eecc1-5a55-47da-9008-71473fe32d19" providerId="ADAL" clId="{7236847A-EA33-41BF-BEA4-DA155A1A388C}" dt="2024-09-01T20:12:04.922" v="5353" actId="20577"/>
          <ac:spMkLst>
            <pc:docMk/>
            <pc:sldMk cId="3342239253" sldId="385"/>
            <ac:spMk id="5" creationId="{D9525425-727F-6FFB-B572-43226E165B43}"/>
          </ac:spMkLst>
        </pc:spChg>
        <pc:spChg chg="mod">
          <ac:chgData name="Fu, Xinyuan (rdj4nv)" userId="209eecc1-5a55-47da-9008-71473fe32d19" providerId="ADAL" clId="{7236847A-EA33-41BF-BEA4-DA155A1A388C}" dt="2024-09-02T05:42:04.794" v="19387" actId="20577"/>
          <ac:spMkLst>
            <pc:docMk/>
            <pc:sldMk cId="3342239253" sldId="385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7236847A-EA33-41BF-BEA4-DA155A1A388C}" dt="2024-09-01T20:11:23.035" v="5344" actId="1076"/>
          <ac:picMkLst>
            <pc:docMk/>
            <pc:sldMk cId="3342239253" sldId="385"/>
            <ac:picMk id="1026" creationId="{16CF9935-2A5B-CA65-5BCC-70A30326D728}"/>
          </ac:picMkLst>
        </pc:picChg>
      </pc:sldChg>
      <pc:sldChg chg="addSp delSp modSp add mod ord modNotesTx">
        <pc:chgData name="Fu, Xinyuan (rdj4nv)" userId="209eecc1-5a55-47da-9008-71473fe32d19" providerId="ADAL" clId="{7236847A-EA33-41BF-BEA4-DA155A1A388C}" dt="2024-09-02T05:42:09.222" v="19388" actId="20577"/>
        <pc:sldMkLst>
          <pc:docMk/>
          <pc:sldMk cId="2018390961" sldId="386"/>
        </pc:sldMkLst>
        <pc:spChg chg="add mod">
          <ac:chgData name="Fu, Xinyuan (rdj4nv)" userId="209eecc1-5a55-47da-9008-71473fe32d19" providerId="ADAL" clId="{7236847A-EA33-41BF-BEA4-DA155A1A388C}" dt="2024-09-01T21:12:54.249" v="6363" actId="1076"/>
          <ac:spMkLst>
            <pc:docMk/>
            <pc:sldMk cId="2018390961" sldId="386"/>
            <ac:spMk id="2" creationId="{DA47C7CE-0DAD-F431-B59E-07747B4DB5DC}"/>
          </ac:spMkLst>
        </pc:spChg>
        <pc:spChg chg="add mod">
          <ac:chgData name="Fu, Xinyuan (rdj4nv)" userId="209eecc1-5a55-47da-9008-71473fe32d19" providerId="ADAL" clId="{7236847A-EA33-41BF-BEA4-DA155A1A388C}" dt="2024-09-01T21:13:06.800" v="6365" actId="1076"/>
          <ac:spMkLst>
            <pc:docMk/>
            <pc:sldMk cId="2018390961" sldId="386"/>
            <ac:spMk id="3" creationId="{0CC04F83-F4C9-352F-FC50-170848F25D19}"/>
          </ac:spMkLst>
        </pc:spChg>
        <pc:spChg chg="mod">
          <ac:chgData name="Fu, Xinyuan (rdj4nv)" userId="209eecc1-5a55-47da-9008-71473fe32d19" providerId="ADAL" clId="{7236847A-EA33-41BF-BEA4-DA155A1A388C}" dt="2024-09-01T20:28:57.999" v="5850" actId="14100"/>
          <ac:spMkLst>
            <pc:docMk/>
            <pc:sldMk cId="2018390961" sldId="386"/>
            <ac:spMk id="4" creationId="{3774B406-7E5B-6138-BC66-F637A02287DA}"/>
          </ac:spMkLst>
        </pc:spChg>
        <pc:spChg chg="add mod">
          <ac:chgData name="Fu, Xinyuan (rdj4nv)" userId="209eecc1-5a55-47da-9008-71473fe32d19" providerId="ADAL" clId="{7236847A-EA33-41BF-BEA4-DA155A1A388C}" dt="2024-09-01T21:13:39.383" v="6372" actId="1076"/>
          <ac:spMkLst>
            <pc:docMk/>
            <pc:sldMk cId="2018390961" sldId="386"/>
            <ac:spMk id="5" creationId="{2AAA1AEC-EA48-4A97-E87E-3648269A6A9A}"/>
          </ac:spMkLst>
        </pc:spChg>
        <pc:spChg chg="add mod">
          <ac:chgData name="Fu, Xinyuan (rdj4nv)" userId="209eecc1-5a55-47da-9008-71473fe32d19" providerId="ADAL" clId="{7236847A-EA33-41BF-BEA4-DA155A1A388C}" dt="2024-09-01T21:12:54.249" v="6363" actId="1076"/>
          <ac:spMkLst>
            <pc:docMk/>
            <pc:sldMk cId="2018390961" sldId="386"/>
            <ac:spMk id="6" creationId="{3648073E-459B-3B35-E2C2-CB7B267B3C2B}"/>
          </ac:spMkLst>
        </pc:spChg>
        <pc:spChg chg="add mod">
          <ac:chgData name="Fu, Xinyuan (rdj4nv)" userId="209eecc1-5a55-47da-9008-71473fe32d19" providerId="ADAL" clId="{7236847A-EA33-41BF-BEA4-DA155A1A388C}" dt="2024-09-01T21:12:54.249" v="6363" actId="1076"/>
          <ac:spMkLst>
            <pc:docMk/>
            <pc:sldMk cId="2018390961" sldId="386"/>
            <ac:spMk id="7" creationId="{2209A487-02E9-AE1D-52E6-80CAA6E111C7}"/>
          </ac:spMkLst>
        </pc:spChg>
        <pc:spChg chg="add mod">
          <ac:chgData name="Fu, Xinyuan (rdj4nv)" userId="209eecc1-5a55-47da-9008-71473fe32d19" providerId="ADAL" clId="{7236847A-EA33-41BF-BEA4-DA155A1A388C}" dt="2024-09-01T21:12:54.249" v="6363" actId="1076"/>
          <ac:spMkLst>
            <pc:docMk/>
            <pc:sldMk cId="2018390961" sldId="386"/>
            <ac:spMk id="8" creationId="{26BB5907-CB89-CA75-6590-0AE826877948}"/>
          </ac:spMkLst>
        </pc:spChg>
        <pc:spChg chg="add del mod">
          <ac:chgData name="Fu, Xinyuan (rdj4nv)" userId="209eecc1-5a55-47da-9008-71473fe32d19" providerId="ADAL" clId="{7236847A-EA33-41BF-BEA4-DA155A1A388C}" dt="2024-09-01T21:15:25.530" v="6410" actId="20577"/>
          <ac:spMkLst>
            <pc:docMk/>
            <pc:sldMk cId="2018390961" sldId="386"/>
            <ac:spMk id="10" creationId="{7A38ED9A-FA4B-E2F7-7374-30B8304E7D8E}"/>
          </ac:spMkLst>
        </pc:spChg>
        <pc:spChg chg="add mod">
          <ac:chgData name="Fu, Xinyuan (rdj4nv)" userId="209eecc1-5a55-47da-9008-71473fe32d19" providerId="ADAL" clId="{7236847A-EA33-41BF-BEA4-DA155A1A388C}" dt="2024-09-01T21:15:22.049" v="6407" actId="20577"/>
          <ac:spMkLst>
            <pc:docMk/>
            <pc:sldMk cId="2018390961" sldId="386"/>
            <ac:spMk id="11" creationId="{927CD595-0643-C41C-8D8E-11A447745611}"/>
          </ac:spMkLst>
        </pc:spChg>
        <pc:spChg chg="add mod">
          <ac:chgData name="Fu, Xinyuan (rdj4nv)" userId="209eecc1-5a55-47da-9008-71473fe32d19" providerId="ADAL" clId="{7236847A-EA33-41BF-BEA4-DA155A1A388C}" dt="2024-09-01T21:16:27.336" v="6436" actId="403"/>
          <ac:spMkLst>
            <pc:docMk/>
            <pc:sldMk cId="2018390961" sldId="386"/>
            <ac:spMk id="12" creationId="{ED2F4DCC-4006-BB9A-DBC6-C0A36567D0C3}"/>
          </ac:spMkLst>
        </pc:spChg>
        <pc:spChg chg="add mod">
          <ac:chgData name="Fu, Xinyuan (rdj4nv)" userId="209eecc1-5a55-47da-9008-71473fe32d19" providerId="ADAL" clId="{7236847A-EA33-41BF-BEA4-DA155A1A388C}" dt="2024-09-01T21:43:28.598" v="7210" actId="1076"/>
          <ac:spMkLst>
            <pc:docMk/>
            <pc:sldMk cId="2018390961" sldId="386"/>
            <ac:spMk id="45" creationId="{B52D3782-7AD2-3FCA-1AAB-817A34769776}"/>
          </ac:spMkLst>
        </pc:spChg>
        <pc:spChg chg="add mod">
          <ac:chgData name="Fu, Xinyuan (rdj4nv)" userId="209eecc1-5a55-47da-9008-71473fe32d19" providerId="ADAL" clId="{7236847A-EA33-41BF-BEA4-DA155A1A388C}" dt="2024-09-01T21:12:57.982" v="6364" actId="1076"/>
          <ac:spMkLst>
            <pc:docMk/>
            <pc:sldMk cId="2018390961" sldId="386"/>
            <ac:spMk id="46" creationId="{BCDAC61D-F5F5-FC77-4688-75D343352AFF}"/>
          </ac:spMkLst>
        </pc:spChg>
        <pc:spChg chg="add mod">
          <ac:chgData name="Fu, Xinyuan (rdj4nv)" userId="209eecc1-5a55-47da-9008-71473fe32d19" providerId="ADAL" clId="{7236847A-EA33-41BF-BEA4-DA155A1A388C}" dt="2024-09-01T21:13:42.440" v="6373" actId="1076"/>
          <ac:spMkLst>
            <pc:docMk/>
            <pc:sldMk cId="2018390961" sldId="386"/>
            <ac:spMk id="47" creationId="{CB3C055A-8972-DEF4-68C9-30A8FE2B7ED9}"/>
          </ac:spMkLst>
        </pc:spChg>
        <pc:spChg chg="add mod">
          <ac:chgData name="Fu, Xinyuan (rdj4nv)" userId="209eecc1-5a55-47da-9008-71473fe32d19" providerId="ADAL" clId="{7236847A-EA33-41BF-BEA4-DA155A1A388C}" dt="2024-09-01T21:42:15.089" v="7123" actId="1076"/>
          <ac:spMkLst>
            <pc:docMk/>
            <pc:sldMk cId="2018390961" sldId="386"/>
            <ac:spMk id="48" creationId="{D44AAD69-6FA0-C939-E60E-E84B41A4F894}"/>
          </ac:spMkLst>
        </pc:spChg>
        <pc:spChg chg="add mod">
          <ac:chgData name="Fu, Xinyuan (rdj4nv)" userId="209eecc1-5a55-47da-9008-71473fe32d19" providerId="ADAL" clId="{7236847A-EA33-41BF-BEA4-DA155A1A388C}" dt="2024-09-01T21:13:34.385" v="6371" actId="1076"/>
          <ac:spMkLst>
            <pc:docMk/>
            <pc:sldMk cId="2018390961" sldId="386"/>
            <ac:spMk id="65" creationId="{5E037607-5173-3B09-E62E-E24177B1EAC8}"/>
          </ac:spMkLst>
        </pc:spChg>
        <pc:spChg chg="add mod">
          <ac:chgData name="Fu, Xinyuan (rdj4nv)" userId="209eecc1-5a55-47da-9008-71473fe32d19" providerId="ADAL" clId="{7236847A-EA33-41BF-BEA4-DA155A1A388C}" dt="2024-09-01T21:15:29.080" v="6415" actId="20577"/>
          <ac:spMkLst>
            <pc:docMk/>
            <pc:sldMk cId="2018390961" sldId="386"/>
            <ac:spMk id="66" creationId="{BAFCE2E7-3AD7-6813-875B-91D63394811C}"/>
          </ac:spMkLst>
        </pc:spChg>
        <pc:spChg chg="add mod">
          <ac:chgData name="Fu, Xinyuan (rdj4nv)" userId="209eecc1-5a55-47da-9008-71473fe32d19" providerId="ADAL" clId="{7236847A-EA33-41BF-BEA4-DA155A1A388C}" dt="2024-09-01T21:15:34.157" v="6420" actId="20577"/>
          <ac:spMkLst>
            <pc:docMk/>
            <pc:sldMk cId="2018390961" sldId="386"/>
            <ac:spMk id="67" creationId="{755242FA-3C8E-F5C5-38F8-AFA1244E77AC}"/>
          </ac:spMkLst>
        </pc:spChg>
        <pc:spChg chg="add mod">
          <ac:chgData name="Fu, Xinyuan (rdj4nv)" userId="209eecc1-5a55-47da-9008-71473fe32d19" providerId="ADAL" clId="{7236847A-EA33-41BF-BEA4-DA155A1A388C}" dt="2024-09-01T21:13:49.496" v="6377" actId="20577"/>
          <ac:spMkLst>
            <pc:docMk/>
            <pc:sldMk cId="2018390961" sldId="386"/>
            <ac:spMk id="68" creationId="{7EBBF975-6AD8-6780-0E2B-B086DB503121}"/>
          </ac:spMkLst>
        </pc:spChg>
        <pc:spChg chg="mod">
          <ac:chgData name="Fu, Xinyuan (rdj4nv)" userId="209eecc1-5a55-47da-9008-71473fe32d19" providerId="ADAL" clId="{7236847A-EA33-41BF-BEA4-DA155A1A388C}" dt="2024-09-02T05:42:09.222" v="19388" actId="20577"/>
          <ac:spMkLst>
            <pc:docMk/>
            <pc:sldMk cId="2018390961" sldId="386"/>
            <ac:spMk id="73" creationId="{00000000-0000-0000-0000-000000000000}"/>
          </ac:spMkLst>
        </pc:spChg>
        <pc:spChg chg="add mod">
          <ac:chgData name="Fu, Xinyuan (rdj4nv)" userId="209eecc1-5a55-47da-9008-71473fe32d19" providerId="ADAL" clId="{7236847A-EA33-41BF-BEA4-DA155A1A388C}" dt="2024-09-01T22:57:54.293" v="8675" actId="14100"/>
          <ac:spMkLst>
            <pc:docMk/>
            <pc:sldMk cId="2018390961" sldId="386"/>
            <ac:spMk id="85" creationId="{13F6AAED-E3FF-35E8-F3DC-2494F7231ACB}"/>
          </ac:spMkLst>
        </pc:spChg>
        <pc:cxnChg chg="add mod">
          <ac:chgData name="Fu, Xinyuan (rdj4nv)" userId="209eecc1-5a55-47da-9008-71473fe32d19" providerId="ADAL" clId="{7236847A-EA33-41BF-BEA4-DA155A1A388C}" dt="2024-09-01T21:13:06.800" v="6365" actId="1076"/>
          <ac:cxnSpMkLst>
            <pc:docMk/>
            <pc:sldMk cId="2018390961" sldId="386"/>
            <ac:cxnSpMk id="14" creationId="{A2D6729A-8F20-959A-EDE3-F57792A92860}"/>
          </ac:cxnSpMkLst>
        </pc:cxnChg>
        <pc:cxnChg chg="add mod">
          <ac:chgData name="Fu, Xinyuan (rdj4nv)" userId="209eecc1-5a55-47da-9008-71473fe32d19" providerId="ADAL" clId="{7236847A-EA33-41BF-BEA4-DA155A1A388C}" dt="2024-09-01T21:13:06.800" v="6365" actId="1076"/>
          <ac:cxnSpMkLst>
            <pc:docMk/>
            <pc:sldMk cId="2018390961" sldId="386"/>
            <ac:cxnSpMk id="16" creationId="{E9BE5145-DA78-AA53-4C3A-63878885F1C1}"/>
          </ac:cxnSpMkLst>
        </pc:cxnChg>
        <pc:cxnChg chg="add mod">
          <ac:chgData name="Fu, Xinyuan (rdj4nv)" userId="209eecc1-5a55-47da-9008-71473fe32d19" providerId="ADAL" clId="{7236847A-EA33-41BF-BEA4-DA155A1A388C}" dt="2024-09-01T21:13:06.800" v="6365" actId="1076"/>
          <ac:cxnSpMkLst>
            <pc:docMk/>
            <pc:sldMk cId="2018390961" sldId="386"/>
            <ac:cxnSpMk id="20" creationId="{553318D5-C689-F5AB-E2EC-3EE99C5C6CFB}"/>
          </ac:cxnSpMkLst>
        </pc:cxnChg>
        <pc:cxnChg chg="add mod">
          <ac:chgData name="Fu, Xinyuan (rdj4nv)" userId="209eecc1-5a55-47da-9008-71473fe32d19" providerId="ADAL" clId="{7236847A-EA33-41BF-BEA4-DA155A1A388C}" dt="2024-09-01T21:13:06.800" v="6365" actId="1076"/>
          <ac:cxnSpMkLst>
            <pc:docMk/>
            <pc:sldMk cId="2018390961" sldId="386"/>
            <ac:cxnSpMk id="25" creationId="{26CFB005-37E0-F7A9-DA7D-E1FD5CEBD141}"/>
          </ac:cxnSpMkLst>
        </pc:cxnChg>
        <pc:cxnChg chg="add mod">
          <ac:chgData name="Fu, Xinyuan (rdj4nv)" userId="209eecc1-5a55-47da-9008-71473fe32d19" providerId="ADAL" clId="{7236847A-EA33-41BF-BEA4-DA155A1A388C}" dt="2024-09-01T21:13:06.800" v="6365" actId="1076"/>
          <ac:cxnSpMkLst>
            <pc:docMk/>
            <pc:sldMk cId="2018390961" sldId="386"/>
            <ac:cxnSpMk id="28" creationId="{FD4524C1-4359-8BCD-043A-43EBFC8543B8}"/>
          </ac:cxnSpMkLst>
        </pc:cxnChg>
        <pc:cxnChg chg="add mod">
          <ac:chgData name="Fu, Xinyuan (rdj4nv)" userId="209eecc1-5a55-47da-9008-71473fe32d19" providerId="ADAL" clId="{7236847A-EA33-41BF-BEA4-DA155A1A388C}" dt="2024-09-01T21:13:06.800" v="6365" actId="1076"/>
          <ac:cxnSpMkLst>
            <pc:docMk/>
            <pc:sldMk cId="2018390961" sldId="386"/>
            <ac:cxnSpMk id="31" creationId="{2449B3E9-726C-71E4-28C3-8C5443E442BB}"/>
          </ac:cxnSpMkLst>
        </pc:cxnChg>
        <pc:cxnChg chg="add mod">
          <ac:chgData name="Fu, Xinyuan (rdj4nv)" userId="209eecc1-5a55-47da-9008-71473fe32d19" providerId="ADAL" clId="{7236847A-EA33-41BF-BEA4-DA155A1A388C}" dt="2024-09-01T21:13:55.053" v="6378" actId="14100"/>
          <ac:cxnSpMkLst>
            <pc:docMk/>
            <pc:sldMk cId="2018390961" sldId="386"/>
            <ac:cxnSpMk id="38" creationId="{6B8DDB00-B7DF-015A-6E0E-9D68538421F7}"/>
          </ac:cxnSpMkLst>
        </pc:cxnChg>
        <pc:cxnChg chg="add mod">
          <ac:chgData name="Fu, Xinyuan (rdj4nv)" userId="209eecc1-5a55-47da-9008-71473fe32d19" providerId="ADAL" clId="{7236847A-EA33-41BF-BEA4-DA155A1A388C}" dt="2024-09-01T21:13:58.133" v="6379" actId="14100"/>
          <ac:cxnSpMkLst>
            <pc:docMk/>
            <pc:sldMk cId="2018390961" sldId="386"/>
            <ac:cxnSpMk id="41" creationId="{C4705DBE-22C2-24CA-5069-A6023A06DD40}"/>
          </ac:cxnSpMkLst>
        </pc:cxnChg>
        <pc:cxnChg chg="add mod">
          <ac:chgData name="Fu, Xinyuan (rdj4nv)" userId="209eecc1-5a55-47da-9008-71473fe32d19" providerId="ADAL" clId="{7236847A-EA33-41BF-BEA4-DA155A1A388C}" dt="2024-09-01T21:14:16.465" v="6383" actId="14100"/>
          <ac:cxnSpMkLst>
            <pc:docMk/>
            <pc:sldMk cId="2018390961" sldId="386"/>
            <ac:cxnSpMk id="71" creationId="{7C6DA221-DC74-DA30-5C0F-E07728BA06DA}"/>
          </ac:cxnSpMkLst>
        </pc:cxnChg>
        <pc:cxnChg chg="add mod">
          <ac:chgData name="Fu, Xinyuan (rdj4nv)" userId="209eecc1-5a55-47da-9008-71473fe32d19" providerId="ADAL" clId="{7236847A-EA33-41BF-BEA4-DA155A1A388C}" dt="2024-09-01T21:14:23.996" v="6387" actId="1076"/>
          <ac:cxnSpMkLst>
            <pc:docMk/>
            <pc:sldMk cId="2018390961" sldId="386"/>
            <ac:cxnSpMk id="76" creationId="{75601BE7-753D-A734-9203-31FA2EC921A8}"/>
          </ac:cxnSpMkLst>
        </pc:cxnChg>
        <pc:cxnChg chg="add mod">
          <ac:chgData name="Fu, Xinyuan (rdj4nv)" userId="209eecc1-5a55-47da-9008-71473fe32d19" providerId="ADAL" clId="{7236847A-EA33-41BF-BEA4-DA155A1A388C}" dt="2024-09-01T21:14:31.542" v="6391" actId="14100"/>
          <ac:cxnSpMkLst>
            <pc:docMk/>
            <pc:sldMk cId="2018390961" sldId="386"/>
            <ac:cxnSpMk id="79" creationId="{D7E0847C-B87D-5202-01AC-71613C1F0634}"/>
          </ac:cxnSpMkLst>
        </pc:cxnChg>
        <pc:cxnChg chg="add mod">
          <ac:chgData name="Fu, Xinyuan (rdj4nv)" userId="209eecc1-5a55-47da-9008-71473fe32d19" providerId="ADAL" clId="{7236847A-EA33-41BF-BEA4-DA155A1A388C}" dt="2024-09-01T21:14:37.161" v="6394" actId="14100"/>
          <ac:cxnSpMkLst>
            <pc:docMk/>
            <pc:sldMk cId="2018390961" sldId="386"/>
            <ac:cxnSpMk id="82" creationId="{E5C6459A-B870-70A7-E683-40644274FACC}"/>
          </ac:cxnSpMkLst>
        </pc:cxnChg>
      </pc:sldChg>
      <pc:sldChg chg="addSp delSp modSp add del mod">
        <pc:chgData name="Fu, Xinyuan (rdj4nv)" userId="209eecc1-5a55-47da-9008-71473fe32d19" providerId="ADAL" clId="{7236847A-EA33-41BF-BEA4-DA155A1A388C}" dt="2024-09-01T18:24:48.608" v="3639" actId="47"/>
        <pc:sldMkLst>
          <pc:docMk/>
          <pc:sldMk cId="1713518387" sldId="387"/>
        </pc:sldMkLst>
        <pc:spChg chg="add mod">
          <ac:chgData name="Fu, Xinyuan (rdj4nv)" userId="209eecc1-5a55-47da-9008-71473fe32d19" providerId="ADAL" clId="{7236847A-EA33-41BF-BEA4-DA155A1A388C}" dt="2024-09-01T16:04:07.358" v="3165" actId="1076"/>
          <ac:spMkLst>
            <pc:docMk/>
            <pc:sldMk cId="1713518387" sldId="387"/>
            <ac:spMk id="3" creationId="{37CB2332-D6EC-BBBA-098C-49537509B926}"/>
          </ac:spMkLst>
        </pc:spChg>
        <pc:spChg chg="add mod">
          <ac:chgData name="Fu, Xinyuan (rdj4nv)" userId="209eecc1-5a55-47da-9008-71473fe32d19" providerId="ADAL" clId="{7236847A-EA33-41BF-BEA4-DA155A1A388C}" dt="2024-09-01T15:20:43.190" v="3095"/>
          <ac:spMkLst>
            <pc:docMk/>
            <pc:sldMk cId="1713518387" sldId="387"/>
            <ac:spMk id="4" creationId="{C430DA66-8BBA-22BF-F2BA-9FA32551BB10}"/>
          </ac:spMkLst>
        </pc:spChg>
        <pc:spChg chg="add mod">
          <ac:chgData name="Fu, Xinyuan (rdj4nv)" userId="209eecc1-5a55-47da-9008-71473fe32d19" providerId="ADAL" clId="{7236847A-EA33-41BF-BEA4-DA155A1A388C}" dt="2024-09-01T16:03:55.861" v="3163" actId="1076"/>
          <ac:spMkLst>
            <pc:docMk/>
            <pc:sldMk cId="1713518387" sldId="387"/>
            <ac:spMk id="10" creationId="{23510C8F-EDF2-1FED-C4EB-E43067FC8D1B}"/>
          </ac:spMkLst>
        </pc:spChg>
        <pc:spChg chg="add mod">
          <ac:chgData name="Fu, Xinyuan (rdj4nv)" userId="209eecc1-5a55-47da-9008-71473fe32d19" providerId="ADAL" clId="{7236847A-EA33-41BF-BEA4-DA155A1A388C}" dt="2024-09-01T16:08:28.219" v="3237" actId="20577"/>
          <ac:spMkLst>
            <pc:docMk/>
            <pc:sldMk cId="1713518387" sldId="387"/>
            <ac:spMk id="11" creationId="{222947B0-1DCE-40AD-E7C8-1A2A91CD987F}"/>
          </ac:spMkLst>
        </pc:spChg>
        <pc:spChg chg="mod">
          <ac:chgData name="Fu, Xinyuan (rdj4nv)" userId="209eecc1-5a55-47da-9008-71473fe32d19" providerId="ADAL" clId="{7236847A-EA33-41BF-BEA4-DA155A1A388C}" dt="2024-09-01T16:08:50.272" v="3239" actId="6549"/>
          <ac:spMkLst>
            <pc:docMk/>
            <pc:sldMk cId="1713518387" sldId="387"/>
            <ac:spMk id="73" creationId="{00000000-0000-0000-0000-000000000000}"/>
          </ac:spMkLst>
        </pc:spChg>
        <pc:picChg chg="add del mod">
          <ac:chgData name="Fu, Xinyuan (rdj4nv)" userId="209eecc1-5a55-47da-9008-71473fe32d19" providerId="ADAL" clId="{7236847A-EA33-41BF-BEA4-DA155A1A388C}" dt="2024-09-01T16:08:51.586" v="3240" actId="478"/>
          <ac:picMkLst>
            <pc:docMk/>
            <pc:sldMk cId="1713518387" sldId="387"/>
            <ac:picMk id="6" creationId="{359FAF66-C8A2-566A-8FA4-2A72550BE6E6}"/>
          </ac:picMkLst>
        </pc:picChg>
        <pc:picChg chg="add mod">
          <ac:chgData name="Fu, Xinyuan (rdj4nv)" userId="209eecc1-5a55-47da-9008-71473fe32d19" providerId="ADAL" clId="{7236847A-EA33-41BF-BEA4-DA155A1A388C}" dt="2024-09-01T16:03:55.861" v="3163" actId="1076"/>
          <ac:picMkLst>
            <pc:docMk/>
            <pc:sldMk cId="1713518387" sldId="387"/>
            <ac:picMk id="8" creationId="{6909921D-8FF0-5079-943D-77833C83EB1F}"/>
          </ac:picMkLst>
        </pc:picChg>
        <pc:picChg chg="add del mod">
          <ac:chgData name="Fu, Xinyuan (rdj4nv)" userId="209eecc1-5a55-47da-9008-71473fe32d19" providerId="ADAL" clId="{7236847A-EA33-41BF-BEA4-DA155A1A388C}" dt="2024-09-01T15:38:11.436" v="3104" actId="478"/>
          <ac:picMkLst>
            <pc:docMk/>
            <pc:sldMk cId="1713518387" sldId="387"/>
            <ac:picMk id="2050" creationId="{47BA3FB7-AD9C-57D0-3301-764EC30CCAEA}"/>
          </ac:picMkLst>
        </pc:picChg>
      </pc:sldChg>
      <pc:sldChg chg="addSp delSp modSp add mod">
        <pc:chgData name="Fu, Xinyuan (rdj4nv)" userId="209eecc1-5a55-47da-9008-71473fe32d19" providerId="ADAL" clId="{7236847A-EA33-41BF-BEA4-DA155A1A388C}" dt="2024-09-02T13:27:53.837" v="19985" actId="20577"/>
        <pc:sldMkLst>
          <pc:docMk/>
          <pc:sldMk cId="294351687" sldId="388"/>
        </pc:sldMkLst>
        <pc:spChg chg="del mod">
          <ac:chgData name="Fu, Xinyuan (rdj4nv)" userId="209eecc1-5a55-47da-9008-71473fe32d19" providerId="ADAL" clId="{7236847A-EA33-41BF-BEA4-DA155A1A388C}" dt="2024-09-02T05:30:55.972" v="19189" actId="478"/>
          <ac:spMkLst>
            <pc:docMk/>
            <pc:sldMk cId="294351687" sldId="388"/>
            <ac:spMk id="2" creationId="{1CA3D117-EDE6-F3A2-6322-2678F1BF7E9B}"/>
          </ac:spMkLst>
        </pc:spChg>
        <pc:spChg chg="mod">
          <ac:chgData name="Fu, Xinyuan (rdj4nv)" userId="209eecc1-5a55-47da-9008-71473fe32d19" providerId="ADAL" clId="{7236847A-EA33-41BF-BEA4-DA155A1A388C}" dt="2024-09-01T18:39:33.600" v="3905" actId="1076"/>
          <ac:spMkLst>
            <pc:docMk/>
            <pc:sldMk cId="294351687" sldId="388"/>
            <ac:spMk id="3" creationId="{37CB2332-D6EC-BBBA-098C-49537509B926}"/>
          </ac:spMkLst>
        </pc:spChg>
        <pc:spChg chg="add mod">
          <ac:chgData name="Fu, Xinyuan (rdj4nv)" userId="209eecc1-5a55-47da-9008-71473fe32d19" providerId="ADAL" clId="{7236847A-EA33-41BF-BEA4-DA155A1A388C}" dt="2024-09-01T18:45:40.336" v="3988" actId="1076"/>
          <ac:spMkLst>
            <pc:docMk/>
            <pc:sldMk cId="294351687" sldId="388"/>
            <ac:spMk id="4" creationId="{4240DFD1-D709-2D0A-34EE-2EAE2B025901}"/>
          </ac:spMkLst>
        </pc:spChg>
        <pc:spChg chg="mod">
          <ac:chgData name="Fu, Xinyuan (rdj4nv)" userId="209eecc1-5a55-47da-9008-71473fe32d19" providerId="ADAL" clId="{7236847A-EA33-41BF-BEA4-DA155A1A388C}" dt="2024-09-01T18:29:34.381" v="3640" actId="1076"/>
          <ac:spMkLst>
            <pc:docMk/>
            <pc:sldMk cId="294351687" sldId="388"/>
            <ac:spMk id="10" creationId="{23510C8F-EDF2-1FED-C4EB-E43067FC8D1B}"/>
          </ac:spMkLst>
        </pc:spChg>
        <pc:spChg chg="mod">
          <ac:chgData name="Fu, Xinyuan (rdj4nv)" userId="209eecc1-5a55-47da-9008-71473fe32d19" providerId="ADAL" clId="{7236847A-EA33-41BF-BEA4-DA155A1A388C}" dt="2024-09-01T18:46:44.306" v="4000" actId="113"/>
          <ac:spMkLst>
            <pc:docMk/>
            <pc:sldMk cId="294351687" sldId="388"/>
            <ac:spMk id="11" creationId="{222947B0-1DCE-40AD-E7C8-1A2A91CD987F}"/>
          </ac:spMkLst>
        </pc:spChg>
        <pc:spChg chg="mod">
          <ac:chgData name="Fu, Xinyuan (rdj4nv)" userId="209eecc1-5a55-47da-9008-71473fe32d19" providerId="ADAL" clId="{7236847A-EA33-41BF-BEA4-DA155A1A388C}" dt="2024-09-02T13:27:53.837" v="19985" actId="20577"/>
          <ac:spMkLst>
            <pc:docMk/>
            <pc:sldMk cId="294351687" sldId="388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7236847A-EA33-41BF-BEA4-DA155A1A388C}" dt="2024-09-01T18:39:36.711" v="3906" actId="1076"/>
          <ac:picMkLst>
            <pc:docMk/>
            <pc:sldMk cId="294351687" sldId="388"/>
            <ac:picMk id="6" creationId="{359FAF66-C8A2-566A-8FA4-2A72550BE6E6}"/>
          </ac:picMkLst>
        </pc:picChg>
        <pc:picChg chg="mod">
          <ac:chgData name="Fu, Xinyuan (rdj4nv)" userId="209eecc1-5a55-47da-9008-71473fe32d19" providerId="ADAL" clId="{7236847A-EA33-41BF-BEA4-DA155A1A388C}" dt="2024-09-01T18:29:34.381" v="3640" actId="1076"/>
          <ac:picMkLst>
            <pc:docMk/>
            <pc:sldMk cId="294351687" sldId="388"/>
            <ac:picMk id="8" creationId="{6909921D-8FF0-5079-943D-77833C83EB1F}"/>
          </ac:picMkLst>
        </pc:picChg>
      </pc:sldChg>
      <pc:sldChg chg="modSp add del mod">
        <pc:chgData name="Fu, Xinyuan (rdj4nv)" userId="209eecc1-5a55-47da-9008-71473fe32d19" providerId="ADAL" clId="{7236847A-EA33-41BF-BEA4-DA155A1A388C}" dt="2024-09-01T18:24:47.159" v="3638" actId="47"/>
        <pc:sldMkLst>
          <pc:docMk/>
          <pc:sldMk cId="2787225244" sldId="389"/>
        </pc:sldMkLst>
        <pc:spChg chg="mod">
          <ac:chgData name="Fu, Xinyuan (rdj4nv)" userId="209eecc1-5a55-47da-9008-71473fe32d19" providerId="ADAL" clId="{7236847A-EA33-41BF-BEA4-DA155A1A388C}" dt="2024-09-01T16:12:00.238" v="3253" actId="20577"/>
          <ac:spMkLst>
            <pc:docMk/>
            <pc:sldMk cId="2787225244" sldId="389"/>
            <ac:spMk id="73" creationId="{00000000-0000-0000-0000-000000000000}"/>
          </ac:spMkLst>
        </pc:spChg>
      </pc:sldChg>
      <pc:sldChg chg="addSp delSp modSp add mod delAnim modAnim modNotesTx">
        <pc:chgData name="Fu, Xinyuan (rdj4nv)" userId="209eecc1-5a55-47da-9008-71473fe32d19" providerId="ADAL" clId="{7236847A-EA33-41BF-BEA4-DA155A1A388C}" dt="2024-09-02T13:23:54.641" v="19984" actId="20577"/>
        <pc:sldMkLst>
          <pc:docMk/>
          <pc:sldMk cId="829225470" sldId="390"/>
        </pc:sldMkLst>
        <pc:spChg chg="del mod">
          <ac:chgData name="Fu, Xinyuan (rdj4nv)" userId="209eecc1-5a55-47da-9008-71473fe32d19" providerId="ADAL" clId="{7236847A-EA33-41BF-BEA4-DA155A1A388C}" dt="2024-09-02T05:30:49.715" v="19187" actId="478"/>
          <ac:spMkLst>
            <pc:docMk/>
            <pc:sldMk cId="829225470" sldId="390"/>
            <ac:spMk id="2" creationId="{1CA3D117-EDE6-F3A2-6322-2678F1BF7E9B}"/>
          </ac:spMkLst>
        </pc:spChg>
        <pc:spChg chg="add mod">
          <ac:chgData name="Fu, Xinyuan (rdj4nv)" userId="209eecc1-5a55-47da-9008-71473fe32d19" providerId="ADAL" clId="{7236847A-EA33-41BF-BEA4-DA155A1A388C}" dt="2024-09-01T18:24:23.911" v="3637" actId="113"/>
          <ac:spMkLst>
            <pc:docMk/>
            <pc:sldMk cId="829225470" sldId="390"/>
            <ac:spMk id="3" creationId="{DF2D90FA-C719-A09D-2B5F-ED464F00B3F5}"/>
          </ac:spMkLst>
        </pc:spChg>
        <pc:spChg chg="add mod">
          <ac:chgData name="Fu, Xinyuan (rdj4nv)" userId="209eecc1-5a55-47da-9008-71473fe32d19" providerId="ADAL" clId="{7236847A-EA33-41BF-BEA4-DA155A1A388C}" dt="2024-09-02T13:23:54.641" v="19984" actId="20577"/>
          <ac:spMkLst>
            <pc:docMk/>
            <pc:sldMk cId="829225470" sldId="390"/>
            <ac:spMk id="7" creationId="{F87F26F7-A6C2-6AA7-0035-C78BA1598611}"/>
          </ac:spMkLst>
        </pc:spChg>
        <pc:spChg chg="del mod">
          <ac:chgData name="Fu, Xinyuan (rdj4nv)" userId="209eecc1-5a55-47da-9008-71473fe32d19" providerId="ADAL" clId="{7236847A-EA33-41BF-BEA4-DA155A1A388C}" dt="2024-09-01T16:59:32.089" v="3266" actId="478"/>
          <ac:spMkLst>
            <pc:docMk/>
            <pc:sldMk cId="829225470" sldId="390"/>
            <ac:spMk id="12" creationId="{F1F9D47D-2A78-D5C6-4490-BEF3AD663B24}"/>
          </ac:spMkLst>
        </pc:spChg>
        <pc:spChg chg="mod">
          <ac:chgData name="Fu, Xinyuan (rdj4nv)" userId="209eecc1-5a55-47da-9008-71473fe32d19" providerId="ADAL" clId="{7236847A-EA33-41BF-BEA4-DA155A1A388C}" dt="2024-09-02T05:41:15.941" v="19376" actId="20577"/>
          <ac:spMkLst>
            <pc:docMk/>
            <pc:sldMk cId="829225470" sldId="390"/>
            <ac:spMk id="73" creationId="{00000000-0000-0000-0000-000000000000}"/>
          </ac:spMkLst>
        </pc:spChg>
        <pc:picChg chg="add mod ord">
          <ac:chgData name="Fu, Xinyuan (rdj4nv)" userId="209eecc1-5a55-47da-9008-71473fe32d19" providerId="ADAL" clId="{7236847A-EA33-41BF-BEA4-DA155A1A388C}" dt="2024-09-01T16:59:54.669" v="3268" actId="171"/>
          <ac:picMkLst>
            <pc:docMk/>
            <pc:sldMk cId="829225470" sldId="390"/>
            <ac:picMk id="4" creationId="{59AC522B-AE96-BE41-DCC3-ACD1CAE4BE92}"/>
          </ac:picMkLst>
        </pc:picChg>
        <pc:picChg chg="del">
          <ac:chgData name="Fu, Xinyuan (rdj4nv)" userId="209eecc1-5a55-47da-9008-71473fe32d19" providerId="ADAL" clId="{7236847A-EA33-41BF-BEA4-DA155A1A388C}" dt="2024-09-01T16:55:23.392" v="3255" actId="478"/>
          <ac:picMkLst>
            <pc:docMk/>
            <pc:sldMk cId="829225470" sldId="390"/>
            <ac:picMk id="15" creationId="{DDBB3403-E398-4FF8-7ECE-69EBE0C87570}"/>
          </ac:picMkLst>
        </pc:picChg>
        <pc:cxnChg chg="add mod">
          <ac:chgData name="Fu, Xinyuan (rdj4nv)" userId="209eecc1-5a55-47da-9008-71473fe32d19" providerId="ADAL" clId="{7236847A-EA33-41BF-BEA4-DA155A1A388C}" dt="2024-09-01T17:00:43.214" v="3273" actId="14100"/>
          <ac:cxnSpMkLst>
            <pc:docMk/>
            <pc:sldMk cId="829225470" sldId="390"/>
            <ac:cxnSpMk id="6" creationId="{6E221574-A89E-AA5F-705E-9C1424F515D1}"/>
          </ac:cxnSpMkLst>
        </pc:cxnChg>
        <pc:cxnChg chg="add mod">
          <ac:chgData name="Fu, Xinyuan (rdj4nv)" userId="209eecc1-5a55-47da-9008-71473fe32d19" providerId="ADAL" clId="{7236847A-EA33-41BF-BEA4-DA155A1A388C}" dt="2024-09-01T17:00:57.744" v="3276" actId="14100"/>
          <ac:cxnSpMkLst>
            <pc:docMk/>
            <pc:sldMk cId="829225470" sldId="390"/>
            <ac:cxnSpMk id="8" creationId="{D0994E9F-41A4-E459-DC31-EE69D3363C4D}"/>
          </ac:cxnSpMkLst>
        </pc:cxnChg>
        <pc:cxnChg chg="add mod">
          <ac:chgData name="Fu, Xinyuan (rdj4nv)" userId="209eecc1-5a55-47da-9008-71473fe32d19" providerId="ADAL" clId="{7236847A-EA33-41BF-BEA4-DA155A1A388C}" dt="2024-09-01T17:03:09.449" v="3280" actId="14100"/>
          <ac:cxnSpMkLst>
            <pc:docMk/>
            <pc:sldMk cId="829225470" sldId="390"/>
            <ac:cxnSpMk id="11" creationId="{C8075387-7512-E9D9-9BBE-5282FCD391E4}"/>
          </ac:cxnSpMkLst>
        </pc:cxnChg>
        <pc:cxnChg chg="del">
          <ac:chgData name="Fu, Xinyuan (rdj4nv)" userId="209eecc1-5a55-47da-9008-71473fe32d19" providerId="ADAL" clId="{7236847A-EA33-41BF-BEA4-DA155A1A388C}" dt="2024-09-01T16:55:26.722" v="3256" actId="478"/>
          <ac:cxnSpMkLst>
            <pc:docMk/>
            <pc:sldMk cId="829225470" sldId="390"/>
            <ac:cxnSpMk id="16" creationId="{F2C5CD4C-59FD-D54B-ECD6-BCF774F5EECD}"/>
          </ac:cxnSpMkLst>
        </pc:cxnChg>
        <pc:cxnChg chg="add mod">
          <ac:chgData name="Fu, Xinyuan (rdj4nv)" userId="209eecc1-5a55-47da-9008-71473fe32d19" providerId="ADAL" clId="{7236847A-EA33-41BF-BEA4-DA155A1A388C}" dt="2024-09-01T17:03:16.523" v="3283" actId="14100"/>
          <ac:cxnSpMkLst>
            <pc:docMk/>
            <pc:sldMk cId="829225470" sldId="390"/>
            <ac:cxnSpMk id="18" creationId="{46EC1525-5CDD-D726-AF39-EF3E8028B563}"/>
          </ac:cxnSpMkLst>
        </pc:cxnChg>
        <pc:cxnChg chg="add mod">
          <ac:chgData name="Fu, Xinyuan (rdj4nv)" userId="209eecc1-5a55-47da-9008-71473fe32d19" providerId="ADAL" clId="{7236847A-EA33-41BF-BEA4-DA155A1A388C}" dt="2024-09-01T17:11:22.031" v="3346" actId="14100"/>
          <ac:cxnSpMkLst>
            <pc:docMk/>
            <pc:sldMk cId="829225470" sldId="390"/>
            <ac:cxnSpMk id="21" creationId="{0183148E-A5F3-0FAE-FCDB-806929D944CD}"/>
          </ac:cxnSpMkLst>
        </pc:cxnChg>
        <pc:cxnChg chg="add mod">
          <ac:chgData name="Fu, Xinyuan (rdj4nv)" userId="209eecc1-5a55-47da-9008-71473fe32d19" providerId="ADAL" clId="{7236847A-EA33-41BF-BEA4-DA155A1A388C}" dt="2024-09-01T17:03:31.208" v="3289" actId="14100"/>
          <ac:cxnSpMkLst>
            <pc:docMk/>
            <pc:sldMk cId="829225470" sldId="390"/>
            <ac:cxnSpMk id="24" creationId="{9FFFDEFA-D7B0-BEA3-381B-2B0CCA2A2C7A}"/>
          </ac:cxnSpMkLst>
        </pc:cxnChg>
        <pc:cxnChg chg="del">
          <ac:chgData name="Fu, Xinyuan (rdj4nv)" userId="209eecc1-5a55-47da-9008-71473fe32d19" providerId="ADAL" clId="{7236847A-EA33-41BF-BEA4-DA155A1A388C}" dt="2024-09-01T16:55:26.722" v="3256" actId="478"/>
          <ac:cxnSpMkLst>
            <pc:docMk/>
            <pc:sldMk cId="829225470" sldId="390"/>
            <ac:cxnSpMk id="25" creationId="{13F09A2F-60B4-6460-6501-436A606F2782}"/>
          </ac:cxnSpMkLst>
        </pc:cxnChg>
        <pc:cxnChg chg="del">
          <ac:chgData name="Fu, Xinyuan (rdj4nv)" userId="209eecc1-5a55-47da-9008-71473fe32d19" providerId="ADAL" clId="{7236847A-EA33-41BF-BEA4-DA155A1A388C}" dt="2024-09-01T16:55:26.722" v="3256" actId="478"/>
          <ac:cxnSpMkLst>
            <pc:docMk/>
            <pc:sldMk cId="829225470" sldId="390"/>
            <ac:cxnSpMk id="26" creationId="{CC4A59CC-6337-552F-857B-48E149892FE3}"/>
          </ac:cxnSpMkLst>
        </pc:cxnChg>
        <pc:cxnChg chg="del">
          <ac:chgData name="Fu, Xinyuan (rdj4nv)" userId="209eecc1-5a55-47da-9008-71473fe32d19" providerId="ADAL" clId="{7236847A-EA33-41BF-BEA4-DA155A1A388C}" dt="2024-09-01T16:55:26.722" v="3256" actId="478"/>
          <ac:cxnSpMkLst>
            <pc:docMk/>
            <pc:sldMk cId="829225470" sldId="390"/>
            <ac:cxnSpMk id="27" creationId="{7D7D53D4-A321-4CA4-A982-C4D4730E51F0}"/>
          </ac:cxnSpMkLst>
        </pc:cxnChg>
        <pc:cxnChg chg="del">
          <ac:chgData name="Fu, Xinyuan (rdj4nv)" userId="209eecc1-5a55-47da-9008-71473fe32d19" providerId="ADAL" clId="{7236847A-EA33-41BF-BEA4-DA155A1A388C}" dt="2024-09-01T16:55:26.722" v="3256" actId="478"/>
          <ac:cxnSpMkLst>
            <pc:docMk/>
            <pc:sldMk cId="829225470" sldId="390"/>
            <ac:cxnSpMk id="28" creationId="{2C95EE44-A407-3A8F-5243-9D348FCA5138}"/>
          </ac:cxnSpMkLst>
        </pc:cxnChg>
        <pc:cxnChg chg="del">
          <ac:chgData name="Fu, Xinyuan (rdj4nv)" userId="209eecc1-5a55-47da-9008-71473fe32d19" providerId="ADAL" clId="{7236847A-EA33-41BF-BEA4-DA155A1A388C}" dt="2024-09-01T16:55:26.722" v="3256" actId="478"/>
          <ac:cxnSpMkLst>
            <pc:docMk/>
            <pc:sldMk cId="829225470" sldId="390"/>
            <ac:cxnSpMk id="29" creationId="{BBDA7180-9817-F9AD-E1C0-5D2066413C4C}"/>
          </ac:cxnSpMkLst>
        </pc:cxnChg>
        <pc:cxnChg chg="del">
          <ac:chgData name="Fu, Xinyuan (rdj4nv)" userId="209eecc1-5a55-47da-9008-71473fe32d19" providerId="ADAL" clId="{7236847A-EA33-41BF-BEA4-DA155A1A388C}" dt="2024-09-01T16:55:26.722" v="3256" actId="478"/>
          <ac:cxnSpMkLst>
            <pc:docMk/>
            <pc:sldMk cId="829225470" sldId="390"/>
            <ac:cxnSpMk id="30" creationId="{39D0F322-CAC5-5409-9A8C-F10C1D242967}"/>
          </ac:cxnSpMkLst>
        </pc:cxnChg>
        <pc:cxnChg chg="del">
          <ac:chgData name="Fu, Xinyuan (rdj4nv)" userId="209eecc1-5a55-47da-9008-71473fe32d19" providerId="ADAL" clId="{7236847A-EA33-41BF-BEA4-DA155A1A388C}" dt="2024-09-01T16:55:26.722" v="3256" actId="478"/>
          <ac:cxnSpMkLst>
            <pc:docMk/>
            <pc:sldMk cId="829225470" sldId="390"/>
            <ac:cxnSpMk id="31" creationId="{82BE0B79-1288-8F90-0AD6-EA1A7A2D0C5F}"/>
          </ac:cxnSpMkLst>
        </pc:cxnChg>
        <pc:cxnChg chg="mod">
          <ac:chgData name="Fu, Xinyuan (rdj4nv)" userId="209eecc1-5a55-47da-9008-71473fe32d19" providerId="ADAL" clId="{7236847A-EA33-41BF-BEA4-DA155A1A388C}" dt="2024-09-01T17:00:10.071" v="3270" actId="14100"/>
          <ac:cxnSpMkLst>
            <pc:docMk/>
            <pc:sldMk cId="829225470" sldId="390"/>
            <ac:cxnSpMk id="32" creationId="{84E0326B-AA3F-9B8D-4DE8-0B8081C9F8D3}"/>
          </ac:cxnSpMkLst>
        </pc:cxnChg>
        <pc:cxnChg chg="add mod">
          <ac:chgData name="Fu, Xinyuan (rdj4nv)" userId="209eecc1-5a55-47da-9008-71473fe32d19" providerId="ADAL" clId="{7236847A-EA33-41BF-BEA4-DA155A1A388C}" dt="2024-09-01T17:03:38.607" v="3292" actId="14100"/>
          <ac:cxnSpMkLst>
            <pc:docMk/>
            <pc:sldMk cId="829225470" sldId="390"/>
            <ac:cxnSpMk id="35" creationId="{500381F7-32EE-FC98-F59E-BFCC802BBC9E}"/>
          </ac:cxnSpMkLst>
        </pc:cxnChg>
        <pc:cxnChg chg="add mod">
          <ac:chgData name="Fu, Xinyuan (rdj4nv)" userId="209eecc1-5a55-47da-9008-71473fe32d19" providerId="ADAL" clId="{7236847A-EA33-41BF-BEA4-DA155A1A388C}" dt="2024-09-01T17:03:46.263" v="3295" actId="14100"/>
          <ac:cxnSpMkLst>
            <pc:docMk/>
            <pc:sldMk cId="829225470" sldId="390"/>
            <ac:cxnSpMk id="38" creationId="{DF29EE37-5587-CB1F-0E0F-99294899CE1F}"/>
          </ac:cxnSpMkLst>
        </pc:cxnChg>
        <pc:cxnChg chg="add mod">
          <ac:chgData name="Fu, Xinyuan (rdj4nv)" userId="209eecc1-5a55-47da-9008-71473fe32d19" providerId="ADAL" clId="{7236847A-EA33-41BF-BEA4-DA155A1A388C}" dt="2024-09-01T17:04:01.097" v="3298" actId="14100"/>
          <ac:cxnSpMkLst>
            <pc:docMk/>
            <pc:sldMk cId="829225470" sldId="390"/>
            <ac:cxnSpMk id="41" creationId="{6F52C7D0-3D0D-019D-097E-2035F8D56265}"/>
          </ac:cxnSpMkLst>
        </pc:cxnChg>
        <pc:cxnChg chg="add mod">
          <ac:chgData name="Fu, Xinyuan (rdj4nv)" userId="209eecc1-5a55-47da-9008-71473fe32d19" providerId="ADAL" clId="{7236847A-EA33-41BF-BEA4-DA155A1A388C}" dt="2024-09-01T17:04:06.431" v="3301" actId="14100"/>
          <ac:cxnSpMkLst>
            <pc:docMk/>
            <pc:sldMk cId="829225470" sldId="390"/>
            <ac:cxnSpMk id="44" creationId="{BF48DAD2-AD95-D4CA-E808-0C570BB4DE97}"/>
          </ac:cxnSpMkLst>
        </pc:cxnChg>
        <pc:cxnChg chg="add mod">
          <ac:chgData name="Fu, Xinyuan (rdj4nv)" userId="209eecc1-5a55-47da-9008-71473fe32d19" providerId="ADAL" clId="{7236847A-EA33-41BF-BEA4-DA155A1A388C}" dt="2024-09-01T17:04:11.953" v="3304" actId="14100"/>
          <ac:cxnSpMkLst>
            <pc:docMk/>
            <pc:sldMk cId="829225470" sldId="390"/>
            <ac:cxnSpMk id="47" creationId="{221F3867-C7A3-33CC-D941-96A1B60D3A01}"/>
          </ac:cxnSpMkLst>
        </pc:cxnChg>
        <pc:cxnChg chg="add mod">
          <ac:chgData name="Fu, Xinyuan (rdj4nv)" userId="209eecc1-5a55-47da-9008-71473fe32d19" providerId="ADAL" clId="{7236847A-EA33-41BF-BEA4-DA155A1A388C}" dt="2024-09-01T17:04:22.436" v="3307" actId="14100"/>
          <ac:cxnSpMkLst>
            <pc:docMk/>
            <pc:sldMk cId="829225470" sldId="390"/>
            <ac:cxnSpMk id="50" creationId="{66265A38-B320-6982-037B-E146BCB184A4}"/>
          </ac:cxnSpMkLst>
        </pc:cxnChg>
        <pc:cxnChg chg="add mod">
          <ac:chgData name="Fu, Xinyuan (rdj4nv)" userId="209eecc1-5a55-47da-9008-71473fe32d19" providerId="ADAL" clId="{7236847A-EA33-41BF-BEA4-DA155A1A388C}" dt="2024-09-01T17:04:28.011" v="3310" actId="14100"/>
          <ac:cxnSpMkLst>
            <pc:docMk/>
            <pc:sldMk cId="829225470" sldId="390"/>
            <ac:cxnSpMk id="53" creationId="{D6284937-07C9-1293-4970-769374D642D1}"/>
          </ac:cxnSpMkLst>
        </pc:cxnChg>
        <pc:cxnChg chg="add mod">
          <ac:chgData name="Fu, Xinyuan (rdj4nv)" userId="209eecc1-5a55-47da-9008-71473fe32d19" providerId="ADAL" clId="{7236847A-EA33-41BF-BEA4-DA155A1A388C}" dt="2024-09-01T17:04:33.747" v="3313" actId="14100"/>
          <ac:cxnSpMkLst>
            <pc:docMk/>
            <pc:sldMk cId="829225470" sldId="390"/>
            <ac:cxnSpMk id="55" creationId="{5A938651-FB36-A818-8C2E-9F60F4A2D91B}"/>
          </ac:cxnSpMkLst>
        </pc:cxnChg>
        <pc:cxnChg chg="add mod">
          <ac:chgData name="Fu, Xinyuan (rdj4nv)" userId="209eecc1-5a55-47da-9008-71473fe32d19" providerId="ADAL" clId="{7236847A-EA33-41BF-BEA4-DA155A1A388C}" dt="2024-09-01T17:04:39.891" v="3316" actId="14100"/>
          <ac:cxnSpMkLst>
            <pc:docMk/>
            <pc:sldMk cId="829225470" sldId="390"/>
            <ac:cxnSpMk id="57" creationId="{8C8F679C-D688-557F-5A0F-909BE7488195}"/>
          </ac:cxnSpMkLst>
        </pc:cxnChg>
      </pc:sldChg>
      <pc:sldChg chg="addSp delSp modSp add mod delAnim modAnim">
        <pc:chgData name="Fu, Xinyuan (rdj4nv)" userId="209eecc1-5a55-47da-9008-71473fe32d19" providerId="ADAL" clId="{7236847A-EA33-41BF-BEA4-DA155A1A388C}" dt="2024-09-02T05:41:20.235" v="19377" actId="20577"/>
        <pc:sldMkLst>
          <pc:docMk/>
          <pc:sldMk cId="3728975991" sldId="391"/>
        </pc:sldMkLst>
        <pc:spChg chg="del mod">
          <ac:chgData name="Fu, Xinyuan (rdj4nv)" userId="209eecc1-5a55-47da-9008-71473fe32d19" providerId="ADAL" clId="{7236847A-EA33-41BF-BEA4-DA155A1A388C}" dt="2024-09-02T05:30:52.500" v="19188" actId="478"/>
          <ac:spMkLst>
            <pc:docMk/>
            <pc:sldMk cId="3728975991" sldId="391"/>
            <ac:spMk id="2" creationId="{1CA3D117-EDE6-F3A2-6322-2678F1BF7E9B}"/>
          </ac:spMkLst>
        </pc:spChg>
        <pc:spChg chg="add mod">
          <ac:chgData name="Fu, Xinyuan (rdj4nv)" userId="209eecc1-5a55-47da-9008-71473fe32d19" providerId="ADAL" clId="{7236847A-EA33-41BF-BEA4-DA155A1A388C}" dt="2024-09-01T18:15:03.594" v="3475" actId="1076"/>
          <ac:spMkLst>
            <pc:docMk/>
            <pc:sldMk cId="3728975991" sldId="391"/>
            <ac:spMk id="36" creationId="{50935D33-5702-C81F-3AA6-24AC218E6D79}"/>
          </ac:spMkLst>
        </pc:spChg>
        <pc:spChg chg="add mod">
          <ac:chgData name="Fu, Xinyuan (rdj4nv)" userId="209eecc1-5a55-47da-9008-71473fe32d19" providerId="ADAL" clId="{7236847A-EA33-41BF-BEA4-DA155A1A388C}" dt="2024-09-01T18:15:31.309" v="3479" actId="1076"/>
          <ac:spMkLst>
            <pc:docMk/>
            <pc:sldMk cId="3728975991" sldId="391"/>
            <ac:spMk id="37" creationId="{CC33B785-C217-8876-A366-52260FD04736}"/>
          </ac:spMkLst>
        </pc:spChg>
        <pc:spChg chg="add mod">
          <ac:chgData name="Fu, Xinyuan (rdj4nv)" userId="209eecc1-5a55-47da-9008-71473fe32d19" providerId="ADAL" clId="{7236847A-EA33-41BF-BEA4-DA155A1A388C}" dt="2024-09-01T18:15:38.662" v="3482" actId="14100"/>
          <ac:spMkLst>
            <pc:docMk/>
            <pc:sldMk cId="3728975991" sldId="391"/>
            <ac:spMk id="39" creationId="{E5F8B417-2AAF-67EF-59D0-1AC25F24FE65}"/>
          </ac:spMkLst>
        </pc:spChg>
        <pc:spChg chg="add mod">
          <ac:chgData name="Fu, Xinyuan (rdj4nv)" userId="209eecc1-5a55-47da-9008-71473fe32d19" providerId="ADAL" clId="{7236847A-EA33-41BF-BEA4-DA155A1A388C}" dt="2024-09-01T18:15:48.123" v="3484" actId="1076"/>
          <ac:spMkLst>
            <pc:docMk/>
            <pc:sldMk cId="3728975991" sldId="391"/>
            <ac:spMk id="40" creationId="{BFFE862C-19EB-9516-AE78-1585A9FD0F3C}"/>
          </ac:spMkLst>
        </pc:spChg>
        <pc:spChg chg="add mod">
          <ac:chgData name="Fu, Xinyuan (rdj4nv)" userId="209eecc1-5a55-47da-9008-71473fe32d19" providerId="ADAL" clId="{7236847A-EA33-41BF-BEA4-DA155A1A388C}" dt="2024-09-01T18:24:04.512" v="3635" actId="20577"/>
          <ac:spMkLst>
            <pc:docMk/>
            <pc:sldMk cId="3728975991" sldId="391"/>
            <ac:spMk id="49" creationId="{8D569AFF-98F6-0350-C908-9753F101AAC3}"/>
          </ac:spMkLst>
        </pc:spChg>
        <pc:spChg chg="mod">
          <ac:chgData name="Fu, Xinyuan (rdj4nv)" userId="209eecc1-5a55-47da-9008-71473fe32d19" providerId="ADAL" clId="{7236847A-EA33-41BF-BEA4-DA155A1A388C}" dt="2024-09-02T05:41:20.235" v="19377" actId="20577"/>
          <ac:spMkLst>
            <pc:docMk/>
            <pc:sldMk cId="3728975991" sldId="391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7236847A-EA33-41BF-BEA4-DA155A1A388C}" dt="2024-09-01T18:10:09.850" v="3435" actId="478"/>
          <ac:picMkLst>
            <pc:docMk/>
            <pc:sldMk cId="3728975991" sldId="391"/>
            <ac:picMk id="4" creationId="{59AC522B-AE96-BE41-DCC3-ACD1CAE4BE92}"/>
          </ac:picMkLst>
        </pc:picChg>
        <pc:picChg chg="add mod ord">
          <ac:chgData name="Fu, Xinyuan (rdj4nv)" userId="209eecc1-5a55-47da-9008-71473fe32d19" providerId="ADAL" clId="{7236847A-EA33-41BF-BEA4-DA155A1A388C}" dt="2024-09-01T18:10:49.762" v="3442" actId="1076"/>
          <ac:picMkLst>
            <pc:docMk/>
            <pc:sldMk cId="3728975991" sldId="391"/>
            <ac:picMk id="5" creationId="{92EE2380-D5CB-BF85-C7C7-F245A1A80D50}"/>
          </ac:picMkLst>
        </pc:picChg>
        <pc:cxnChg chg="mod">
          <ac:chgData name="Fu, Xinyuan (rdj4nv)" userId="209eecc1-5a55-47da-9008-71473fe32d19" providerId="ADAL" clId="{7236847A-EA33-41BF-BEA4-DA155A1A388C}" dt="2024-09-01T18:11:54.046" v="3450" actId="14100"/>
          <ac:cxnSpMkLst>
            <pc:docMk/>
            <pc:sldMk cId="3728975991" sldId="391"/>
            <ac:cxnSpMk id="6" creationId="{6E221574-A89E-AA5F-705E-9C1424F515D1}"/>
          </ac:cxnSpMkLst>
        </pc:cxnChg>
        <pc:cxnChg chg="mod">
          <ac:chgData name="Fu, Xinyuan (rdj4nv)" userId="209eecc1-5a55-47da-9008-71473fe32d19" providerId="ADAL" clId="{7236847A-EA33-41BF-BEA4-DA155A1A388C}" dt="2024-09-01T18:13:10.031" v="3464" actId="14100"/>
          <ac:cxnSpMkLst>
            <pc:docMk/>
            <pc:sldMk cId="3728975991" sldId="391"/>
            <ac:cxnSpMk id="8" creationId="{D0994E9F-41A4-E459-DC31-EE69D3363C4D}"/>
          </ac:cxnSpMkLst>
        </pc:cxnChg>
        <pc:cxnChg chg="mod">
          <ac:chgData name="Fu, Xinyuan (rdj4nv)" userId="209eecc1-5a55-47da-9008-71473fe32d19" providerId="ADAL" clId="{7236847A-EA33-41BF-BEA4-DA155A1A388C}" dt="2024-09-01T18:13:19.948" v="3466" actId="14100"/>
          <ac:cxnSpMkLst>
            <pc:docMk/>
            <pc:sldMk cId="3728975991" sldId="391"/>
            <ac:cxnSpMk id="11" creationId="{C8075387-7512-E9D9-9BBE-5282FCD391E4}"/>
          </ac:cxnSpMkLst>
        </pc:cxnChg>
        <pc:cxnChg chg="mod">
          <ac:chgData name="Fu, Xinyuan (rdj4nv)" userId="209eecc1-5a55-47da-9008-71473fe32d19" providerId="ADAL" clId="{7236847A-EA33-41BF-BEA4-DA155A1A388C}" dt="2024-09-01T18:13:25.575" v="3468" actId="14100"/>
          <ac:cxnSpMkLst>
            <pc:docMk/>
            <pc:sldMk cId="3728975991" sldId="391"/>
            <ac:cxnSpMk id="18" creationId="{46EC1525-5CDD-D726-AF39-EF3E8028B563}"/>
          </ac:cxnSpMkLst>
        </pc:cxnChg>
        <pc:cxnChg chg="mod">
          <ac:chgData name="Fu, Xinyuan (rdj4nv)" userId="209eecc1-5a55-47da-9008-71473fe32d19" providerId="ADAL" clId="{7236847A-EA33-41BF-BEA4-DA155A1A388C}" dt="2024-09-01T18:13:32.078" v="3470" actId="14100"/>
          <ac:cxnSpMkLst>
            <pc:docMk/>
            <pc:sldMk cId="3728975991" sldId="391"/>
            <ac:cxnSpMk id="21" creationId="{0183148E-A5F3-0FAE-FCDB-806929D944CD}"/>
          </ac:cxnSpMkLst>
        </pc:cxnChg>
        <pc:cxnChg chg="mod">
          <ac:chgData name="Fu, Xinyuan (rdj4nv)" userId="209eecc1-5a55-47da-9008-71473fe32d19" providerId="ADAL" clId="{7236847A-EA33-41BF-BEA4-DA155A1A388C}" dt="2024-09-01T18:13:38.169" v="3472" actId="14100"/>
          <ac:cxnSpMkLst>
            <pc:docMk/>
            <pc:sldMk cId="3728975991" sldId="391"/>
            <ac:cxnSpMk id="24" creationId="{9FFFDEFA-D7B0-BEA3-381B-2B0CCA2A2C7A}"/>
          </ac:cxnSpMkLst>
        </pc:cxnChg>
        <pc:cxnChg chg="mod">
          <ac:chgData name="Fu, Xinyuan (rdj4nv)" userId="209eecc1-5a55-47da-9008-71473fe32d19" providerId="ADAL" clId="{7236847A-EA33-41BF-BEA4-DA155A1A388C}" dt="2024-09-01T18:13:03.645" v="3463" actId="14100"/>
          <ac:cxnSpMkLst>
            <pc:docMk/>
            <pc:sldMk cId="3728975991" sldId="391"/>
            <ac:cxnSpMk id="32" creationId="{84E0326B-AA3F-9B8D-4DE8-0B8081C9F8D3}"/>
          </ac:cxnSpMkLst>
        </pc:cxnChg>
        <pc:cxnChg chg="del">
          <ac:chgData name="Fu, Xinyuan (rdj4nv)" userId="209eecc1-5a55-47da-9008-71473fe32d19" providerId="ADAL" clId="{7236847A-EA33-41BF-BEA4-DA155A1A388C}" dt="2024-09-01T18:11:28.867" v="3446" actId="478"/>
          <ac:cxnSpMkLst>
            <pc:docMk/>
            <pc:sldMk cId="3728975991" sldId="391"/>
            <ac:cxnSpMk id="35" creationId="{500381F7-32EE-FC98-F59E-BFCC802BBC9E}"/>
          </ac:cxnSpMkLst>
        </pc:cxnChg>
        <pc:cxnChg chg="del">
          <ac:chgData name="Fu, Xinyuan (rdj4nv)" userId="209eecc1-5a55-47da-9008-71473fe32d19" providerId="ADAL" clId="{7236847A-EA33-41BF-BEA4-DA155A1A388C}" dt="2024-09-01T18:11:27.871" v="3445" actId="478"/>
          <ac:cxnSpMkLst>
            <pc:docMk/>
            <pc:sldMk cId="3728975991" sldId="391"/>
            <ac:cxnSpMk id="38" creationId="{DF29EE37-5587-CB1F-0E0F-99294899CE1F}"/>
          </ac:cxnSpMkLst>
        </pc:cxnChg>
        <pc:cxnChg chg="mod">
          <ac:chgData name="Fu, Xinyuan (rdj4nv)" userId="209eecc1-5a55-47da-9008-71473fe32d19" providerId="ADAL" clId="{7236847A-EA33-41BF-BEA4-DA155A1A388C}" dt="2024-09-01T18:12:01.641" v="3452" actId="14100"/>
          <ac:cxnSpMkLst>
            <pc:docMk/>
            <pc:sldMk cId="3728975991" sldId="391"/>
            <ac:cxnSpMk id="41" creationId="{6F52C7D0-3D0D-019D-097E-2035F8D56265}"/>
          </ac:cxnSpMkLst>
        </pc:cxnChg>
        <pc:cxnChg chg="add mod">
          <ac:chgData name="Fu, Xinyuan (rdj4nv)" userId="209eecc1-5a55-47da-9008-71473fe32d19" providerId="ADAL" clId="{7236847A-EA33-41BF-BEA4-DA155A1A388C}" dt="2024-09-01T18:16:15.266" v="3489" actId="1076"/>
          <ac:cxnSpMkLst>
            <pc:docMk/>
            <pc:sldMk cId="3728975991" sldId="391"/>
            <ac:cxnSpMk id="42" creationId="{1E9FA0E6-0CD6-9FA4-B47A-700A36DA7FFA}"/>
          </ac:cxnSpMkLst>
        </pc:cxnChg>
        <pc:cxnChg chg="mod">
          <ac:chgData name="Fu, Xinyuan (rdj4nv)" userId="209eecc1-5a55-47da-9008-71473fe32d19" providerId="ADAL" clId="{7236847A-EA33-41BF-BEA4-DA155A1A388C}" dt="2024-09-01T18:12:11.503" v="3454" actId="14100"/>
          <ac:cxnSpMkLst>
            <pc:docMk/>
            <pc:sldMk cId="3728975991" sldId="391"/>
            <ac:cxnSpMk id="44" creationId="{BF48DAD2-AD95-D4CA-E808-0C570BB4DE97}"/>
          </ac:cxnSpMkLst>
        </pc:cxnChg>
        <pc:cxnChg chg="add mod">
          <ac:chgData name="Fu, Xinyuan (rdj4nv)" userId="209eecc1-5a55-47da-9008-71473fe32d19" providerId="ADAL" clId="{7236847A-EA33-41BF-BEA4-DA155A1A388C}" dt="2024-09-01T18:16:39.850" v="3494" actId="13822"/>
          <ac:cxnSpMkLst>
            <pc:docMk/>
            <pc:sldMk cId="3728975991" sldId="391"/>
            <ac:cxnSpMk id="46" creationId="{FFE4839D-83C3-6AE2-1EA5-5ADDE6FEECAC}"/>
          </ac:cxnSpMkLst>
        </pc:cxnChg>
        <pc:cxnChg chg="mod">
          <ac:chgData name="Fu, Xinyuan (rdj4nv)" userId="209eecc1-5a55-47da-9008-71473fe32d19" providerId="ADAL" clId="{7236847A-EA33-41BF-BEA4-DA155A1A388C}" dt="2024-09-01T18:12:22.618" v="3456" actId="14100"/>
          <ac:cxnSpMkLst>
            <pc:docMk/>
            <pc:sldMk cId="3728975991" sldId="391"/>
            <ac:cxnSpMk id="47" creationId="{221F3867-C7A3-33CC-D941-96A1B60D3A01}"/>
          </ac:cxnSpMkLst>
        </pc:cxnChg>
        <pc:cxnChg chg="add mod">
          <ac:chgData name="Fu, Xinyuan (rdj4nv)" userId="209eecc1-5a55-47da-9008-71473fe32d19" providerId="ADAL" clId="{7236847A-EA33-41BF-BEA4-DA155A1A388C}" dt="2024-09-01T18:16:49.183" v="3496" actId="1076"/>
          <ac:cxnSpMkLst>
            <pc:docMk/>
            <pc:sldMk cId="3728975991" sldId="391"/>
            <ac:cxnSpMk id="48" creationId="{811BA27D-E22C-2861-18BC-55A803F72D12}"/>
          </ac:cxnSpMkLst>
        </pc:cxnChg>
        <pc:cxnChg chg="mod">
          <ac:chgData name="Fu, Xinyuan (rdj4nv)" userId="209eecc1-5a55-47da-9008-71473fe32d19" providerId="ADAL" clId="{7236847A-EA33-41BF-BEA4-DA155A1A388C}" dt="2024-09-01T18:12:43.382" v="3461" actId="14100"/>
          <ac:cxnSpMkLst>
            <pc:docMk/>
            <pc:sldMk cId="3728975991" sldId="391"/>
            <ac:cxnSpMk id="50" creationId="{66265A38-B320-6982-037B-E146BCB184A4}"/>
          </ac:cxnSpMkLst>
        </pc:cxnChg>
        <pc:cxnChg chg="mod">
          <ac:chgData name="Fu, Xinyuan (rdj4nv)" userId="209eecc1-5a55-47da-9008-71473fe32d19" providerId="ADAL" clId="{7236847A-EA33-41BF-BEA4-DA155A1A388C}" dt="2024-09-01T18:12:39.136" v="3460" actId="14100"/>
          <ac:cxnSpMkLst>
            <pc:docMk/>
            <pc:sldMk cId="3728975991" sldId="391"/>
            <ac:cxnSpMk id="53" creationId="{D6284937-07C9-1293-4970-769374D642D1}"/>
          </ac:cxnSpMkLst>
        </pc:cxnChg>
        <pc:cxnChg chg="del">
          <ac:chgData name="Fu, Xinyuan (rdj4nv)" userId="209eecc1-5a55-47da-9008-71473fe32d19" providerId="ADAL" clId="{7236847A-EA33-41BF-BEA4-DA155A1A388C}" dt="2024-09-01T18:11:25.687" v="3443" actId="478"/>
          <ac:cxnSpMkLst>
            <pc:docMk/>
            <pc:sldMk cId="3728975991" sldId="391"/>
            <ac:cxnSpMk id="55" creationId="{5A938651-FB36-A818-8C2E-9F60F4A2D91B}"/>
          </ac:cxnSpMkLst>
        </pc:cxnChg>
        <pc:cxnChg chg="del">
          <ac:chgData name="Fu, Xinyuan (rdj4nv)" userId="209eecc1-5a55-47da-9008-71473fe32d19" providerId="ADAL" clId="{7236847A-EA33-41BF-BEA4-DA155A1A388C}" dt="2024-09-01T18:11:26.615" v="3444" actId="478"/>
          <ac:cxnSpMkLst>
            <pc:docMk/>
            <pc:sldMk cId="3728975991" sldId="391"/>
            <ac:cxnSpMk id="57" creationId="{8C8F679C-D688-557F-5A0F-909BE7488195}"/>
          </ac:cxnSpMkLst>
        </pc:cxnChg>
      </pc:sldChg>
      <pc:sldChg chg="addSp delSp modSp add mod modAnim modNotesTx">
        <pc:chgData name="Fu, Xinyuan (rdj4nv)" userId="209eecc1-5a55-47da-9008-71473fe32d19" providerId="ADAL" clId="{7236847A-EA33-41BF-BEA4-DA155A1A388C}" dt="2024-09-02T13:33:35.896" v="20211" actId="20577"/>
        <pc:sldMkLst>
          <pc:docMk/>
          <pc:sldMk cId="60050932" sldId="392"/>
        </pc:sldMkLst>
        <pc:spChg chg="del">
          <ac:chgData name="Fu, Xinyuan (rdj4nv)" userId="209eecc1-5a55-47da-9008-71473fe32d19" providerId="ADAL" clId="{7236847A-EA33-41BF-BEA4-DA155A1A388C}" dt="2024-09-02T05:30:58.080" v="19190" actId="478"/>
          <ac:spMkLst>
            <pc:docMk/>
            <pc:sldMk cId="60050932" sldId="392"/>
            <ac:spMk id="3" creationId="{78582DC0-026A-6309-6E0B-0FC12288578C}"/>
          </ac:spMkLst>
        </pc:spChg>
        <pc:spChg chg="mod">
          <ac:chgData name="Fu, Xinyuan (rdj4nv)" userId="209eecc1-5a55-47da-9008-71473fe32d19" providerId="ADAL" clId="{7236847A-EA33-41BF-BEA4-DA155A1A388C}" dt="2024-09-01T18:42:23.556" v="3952" actId="1076"/>
          <ac:spMkLst>
            <pc:docMk/>
            <pc:sldMk cId="60050932" sldId="392"/>
            <ac:spMk id="6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1T18:42:16.381" v="3950" actId="478"/>
          <ac:spMkLst>
            <pc:docMk/>
            <pc:sldMk cId="60050932" sldId="392"/>
            <ac:spMk id="8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1T18:42:18.166" v="3951" actId="478"/>
          <ac:spMkLst>
            <pc:docMk/>
            <pc:sldMk cId="60050932" sldId="392"/>
            <ac:spMk id="9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1T18:51:48.214" v="4306" actId="478"/>
          <ac:spMkLst>
            <pc:docMk/>
            <pc:sldMk cId="60050932" sldId="392"/>
            <ac:spMk id="10" creationId="{562DCA12-6EF3-AAE6-F03B-2CB90C2A0034}"/>
          </ac:spMkLst>
        </pc:spChg>
        <pc:spChg chg="del">
          <ac:chgData name="Fu, Xinyuan (rdj4nv)" userId="209eecc1-5a55-47da-9008-71473fe32d19" providerId="ADAL" clId="{7236847A-EA33-41BF-BEA4-DA155A1A388C}" dt="2024-09-01T18:56:06.703" v="4488" actId="478"/>
          <ac:spMkLst>
            <pc:docMk/>
            <pc:sldMk cId="60050932" sldId="392"/>
            <ac:spMk id="11" creationId="{F558CE73-E597-0ADB-9A43-EBABCDA98D81}"/>
          </ac:spMkLst>
        </pc:spChg>
        <pc:spChg chg="add del mod">
          <ac:chgData name="Fu, Xinyuan (rdj4nv)" userId="209eecc1-5a55-47da-9008-71473fe32d19" providerId="ADAL" clId="{7236847A-EA33-41BF-BEA4-DA155A1A388C}" dt="2024-09-01T18:51:52.035" v="4307" actId="478"/>
          <ac:spMkLst>
            <pc:docMk/>
            <pc:sldMk cId="60050932" sldId="392"/>
            <ac:spMk id="13" creationId="{553D84FA-2CB9-4822-C95A-90F80B7545FC}"/>
          </ac:spMkLst>
        </pc:spChg>
        <pc:spChg chg="add mod">
          <ac:chgData name="Fu, Xinyuan (rdj4nv)" userId="209eecc1-5a55-47da-9008-71473fe32d19" providerId="ADAL" clId="{7236847A-EA33-41BF-BEA4-DA155A1A388C}" dt="2024-09-01T18:55:14.112" v="4477" actId="20577"/>
          <ac:spMkLst>
            <pc:docMk/>
            <pc:sldMk cId="60050932" sldId="392"/>
            <ac:spMk id="14" creationId="{641F820C-6A51-02D8-7623-8A979F7C2CAB}"/>
          </ac:spMkLst>
        </pc:spChg>
        <pc:spChg chg="add mod">
          <ac:chgData name="Fu, Xinyuan (rdj4nv)" userId="209eecc1-5a55-47da-9008-71473fe32d19" providerId="ADAL" clId="{7236847A-EA33-41BF-BEA4-DA155A1A388C}" dt="2024-09-01T18:56:23.002" v="4490" actId="208"/>
          <ac:spMkLst>
            <pc:docMk/>
            <pc:sldMk cId="60050932" sldId="392"/>
            <ac:spMk id="15" creationId="{BA8A3F2D-ED69-DF8E-7DF5-226CD211BE38}"/>
          </ac:spMkLst>
        </pc:spChg>
        <pc:spChg chg="add mod">
          <ac:chgData name="Fu, Xinyuan (rdj4nv)" userId="209eecc1-5a55-47da-9008-71473fe32d19" providerId="ADAL" clId="{7236847A-EA33-41BF-BEA4-DA155A1A388C}" dt="2024-09-01T18:55:54.357" v="4484" actId="14100"/>
          <ac:spMkLst>
            <pc:docMk/>
            <pc:sldMk cId="60050932" sldId="392"/>
            <ac:spMk id="16" creationId="{9AED86BE-92B5-9A92-5D15-D615824CDB54}"/>
          </ac:spMkLst>
        </pc:spChg>
        <pc:spChg chg="add mod">
          <ac:chgData name="Fu, Xinyuan (rdj4nv)" userId="209eecc1-5a55-47da-9008-71473fe32d19" providerId="ADAL" clId="{7236847A-EA33-41BF-BEA4-DA155A1A388C}" dt="2024-09-01T18:56:18.245" v="4489" actId="208"/>
          <ac:spMkLst>
            <pc:docMk/>
            <pc:sldMk cId="60050932" sldId="392"/>
            <ac:spMk id="17" creationId="{E6A6D179-05F8-2EC7-69FA-08B8C01721EB}"/>
          </ac:spMkLst>
        </pc:spChg>
        <pc:spChg chg="mod">
          <ac:chgData name="Fu, Xinyuan (rdj4nv)" userId="209eecc1-5a55-47da-9008-71473fe32d19" providerId="ADAL" clId="{7236847A-EA33-41BF-BEA4-DA155A1A388C}" dt="2024-09-01T18:54:31.162" v="4424" actId="14100"/>
          <ac:spMkLst>
            <pc:docMk/>
            <pc:sldMk cId="60050932" sldId="392"/>
            <ac:spMk id="18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41:31.558" v="19378" actId="20577"/>
          <ac:spMkLst>
            <pc:docMk/>
            <pc:sldMk cId="60050932" sldId="392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7236847A-EA33-41BF-BEA4-DA155A1A388C}" dt="2024-09-01T18:42:12.337" v="3949" actId="478"/>
          <ac:picMkLst>
            <pc:docMk/>
            <pc:sldMk cId="60050932" sldId="392"/>
            <ac:picMk id="7" creationId="{00000000-0000-0000-0000-000000000000}"/>
          </ac:picMkLst>
        </pc:picChg>
        <pc:cxnChg chg="del">
          <ac:chgData name="Fu, Xinyuan (rdj4nv)" userId="209eecc1-5a55-47da-9008-71473fe32d19" providerId="ADAL" clId="{7236847A-EA33-41BF-BEA4-DA155A1A388C}" dt="2024-09-01T18:42:11.854" v="3948" actId="478"/>
          <ac:cxnSpMkLst>
            <pc:docMk/>
            <pc:sldMk cId="60050932" sldId="392"/>
            <ac:cxnSpMk id="2" creationId="{33551062-FCCC-3BC5-16D8-7271011DE7A8}"/>
          </ac:cxnSpMkLst>
        </pc:cxnChg>
        <pc:cxnChg chg="del">
          <ac:chgData name="Fu, Xinyuan (rdj4nv)" userId="209eecc1-5a55-47da-9008-71473fe32d19" providerId="ADAL" clId="{7236847A-EA33-41BF-BEA4-DA155A1A388C}" dt="2024-09-01T18:42:10.534" v="3947" actId="478"/>
          <ac:cxnSpMkLst>
            <pc:docMk/>
            <pc:sldMk cId="60050932" sldId="392"/>
            <ac:cxnSpMk id="12" creationId="{9B08FED0-D7FC-66D3-96F6-55205C35E562}"/>
          </ac:cxnSpMkLst>
        </pc:cxnChg>
      </pc:sldChg>
      <pc:sldChg chg="addSp delSp modSp add del mod">
        <pc:chgData name="Fu, Xinyuan (rdj4nv)" userId="209eecc1-5a55-47da-9008-71473fe32d19" providerId="ADAL" clId="{7236847A-EA33-41BF-BEA4-DA155A1A388C}" dt="2024-09-01T18:40:22.993" v="3916" actId="47"/>
        <pc:sldMkLst>
          <pc:docMk/>
          <pc:sldMk cId="4226713112" sldId="392"/>
        </pc:sldMkLst>
        <pc:spChg chg="mod">
          <ac:chgData name="Fu, Xinyuan (rdj4nv)" userId="209eecc1-5a55-47da-9008-71473fe32d19" providerId="ADAL" clId="{7236847A-EA33-41BF-BEA4-DA155A1A388C}" dt="2024-09-01T18:38:11.561" v="3852" actId="1076"/>
          <ac:spMkLst>
            <pc:docMk/>
            <pc:sldMk cId="4226713112" sldId="392"/>
            <ac:spMk id="3" creationId="{37CB2332-D6EC-BBBA-098C-49537509B926}"/>
          </ac:spMkLst>
        </pc:spChg>
        <pc:spChg chg="add mod">
          <ac:chgData name="Fu, Xinyuan (rdj4nv)" userId="209eecc1-5a55-47da-9008-71473fe32d19" providerId="ADAL" clId="{7236847A-EA33-41BF-BEA4-DA155A1A388C}" dt="2024-09-01T18:39:12.441" v="3901" actId="27636"/>
          <ac:spMkLst>
            <pc:docMk/>
            <pc:sldMk cId="4226713112" sldId="392"/>
            <ac:spMk id="4" creationId="{44BA0013-E062-B9D5-0673-1DD81192A9FD}"/>
          </ac:spMkLst>
        </pc:spChg>
        <pc:spChg chg="del">
          <ac:chgData name="Fu, Xinyuan (rdj4nv)" userId="209eecc1-5a55-47da-9008-71473fe32d19" providerId="ADAL" clId="{7236847A-EA33-41BF-BEA4-DA155A1A388C}" dt="2024-09-01T18:31:38.002" v="3645" actId="478"/>
          <ac:spMkLst>
            <pc:docMk/>
            <pc:sldMk cId="4226713112" sldId="392"/>
            <ac:spMk id="10" creationId="{23510C8F-EDF2-1FED-C4EB-E43067FC8D1B}"/>
          </ac:spMkLst>
        </pc:spChg>
        <pc:spChg chg="del mod">
          <ac:chgData name="Fu, Xinyuan (rdj4nv)" userId="209eecc1-5a55-47da-9008-71473fe32d19" providerId="ADAL" clId="{7236847A-EA33-41BF-BEA4-DA155A1A388C}" dt="2024-09-01T18:31:49.751" v="3650" actId="478"/>
          <ac:spMkLst>
            <pc:docMk/>
            <pc:sldMk cId="4226713112" sldId="392"/>
            <ac:spMk id="11" creationId="{222947B0-1DCE-40AD-E7C8-1A2A91CD987F}"/>
          </ac:spMkLst>
        </pc:spChg>
        <pc:spChg chg="mod">
          <ac:chgData name="Fu, Xinyuan (rdj4nv)" userId="209eecc1-5a55-47da-9008-71473fe32d19" providerId="ADAL" clId="{7236847A-EA33-41BF-BEA4-DA155A1A388C}" dt="2024-09-01T18:31:34.716" v="3643" actId="20577"/>
          <ac:spMkLst>
            <pc:docMk/>
            <pc:sldMk cId="4226713112" sldId="392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7236847A-EA33-41BF-BEA4-DA155A1A388C}" dt="2024-09-01T18:31:39.139" v="3646" actId="478"/>
          <ac:picMkLst>
            <pc:docMk/>
            <pc:sldMk cId="4226713112" sldId="392"/>
            <ac:picMk id="6" creationId="{359FAF66-C8A2-566A-8FA4-2A72550BE6E6}"/>
          </ac:picMkLst>
        </pc:picChg>
        <pc:picChg chg="del">
          <ac:chgData name="Fu, Xinyuan (rdj4nv)" userId="209eecc1-5a55-47da-9008-71473fe32d19" providerId="ADAL" clId="{7236847A-EA33-41BF-BEA4-DA155A1A388C}" dt="2024-09-01T18:31:36.808" v="3644" actId="478"/>
          <ac:picMkLst>
            <pc:docMk/>
            <pc:sldMk cId="4226713112" sldId="392"/>
            <ac:picMk id="8" creationId="{6909921D-8FF0-5079-943D-77833C83EB1F}"/>
          </ac:picMkLst>
        </pc:picChg>
      </pc:sldChg>
      <pc:sldChg chg="delSp modSp add mod modNotesTx">
        <pc:chgData name="Fu, Xinyuan (rdj4nv)" userId="209eecc1-5a55-47da-9008-71473fe32d19" providerId="ADAL" clId="{7236847A-EA33-41BF-BEA4-DA155A1A388C}" dt="2024-09-02T13:37:04.119" v="20447" actId="20577"/>
        <pc:sldMkLst>
          <pc:docMk/>
          <pc:sldMk cId="4273923557" sldId="393"/>
        </pc:sldMkLst>
        <pc:spChg chg="del">
          <ac:chgData name="Fu, Xinyuan (rdj4nv)" userId="209eecc1-5a55-47da-9008-71473fe32d19" providerId="ADAL" clId="{7236847A-EA33-41BF-BEA4-DA155A1A388C}" dt="2024-09-02T05:31:01.140" v="19191" actId="478"/>
          <ac:spMkLst>
            <pc:docMk/>
            <pc:sldMk cId="4273923557" sldId="393"/>
            <ac:spMk id="2" creationId="{1CA3D117-EDE6-F3A2-6322-2678F1BF7E9B}"/>
          </ac:spMkLst>
        </pc:spChg>
        <pc:spChg chg="del mod">
          <ac:chgData name="Fu, Xinyuan (rdj4nv)" userId="209eecc1-5a55-47da-9008-71473fe32d19" providerId="ADAL" clId="{7236847A-EA33-41BF-BEA4-DA155A1A388C}" dt="2024-09-02T13:19:13.733" v="19706" actId="478"/>
          <ac:spMkLst>
            <pc:docMk/>
            <pc:sldMk cId="4273923557" sldId="393"/>
            <ac:spMk id="3" creationId="{37CB2332-D6EC-BBBA-098C-49537509B926}"/>
          </ac:spMkLst>
        </pc:spChg>
        <pc:spChg chg="mod">
          <ac:chgData name="Fu, Xinyuan (rdj4nv)" userId="209eecc1-5a55-47da-9008-71473fe32d19" providerId="ADAL" clId="{7236847A-EA33-41BF-BEA4-DA155A1A388C}" dt="2024-09-02T13:36:20.135" v="20414" actId="20577"/>
          <ac:spMkLst>
            <pc:docMk/>
            <pc:sldMk cId="4273923557" sldId="393"/>
            <ac:spMk id="4" creationId="{4240DFD1-D709-2D0A-34EE-2EAE2B025901}"/>
          </ac:spMkLst>
        </pc:spChg>
        <pc:spChg chg="del">
          <ac:chgData name="Fu, Xinyuan (rdj4nv)" userId="209eecc1-5a55-47da-9008-71473fe32d19" providerId="ADAL" clId="{7236847A-EA33-41BF-BEA4-DA155A1A388C}" dt="2024-09-02T04:40:25.746" v="17064" actId="478"/>
          <ac:spMkLst>
            <pc:docMk/>
            <pc:sldMk cId="4273923557" sldId="393"/>
            <ac:spMk id="10" creationId="{23510C8F-EDF2-1FED-C4EB-E43067FC8D1B}"/>
          </ac:spMkLst>
        </pc:spChg>
        <pc:spChg chg="del">
          <ac:chgData name="Fu, Xinyuan (rdj4nv)" userId="209eecc1-5a55-47da-9008-71473fe32d19" providerId="ADAL" clId="{7236847A-EA33-41BF-BEA4-DA155A1A388C}" dt="2024-09-01T19:18:50.059" v="4839" actId="478"/>
          <ac:spMkLst>
            <pc:docMk/>
            <pc:sldMk cId="4273923557" sldId="393"/>
            <ac:spMk id="11" creationId="{222947B0-1DCE-40AD-E7C8-1A2A91CD987F}"/>
          </ac:spMkLst>
        </pc:spChg>
        <pc:spChg chg="mod">
          <ac:chgData name="Fu, Xinyuan (rdj4nv)" userId="209eecc1-5a55-47da-9008-71473fe32d19" providerId="ADAL" clId="{7236847A-EA33-41BF-BEA4-DA155A1A388C}" dt="2024-09-02T05:41:34.824" v="19379" actId="20577"/>
          <ac:spMkLst>
            <pc:docMk/>
            <pc:sldMk cId="4273923557" sldId="393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7236847A-EA33-41BF-BEA4-DA155A1A388C}" dt="2024-09-01T19:18:44.478" v="4837" actId="478"/>
          <ac:picMkLst>
            <pc:docMk/>
            <pc:sldMk cId="4273923557" sldId="393"/>
            <ac:picMk id="6" creationId="{359FAF66-C8A2-566A-8FA4-2A72550BE6E6}"/>
          </ac:picMkLst>
        </pc:picChg>
        <pc:picChg chg="del">
          <ac:chgData name="Fu, Xinyuan (rdj4nv)" userId="209eecc1-5a55-47da-9008-71473fe32d19" providerId="ADAL" clId="{7236847A-EA33-41BF-BEA4-DA155A1A388C}" dt="2024-09-01T19:18:45.137" v="4838" actId="478"/>
          <ac:picMkLst>
            <pc:docMk/>
            <pc:sldMk cId="4273923557" sldId="393"/>
            <ac:picMk id="8" creationId="{6909921D-8FF0-5079-943D-77833C83EB1F}"/>
          </ac:picMkLst>
        </pc:picChg>
      </pc:sldChg>
      <pc:sldChg chg="new del">
        <pc:chgData name="Fu, Xinyuan (rdj4nv)" userId="209eecc1-5a55-47da-9008-71473fe32d19" providerId="ADAL" clId="{7236847A-EA33-41BF-BEA4-DA155A1A388C}" dt="2024-09-02T02:06:36.373" v="14365" actId="47"/>
        <pc:sldMkLst>
          <pc:docMk/>
          <pc:sldMk cId="4212315851" sldId="394"/>
        </pc:sldMkLst>
      </pc:sldChg>
      <pc:sldChg chg="addSp delSp modSp add mod">
        <pc:chgData name="Fu, Xinyuan (rdj4nv)" userId="209eecc1-5a55-47da-9008-71473fe32d19" providerId="ADAL" clId="{7236847A-EA33-41BF-BEA4-DA155A1A388C}" dt="2024-09-02T05:42:19.055" v="19389" actId="20577"/>
        <pc:sldMkLst>
          <pc:docMk/>
          <pc:sldMk cId="605231729" sldId="395"/>
        </pc:sldMkLst>
        <pc:spChg chg="add mod">
          <ac:chgData name="Fu, Xinyuan (rdj4nv)" userId="209eecc1-5a55-47da-9008-71473fe32d19" providerId="ADAL" clId="{7236847A-EA33-41BF-BEA4-DA155A1A388C}" dt="2024-09-01T21:24:32.797" v="6505" actId="14100"/>
          <ac:spMkLst>
            <pc:docMk/>
            <pc:sldMk cId="605231729" sldId="395"/>
            <ac:spMk id="3" creationId="{0EED1B55-2F32-65C0-616B-C08E1E647005}"/>
          </ac:spMkLst>
        </pc:spChg>
        <pc:spChg chg="del">
          <ac:chgData name="Fu, Xinyuan (rdj4nv)" userId="209eecc1-5a55-47da-9008-71473fe32d19" providerId="ADAL" clId="{7236847A-EA33-41BF-BEA4-DA155A1A388C}" dt="2024-09-01T20:54:11.275" v="6128" actId="478"/>
          <ac:spMkLst>
            <pc:docMk/>
            <pc:sldMk cId="605231729" sldId="395"/>
            <ac:spMk id="4" creationId="{3774B406-7E5B-6138-BC66-F637A02287DA}"/>
          </ac:spMkLst>
        </pc:spChg>
        <pc:spChg chg="add mod">
          <ac:chgData name="Fu, Xinyuan (rdj4nv)" userId="209eecc1-5a55-47da-9008-71473fe32d19" providerId="ADAL" clId="{7236847A-EA33-41BF-BEA4-DA155A1A388C}" dt="2024-09-01T20:56:28.667" v="6201" actId="20577"/>
          <ac:spMkLst>
            <pc:docMk/>
            <pc:sldMk cId="605231729" sldId="395"/>
            <ac:spMk id="5" creationId="{C287E51B-936A-66CB-F7E0-1E8C378D209A}"/>
          </ac:spMkLst>
        </pc:spChg>
        <pc:spChg chg="add mod">
          <ac:chgData name="Fu, Xinyuan (rdj4nv)" userId="209eecc1-5a55-47da-9008-71473fe32d19" providerId="ADAL" clId="{7236847A-EA33-41BF-BEA4-DA155A1A388C}" dt="2024-09-01T21:45:25.344" v="7214" actId="20577"/>
          <ac:spMkLst>
            <pc:docMk/>
            <pc:sldMk cId="605231729" sldId="395"/>
            <ac:spMk id="6" creationId="{54AE926B-6EA7-D345-1B47-32DF212F3E60}"/>
          </ac:spMkLst>
        </pc:spChg>
        <pc:spChg chg="add del mod">
          <ac:chgData name="Fu, Xinyuan (rdj4nv)" userId="209eecc1-5a55-47da-9008-71473fe32d19" providerId="ADAL" clId="{7236847A-EA33-41BF-BEA4-DA155A1A388C}" dt="2024-09-01T21:40:50.821" v="7117" actId="478"/>
          <ac:spMkLst>
            <pc:docMk/>
            <pc:sldMk cId="605231729" sldId="395"/>
            <ac:spMk id="7" creationId="{EF42F01E-3F93-E6EC-1578-4FE30E540988}"/>
          </ac:spMkLst>
        </pc:spChg>
        <pc:spChg chg="add mod">
          <ac:chgData name="Fu, Xinyuan (rdj4nv)" userId="209eecc1-5a55-47da-9008-71473fe32d19" providerId="ADAL" clId="{7236847A-EA33-41BF-BEA4-DA155A1A388C}" dt="2024-09-01T21:45:21.393" v="7212" actId="20577"/>
          <ac:spMkLst>
            <pc:docMk/>
            <pc:sldMk cId="605231729" sldId="395"/>
            <ac:spMk id="8" creationId="{DA725FEB-C2A5-2B51-64FB-F36535B5495C}"/>
          </ac:spMkLst>
        </pc:spChg>
        <pc:spChg chg="add mod">
          <ac:chgData name="Fu, Xinyuan (rdj4nv)" userId="209eecc1-5a55-47da-9008-71473fe32d19" providerId="ADAL" clId="{7236847A-EA33-41BF-BEA4-DA155A1A388C}" dt="2024-09-01T21:41:01.561" v="7122" actId="20577"/>
          <ac:spMkLst>
            <pc:docMk/>
            <pc:sldMk cId="605231729" sldId="395"/>
            <ac:spMk id="10" creationId="{0FC9409D-D535-9C3F-6BE2-0408AF8E6A48}"/>
          </ac:spMkLst>
        </pc:spChg>
        <pc:spChg chg="mod">
          <ac:chgData name="Fu, Xinyuan (rdj4nv)" userId="209eecc1-5a55-47da-9008-71473fe32d19" providerId="ADAL" clId="{7236847A-EA33-41BF-BEA4-DA155A1A388C}" dt="2024-09-02T05:42:19.055" v="19389" actId="20577"/>
          <ac:spMkLst>
            <pc:docMk/>
            <pc:sldMk cId="605231729" sldId="395"/>
            <ac:spMk id="73" creationId="{00000000-0000-0000-0000-000000000000}"/>
          </ac:spMkLst>
        </pc:spChg>
      </pc:sldChg>
      <pc:sldChg chg="addSp delSp modSp add mod modAnim">
        <pc:chgData name="Fu, Xinyuan (rdj4nv)" userId="209eecc1-5a55-47da-9008-71473fe32d19" providerId="ADAL" clId="{7236847A-EA33-41BF-BEA4-DA155A1A388C}" dt="2024-09-02T05:42:26.836" v="19390" actId="20577"/>
        <pc:sldMkLst>
          <pc:docMk/>
          <pc:sldMk cId="666722202" sldId="396"/>
        </pc:sldMkLst>
        <pc:spChg chg="add del mod">
          <ac:chgData name="Fu, Xinyuan (rdj4nv)" userId="209eecc1-5a55-47da-9008-71473fe32d19" providerId="ADAL" clId="{7236847A-EA33-41BF-BEA4-DA155A1A388C}" dt="2024-09-01T22:03:28.353" v="7719" actId="478"/>
          <ac:spMkLst>
            <pc:docMk/>
            <pc:sldMk cId="666722202" sldId="396"/>
            <ac:spMk id="2" creationId="{9D9A42CE-27D6-04C5-FED1-2E2B12BE73F3}"/>
          </ac:spMkLst>
        </pc:spChg>
        <pc:spChg chg="add del mod">
          <ac:chgData name="Fu, Xinyuan (rdj4nv)" userId="209eecc1-5a55-47da-9008-71473fe32d19" providerId="ADAL" clId="{7236847A-EA33-41BF-BEA4-DA155A1A388C}" dt="2024-09-01T22:03:25.367" v="7718" actId="478"/>
          <ac:spMkLst>
            <pc:docMk/>
            <pc:sldMk cId="666722202" sldId="396"/>
            <ac:spMk id="3" creationId="{8319CA96-DD89-2AC5-2099-D22DC1C97CAD}"/>
          </ac:spMkLst>
        </pc:spChg>
        <pc:spChg chg="mod">
          <ac:chgData name="Fu, Xinyuan (rdj4nv)" userId="209eecc1-5a55-47da-9008-71473fe32d19" providerId="ADAL" clId="{7236847A-EA33-41BF-BEA4-DA155A1A388C}" dt="2024-09-01T21:51:19.193" v="7303" actId="13926"/>
          <ac:spMkLst>
            <pc:docMk/>
            <pc:sldMk cId="666722202" sldId="396"/>
            <ac:spMk id="4" creationId="{3774B406-7E5B-6138-BC66-F637A02287DA}"/>
          </ac:spMkLst>
        </pc:spChg>
        <pc:spChg chg="add mod">
          <ac:chgData name="Fu, Xinyuan (rdj4nv)" userId="209eecc1-5a55-47da-9008-71473fe32d19" providerId="ADAL" clId="{7236847A-EA33-41BF-BEA4-DA155A1A388C}" dt="2024-09-01T22:03:41.971" v="7722" actId="1076"/>
          <ac:spMkLst>
            <pc:docMk/>
            <pc:sldMk cId="666722202" sldId="396"/>
            <ac:spMk id="5" creationId="{E3BEE943-AD67-EFE8-7BE4-0F4CA79A67C5}"/>
          </ac:spMkLst>
        </pc:spChg>
        <pc:spChg chg="add mod">
          <ac:chgData name="Fu, Xinyuan (rdj4nv)" userId="209eecc1-5a55-47da-9008-71473fe32d19" providerId="ADAL" clId="{7236847A-EA33-41BF-BEA4-DA155A1A388C}" dt="2024-09-01T22:04:22.716" v="7730" actId="1076"/>
          <ac:spMkLst>
            <pc:docMk/>
            <pc:sldMk cId="666722202" sldId="396"/>
            <ac:spMk id="6" creationId="{F07C990D-C86E-16D4-9D71-FD1070F7A96E}"/>
          </ac:spMkLst>
        </pc:spChg>
        <pc:spChg chg="add mod">
          <ac:chgData name="Fu, Xinyuan (rdj4nv)" userId="209eecc1-5a55-47da-9008-71473fe32d19" providerId="ADAL" clId="{7236847A-EA33-41BF-BEA4-DA155A1A388C}" dt="2024-09-01T22:04:32.712" v="7733" actId="14100"/>
          <ac:spMkLst>
            <pc:docMk/>
            <pc:sldMk cId="666722202" sldId="396"/>
            <ac:spMk id="7" creationId="{8A238C16-5B73-2DAE-45A5-0D77DAE66F3B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8" creationId="{A83FB5D9-FCB4-59E9-4390-DE893C84E493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10" creationId="{DB787E72-7A24-8CE6-A52D-0DAE81AD5038}"/>
          </ac:spMkLst>
        </pc:spChg>
        <pc:spChg chg="add mod">
          <ac:chgData name="Fu, Xinyuan (rdj4nv)" userId="209eecc1-5a55-47da-9008-71473fe32d19" providerId="ADAL" clId="{7236847A-EA33-41BF-BEA4-DA155A1A388C}" dt="2024-09-01T22:59:41.328" v="8681" actId="1076"/>
          <ac:spMkLst>
            <pc:docMk/>
            <pc:sldMk cId="666722202" sldId="396"/>
            <ac:spMk id="11" creationId="{2407CC0A-FC3A-6614-55F8-2D35FB5467C5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12" creationId="{ECF8998F-2C0D-17BA-882E-025FDA125BF2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13" creationId="{080F20C3-27BF-550B-FD4F-7E50F911085F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14" creationId="{210A616C-60D8-8DB2-7F01-D82CBB662588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15" creationId="{8AB39088-9F40-C7E5-4410-0C05B251180A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16" creationId="{506562BB-571C-E2DB-D166-0FA8D9F56A9C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17" creationId="{BDF594B1-49F9-2C27-F47E-429B9B48BB49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26" creationId="{38038CE0-60B9-6762-4BF5-075EB58AA121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27" creationId="{0370E01A-DE1C-2619-B16F-CF9EEBABE29C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28" creationId="{FB089672-9520-97EF-B193-855C1B37F115}"/>
          </ac:spMkLst>
        </pc:spChg>
        <pc:spChg chg="add mod">
          <ac:chgData name="Fu, Xinyuan (rdj4nv)" userId="209eecc1-5a55-47da-9008-71473fe32d19" providerId="ADAL" clId="{7236847A-EA33-41BF-BEA4-DA155A1A388C}" dt="2024-09-01T22:09:32.746" v="7760" actId="1076"/>
          <ac:spMkLst>
            <pc:docMk/>
            <pc:sldMk cId="666722202" sldId="396"/>
            <ac:spMk id="29" creationId="{A37F0059-ACF0-E587-A1C0-EE20FFBB89CF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30" creationId="{5F16E713-2413-594D-3666-1C2DCF8B7AA6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31" creationId="{85B3897D-7E49-A719-258B-1FC0211C795A}"/>
          </ac:spMkLst>
        </pc:spChg>
        <pc:spChg chg="add mod">
          <ac:chgData name="Fu, Xinyuan (rdj4nv)" userId="209eecc1-5a55-47da-9008-71473fe32d19" providerId="ADAL" clId="{7236847A-EA33-41BF-BEA4-DA155A1A388C}" dt="2024-09-01T22:03:43.758" v="7723"/>
          <ac:spMkLst>
            <pc:docMk/>
            <pc:sldMk cId="666722202" sldId="396"/>
            <ac:spMk id="32" creationId="{583806DF-F160-ABA3-882A-02BF419C6D10}"/>
          </ac:spMkLst>
        </pc:spChg>
        <pc:spChg chg="add del mod">
          <ac:chgData name="Fu, Xinyuan (rdj4nv)" userId="209eecc1-5a55-47da-9008-71473fe32d19" providerId="ADAL" clId="{7236847A-EA33-41BF-BEA4-DA155A1A388C}" dt="2024-09-01T22:07:41.959" v="7739" actId="478"/>
          <ac:spMkLst>
            <pc:docMk/>
            <pc:sldMk cId="666722202" sldId="396"/>
            <ac:spMk id="37" creationId="{FD2C7D10-9C33-75BB-07AC-782FA869EF15}"/>
          </ac:spMkLst>
        </pc:spChg>
        <pc:spChg chg="add del mod">
          <ac:chgData name="Fu, Xinyuan (rdj4nv)" userId="209eecc1-5a55-47da-9008-71473fe32d19" providerId="ADAL" clId="{7236847A-EA33-41BF-BEA4-DA155A1A388C}" dt="2024-09-01T22:08:08.967" v="7741" actId="478"/>
          <ac:spMkLst>
            <pc:docMk/>
            <pc:sldMk cId="666722202" sldId="396"/>
            <ac:spMk id="38" creationId="{470F0867-C0D3-B11A-FF3C-743F5247276E}"/>
          </ac:spMkLst>
        </pc:spChg>
        <pc:spChg chg="add mod">
          <ac:chgData name="Fu, Xinyuan (rdj4nv)" userId="209eecc1-5a55-47da-9008-71473fe32d19" providerId="ADAL" clId="{7236847A-EA33-41BF-BEA4-DA155A1A388C}" dt="2024-09-01T22:09:13.872" v="7753" actId="14100"/>
          <ac:spMkLst>
            <pc:docMk/>
            <pc:sldMk cId="666722202" sldId="396"/>
            <ac:spMk id="39" creationId="{33999496-ADD5-0CBB-A1BB-95FC08B05690}"/>
          </ac:spMkLst>
        </pc:spChg>
        <pc:spChg chg="add mod">
          <ac:chgData name="Fu, Xinyuan (rdj4nv)" userId="209eecc1-5a55-47da-9008-71473fe32d19" providerId="ADAL" clId="{7236847A-EA33-41BF-BEA4-DA155A1A388C}" dt="2024-09-01T22:09:26.373" v="7757" actId="14100"/>
          <ac:spMkLst>
            <pc:docMk/>
            <pc:sldMk cId="666722202" sldId="396"/>
            <ac:spMk id="40" creationId="{0886BFF0-C4E8-D1F9-3F0A-089D854B23C0}"/>
          </ac:spMkLst>
        </pc:spChg>
        <pc:spChg chg="add mod">
          <ac:chgData name="Fu, Xinyuan (rdj4nv)" userId="209eecc1-5a55-47da-9008-71473fe32d19" providerId="ADAL" clId="{7236847A-EA33-41BF-BEA4-DA155A1A388C}" dt="2024-09-01T22:09:39.449" v="7762" actId="14100"/>
          <ac:spMkLst>
            <pc:docMk/>
            <pc:sldMk cId="666722202" sldId="396"/>
            <ac:spMk id="41" creationId="{D4B8E6B8-4057-7C6C-BE49-54F1E40BF4D7}"/>
          </ac:spMkLst>
        </pc:spChg>
        <pc:spChg chg="add mod">
          <ac:chgData name="Fu, Xinyuan (rdj4nv)" userId="209eecc1-5a55-47da-9008-71473fe32d19" providerId="ADAL" clId="{7236847A-EA33-41BF-BEA4-DA155A1A388C}" dt="2024-09-01T22:59:37.240" v="8678" actId="1076"/>
          <ac:spMkLst>
            <pc:docMk/>
            <pc:sldMk cId="666722202" sldId="396"/>
            <ac:spMk id="42" creationId="{AD3061BB-785E-F8D3-D950-3AA234168067}"/>
          </ac:spMkLst>
        </pc:spChg>
        <pc:spChg chg="add mod">
          <ac:chgData name="Fu, Xinyuan (rdj4nv)" userId="209eecc1-5a55-47da-9008-71473fe32d19" providerId="ADAL" clId="{7236847A-EA33-41BF-BEA4-DA155A1A388C}" dt="2024-09-01T23:00:01.899" v="8687" actId="14100"/>
          <ac:spMkLst>
            <pc:docMk/>
            <pc:sldMk cId="666722202" sldId="396"/>
            <ac:spMk id="43" creationId="{DE7BF032-C504-65EE-1DC1-CC305F8940AE}"/>
          </ac:spMkLst>
        </pc:spChg>
        <pc:spChg chg="add mod">
          <ac:chgData name="Fu, Xinyuan (rdj4nv)" userId="209eecc1-5a55-47da-9008-71473fe32d19" providerId="ADAL" clId="{7236847A-EA33-41BF-BEA4-DA155A1A388C}" dt="2024-09-01T22:59:57.735" v="8686" actId="688"/>
          <ac:spMkLst>
            <pc:docMk/>
            <pc:sldMk cId="666722202" sldId="396"/>
            <ac:spMk id="44" creationId="{DC52A7A2-9BD3-548D-F3AA-BE67F56B4F44}"/>
          </ac:spMkLst>
        </pc:spChg>
        <pc:spChg chg="add mod">
          <ac:chgData name="Fu, Xinyuan (rdj4nv)" userId="209eecc1-5a55-47da-9008-71473fe32d19" providerId="ADAL" clId="{7236847A-EA33-41BF-BEA4-DA155A1A388C}" dt="2024-09-01T23:01:38.098" v="8765" actId="20577"/>
          <ac:spMkLst>
            <pc:docMk/>
            <pc:sldMk cId="666722202" sldId="396"/>
            <ac:spMk id="45" creationId="{BFA6BDB7-23F4-DDF2-5D22-788973728FA2}"/>
          </ac:spMkLst>
        </pc:spChg>
        <pc:spChg chg="add mod">
          <ac:chgData name="Fu, Xinyuan (rdj4nv)" userId="209eecc1-5a55-47da-9008-71473fe32d19" providerId="ADAL" clId="{7236847A-EA33-41BF-BEA4-DA155A1A388C}" dt="2024-09-01T23:02:27.496" v="8820" actId="20577"/>
          <ac:spMkLst>
            <pc:docMk/>
            <pc:sldMk cId="666722202" sldId="396"/>
            <ac:spMk id="46" creationId="{86A83348-725D-0705-9763-D461DBC096E4}"/>
          </ac:spMkLst>
        </pc:spChg>
        <pc:spChg chg="mod">
          <ac:chgData name="Fu, Xinyuan (rdj4nv)" userId="209eecc1-5a55-47da-9008-71473fe32d19" providerId="ADAL" clId="{7236847A-EA33-41BF-BEA4-DA155A1A388C}" dt="2024-09-02T05:42:26.836" v="19390" actId="20577"/>
          <ac:spMkLst>
            <pc:docMk/>
            <pc:sldMk cId="666722202" sldId="396"/>
            <ac:spMk id="73" creationId="{00000000-0000-0000-0000-000000000000}"/>
          </ac:spMkLst>
        </pc:sp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18" creationId="{BA9D0931-0C0D-E12D-97F6-784031179CAF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19" creationId="{2059AC1F-6C8B-53F6-8AE0-2D8527D1EEC5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20" creationId="{97A2D03B-66C9-A84C-82A4-D8A2A2BB44F6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21" creationId="{630BBA7B-548E-6FC5-1BC9-0B57E12856FB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22" creationId="{8B5D17E4-710C-C8CD-99D4-BE70F3BE989B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23" creationId="{62B4FC39-60CE-9084-B4A0-AB19E40F07FD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24" creationId="{A35C4E81-35D1-FFED-FE10-45B1B78F24C8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25" creationId="{6745D9E9-9335-CBD3-01F5-62AF851E30E6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33" creationId="{9D470380-2C45-D78A-02AC-9127ED4B0D88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34" creationId="{866C9B5F-5EE9-F1AB-3C1E-11C9244952B6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35" creationId="{53357B7C-A1C8-7886-E179-1A1869A6C2C2}"/>
          </ac:cxnSpMkLst>
        </pc:cxnChg>
        <pc:cxnChg chg="add mod">
          <ac:chgData name="Fu, Xinyuan (rdj4nv)" userId="209eecc1-5a55-47da-9008-71473fe32d19" providerId="ADAL" clId="{7236847A-EA33-41BF-BEA4-DA155A1A388C}" dt="2024-09-01T22:03:43.758" v="7723"/>
          <ac:cxnSpMkLst>
            <pc:docMk/>
            <pc:sldMk cId="666722202" sldId="396"/>
            <ac:cxnSpMk id="36" creationId="{D2836DDC-B094-5801-4F6C-C5A002CEDB10}"/>
          </ac:cxnSpMkLst>
        </pc:cxnChg>
      </pc:sldChg>
      <pc:sldChg chg="addSp delSp modSp add mod">
        <pc:chgData name="Fu, Xinyuan (rdj4nv)" userId="209eecc1-5a55-47da-9008-71473fe32d19" providerId="ADAL" clId="{7236847A-EA33-41BF-BEA4-DA155A1A388C}" dt="2024-09-02T05:42:41.945" v="19392" actId="20577"/>
        <pc:sldMkLst>
          <pc:docMk/>
          <pc:sldMk cId="370913145" sldId="397"/>
        </pc:sldMkLst>
        <pc:spChg chg="add mod">
          <ac:chgData name="Fu, Xinyuan (rdj4nv)" userId="209eecc1-5a55-47da-9008-71473fe32d19" providerId="ADAL" clId="{7236847A-EA33-41BF-BEA4-DA155A1A388C}" dt="2024-09-02T05:05:31.837" v="18196" actId="20577"/>
          <ac:spMkLst>
            <pc:docMk/>
            <pc:sldMk cId="370913145" sldId="397"/>
            <ac:spMk id="3" creationId="{E47CCF29-5D44-7050-F1FB-A03EB746F664}"/>
          </ac:spMkLst>
        </pc:spChg>
        <pc:spChg chg="del">
          <ac:chgData name="Fu, Xinyuan (rdj4nv)" userId="209eecc1-5a55-47da-9008-71473fe32d19" providerId="ADAL" clId="{7236847A-EA33-41BF-BEA4-DA155A1A388C}" dt="2024-09-01T23:25:48.196" v="9512" actId="478"/>
          <ac:spMkLst>
            <pc:docMk/>
            <pc:sldMk cId="370913145" sldId="397"/>
            <ac:spMk id="4" creationId="{3774B406-7E5B-6138-BC66-F637A02287DA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5" creationId="{0DFB58E5-14D8-24A9-BA2A-AC4EC0869E05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6" creationId="{BB3723D9-A273-E02D-ECDE-094F7907D4D4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7" creationId="{C8AD452F-7B9F-6AAE-2F78-29C9F2E244E0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8" creationId="{4B00D26F-AEAA-18A7-8CAC-2AC8BB5A907F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10" creationId="{A5BE03BB-CEB2-E4F1-46B7-BE1531A272CD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11" creationId="{38734388-5EF8-AD19-54B8-513E21377708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12" creationId="{A0C19F08-A147-71D0-5473-51760DE81451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13" creationId="{CD365495-A4CA-1D24-AC1E-99B9CF2BE2B6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14" creationId="{404C4EA8-4C4E-B5C8-46B9-DA555E483263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23" creationId="{7A077C45-3CCF-A08B-D367-B90068299C9A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24" creationId="{895CD789-71A7-4ADF-D58A-C1CC1E995F00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25" creationId="{41DD863A-43A9-5927-31A4-AC9D26F08348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26" creationId="{09A072DB-6A91-78B5-B1DD-D4B4888C3D77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27" creationId="{9AEB44DC-745F-7286-262E-7B960BFFDC16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28" creationId="{0B9E4B7D-ECAA-510E-439E-041BEA41AF88}"/>
          </ac:spMkLst>
        </pc:spChg>
        <pc:spChg chg="add del mod">
          <ac:chgData name="Fu, Xinyuan (rdj4nv)" userId="209eecc1-5a55-47da-9008-71473fe32d19" providerId="ADAL" clId="{7236847A-EA33-41BF-BEA4-DA155A1A388C}" dt="2024-09-02T00:09:35.398" v="10900" actId="478"/>
          <ac:spMkLst>
            <pc:docMk/>
            <pc:sldMk cId="370913145" sldId="397"/>
            <ac:spMk id="29" creationId="{C1427EA7-9BEB-103B-77A2-5864EB7F7702}"/>
          </ac:spMkLst>
        </pc:spChg>
        <pc:spChg chg="mod">
          <ac:chgData name="Fu, Xinyuan (rdj4nv)" userId="209eecc1-5a55-47da-9008-71473fe32d19" providerId="ADAL" clId="{7236847A-EA33-41BF-BEA4-DA155A1A388C}" dt="2024-09-02T05:42:41.945" v="19392" actId="20577"/>
          <ac:spMkLst>
            <pc:docMk/>
            <pc:sldMk cId="370913145" sldId="397"/>
            <ac:spMk id="73" creationId="{00000000-0000-0000-0000-000000000000}"/>
          </ac:spMkLst>
        </pc:sp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15" creationId="{394EE13B-76CF-EAB7-5A4C-19E93BEEA164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16" creationId="{3CE70B8C-816A-6D0E-3A76-B568A9C8FA85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17" creationId="{94E3A964-86A3-F33A-94DF-DFC56B75367C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18" creationId="{CA1F77A7-1C56-42C7-EE57-63C10750DA1F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19" creationId="{0485A51E-2F86-E62A-D9CD-B6A6E6DC05EA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20" creationId="{4F3CEE9E-E086-0CFC-D379-F559672F3649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21" creationId="{82736A47-8F45-8283-1F24-4B8EBD5A6CC6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22" creationId="{089752A4-9D68-9DDD-9295-DDC2518560F4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30" creationId="{BA1BD7F1-D71A-1288-F4DC-1C61F1C625DB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31" creationId="{2DD65709-37BA-7ABB-59E0-47E0CE54D055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32" creationId="{C7B0046A-C28E-2F0E-CDBF-8D7DAFCD2030}"/>
          </ac:cxnSpMkLst>
        </pc:cxnChg>
        <pc:cxnChg chg="add del mod">
          <ac:chgData name="Fu, Xinyuan (rdj4nv)" userId="209eecc1-5a55-47da-9008-71473fe32d19" providerId="ADAL" clId="{7236847A-EA33-41BF-BEA4-DA155A1A388C}" dt="2024-09-02T00:09:35.398" v="10900" actId="478"/>
          <ac:cxnSpMkLst>
            <pc:docMk/>
            <pc:sldMk cId="370913145" sldId="397"/>
            <ac:cxnSpMk id="33" creationId="{966EC6BA-6730-7B02-5C1D-6FE0386E4E81}"/>
          </ac:cxnSpMkLst>
        </pc:cxnChg>
      </pc:sldChg>
      <pc:sldChg chg="modSp add del mod">
        <pc:chgData name="Fu, Xinyuan (rdj4nv)" userId="209eecc1-5a55-47da-9008-71473fe32d19" providerId="ADAL" clId="{7236847A-EA33-41BF-BEA4-DA155A1A388C}" dt="2024-09-01T23:23:22.424" v="9511" actId="47"/>
        <pc:sldMkLst>
          <pc:docMk/>
          <pc:sldMk cId="2480169062" sldId="398"/>
        </pc:sldMkLst>
        <pc:spChg chg="mod">
          <ac:chgData name="Fu, Xinyuan (rdj4nv)" userId="209eecc1-5a55-47da-9008-71473fe32d19" providerId="ADAL" clId="{7236847A-EA33-41BF-BEA4-DA155A1A388C}" dt="2024-09-01T21:59:46.492" v="7681" actId="20577"/>
          <ac:spMkLst>
            <pc:docMk/>
            <pc:sldMk cId="2480169062" sldId="398"/>
            <ac:spMk id="4" creationId="{3774B406-7E5B-6138-BC66-F637A02287DA}"/>
          </ac:spMkLst>
        </pc:spChg>
      </pc:sldChg>
      <pc:sldChg chg="addSp delSp modSp add mod modAnim">
        <pc:chgData name="Fu, Xinyuan (rdj4nv)" userId="209eecc1-5a55-47da-9008-71473fe32d19" providerId="ADAL" clId="{7236847A-EA33-41BF-BEA4-DA155A1A388C}" dt="2024-09-02T05:42:45.166" v="19393" actId="20577"/>
        <pc:sldMkLst>
          <pc:docMk/>
          <pc:sldMk cId="3048209401" sldId="398"/>
        </pc:sldMkLst>
        <pc:spChg chg="del">
          <ac:chgData name="Fu, Xinyuan (rdj4nv)" userId="209eecc1-5a55-47da-9008-71473fe32d19" providerId="ADAL" clId="{7236847A-EA33-41BF-BEA4-DA155A1A388C}" dt="2024-09-02T00:15:46.361" v="11011" actId="478"/>
          <ac:spMkLst>
            <pc:docMk/>
            <pc:sldMk cId="3048209401" sldId="398"/>
            <ac:spMk id="3" creationId="{E47CCF29-5D44-7050-F1FB-A03EB746F664}"/>
          </ac:spMkLst>
        </pc:spChg>
        <pc:spChg chg="add del mod">
          <ac:chgData name="Fu, Xinyuan (rdj4nv)" userId="209eecc1-5a55-47da-9008-71473fe32d19" providerId="ADAL" clId="{7236847A-EA33-41BF-BEA4-DA155A1A388C}" dt="2024-09-02T00:21:15.227" v="11020" actId="478"/>
          <ac:spMkLst>
            <pc:docMk/>
            <pc:sldMk cId="3048209401" sldId="398"/>
            <ac:spMk id="4" creationId="{589F16E0-95D1-901F-9339-87990C85267F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5" creationId="{0DFB58E5-14D8-24A9-BA2A-AC4EC0869E05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6" creationId="{BB3723D9-A273-E02D-ECDE-094F7907D4D4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7" creationId="{C8AD452F-7B9F-6AAE-2F78-29C9F2E244E0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8" creationId="{4B00D26F-AEAA-18A7-8CAC-2AC8BB5A907F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10" creationId="{A5BE03BB-CEB2-E4F1-46B7-BE1531A272CD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11" creationId="{38734388-5EF8-AD19-54B8-513E21377708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12" creationId="{A0C19F08-A147-71D0-5473-51760DE81451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13" creationId="{CD365495-A4CA-1D24-AC1E-99B9CF2BE2B6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14" creationId="{404C4EA8-4C4E-B5C8-46B9-DA555E483263}"/>
          </ac:spMkLst>
        </pc:spChg>
        <pc:spChg chg="mod">
          <ac:chgData name="Fu, Xinyuan (rdj4nv)" userId="209eecc1-5a55-47da-9008-71473fe32d19" providerId="ADAL" clId="{7236847A-EA33-41BF-BEA4-DA155A1A388C}" dt="2024-09-02T00:27:12.776" v="11146" actId="1076"/>
          <ac:spMkLst>
            <pc:docMk/>
            <pc:sldMk cId="3048209401" sldId="398"/>
            <ac:spMk id="23" creationId="{7A077C45-3CCF-A08B-D367-B90068299C9A}"/>
          </ac:spMkLst>
        </pc:spChg>
        <pc:spChg chg="mod">
          <ac:chgData name="Fu, Xinyuan (rdj4nv)" userId="209eecc1-5a55-47da-9008-71473fe32d19" providerId="ADAL" clId="{7236847A-EA33-41BF-BEA4-DA155A1A388C}" dt="2024-09-02T00:28:42.680" v="11148" actId="1076"/>
          <ac:spMkLst>
            <pc:docMk/>
            <pc:sldMk cId="3048209401" sldId="398"/>
            <ac:spMk id="24" creationId="{895CD789-71A7-4ADF-D58A-C1CC1E995F00}"/>
          </ac:spMkLst>
        </pc:spChg>
        <pc:spChg chg="mod">
          <ac:chgData name="Fu, Xinyuan (rdj4nv)" userId="209eecc1-5a55-47da-9008-71473fe32d19" providerId="ADAL" clId="{7236847A-EA33-41BF-BEA4-DA155A1A388C}" dt="2024-09-02T00:28:37.305" v="11147" actId="1076"/>
          <ac:spMkLst>
            <pc:docMk/>
            <pc:sldMk cId="3048209401" sldId="398"/>
            <ac:spMk id="25" creationId="{41DD863A-43A9-5927-31A4-AC9D26F08348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26" creationId="{09A072DB-6A91-78B5-B1DD-D4B4888C3D77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27" creationId="{9AEB44DC-745F-7286-262E-7B960BFFDC16}"/>
          </ac:spMkLst>
        </pc:spChg>
        <pc:spChg chg="mod">
          <ac:chgData name="Fu, Xinyuan (rdj4nv)" userId="209eecc1-5a55-47da-9008-71473fe32d19" providerId="ADAL" clId="{7236847A-EA33-41BF-BEA4-DA155A1A388C}" dt="2024-09-02T00:22:03.902" v="11023" actId="1076"/>
          <ac:spMkLst>
            <pc:docMk/>
            <pc:sldMk cId="3048209401" sldId="398"/>
            <ac:spMk id="28" creationId="{0B9E4B7D-ECAA-510E-439E-041BEA41AF88}"/>
          </ac:spMkLst>
        </pc:spChg>
        <pc:spChg chg="mod">
          <ac:chgData name="Fu, Xinyuan (rdj4nv)" userId="209eecc1-5a55-47da-9008-71473fe32d19" providerId="ADAL" clId="{7236847A-EA33-41BF-BEA4-DA155A1A388C}" dt="2024-09-02T00:28:50.826" v="11149" actId="1076"/>
          <ac:spMkLst>
            <pc:docMk/>
            <pc:sldMk cId="3048209401" sldId="398"/>
            <ac:spMk id="29" creationId="{C1427EA7-9BEB-103B-77A2-5864EB7F7702}"/>
          </ac:spMkLst>
        </pc:spChg>
        <pc:spChg chg="add mod">
          <ac:chgData name="Fu, Xinyuan (rdj4nv)" userId="209eecc1-5a55-47da-9008-71473fe32d19" providerId="ADAL" clId="{7236847A-EA33-41BF-BEA4-DA155A1A388C}" dt="2024-09-02T05:05:53.126" v="18212" actId="20577"/>
          <ac:spMkLst>
            <pc:docMk/>
            <pc:sldMk cId="3048209401" sldId="398"/>
            <ac:spMk id="34" creationId="{2058281F-BF25-CE9F-0C0C-A5153A2DE78E}"/>
          </ac:spMkLst>
        </pc:spChg>
        <pc:spChg chg="add mod">
          <ac:chgData name="Fu, Xinyuan (rdj4nv)" userId="209eecc1-5a55-47da-9008-71473fe32d19" providerId="ADAL" clId="{7236847A-EA33-41BF-BEA4-DA155A1A388C}" dt="2024-09-02T01:09:41.424" v="11744" actId="207"/>
          <ac:spMkLst>
            <pc:docMk/>
            <pc:sldMk cId="3048209401" sldId="398"/>
            <ac:spMk id="35" creationId="{596790CA-E614-5184-430D-01D9EA5AD9B2}"/>
          </ac:spMkLst>
        </pc:spChg>
        <pc:spChg chg="add mod">
          <ac:chgData name="Fu, Xinyuan (rdj4nv)" userId="209eecc1-5a55-47da-9008-71473fe32d19" providerId="ADAL" clId="{7236847A-EA33-41BF-BEA4-DA155A1A388C}" dt="2024-09-02T00:58:34.626" v="11707" actId="207"/>
          <ac:spMkLst>
            <pc:docMk/>
            <pc:sldMk cId="3048209401" sldId="398"/>
            <ac:spMk id="58" creationId="{D7497D34-E5B1-ED31-938A-C491E066AEE6}"/>
          </ac:spMkLst>
        </pc:spChg>
        <pc:spChg chg="add mod">
          <ac:chgData name="Fu, Xinyuan (rdj4nv)" userId="209eecc1-5a55-47da-9008-71473fe32d19" providerId="ADAL" clId="{7236847A-EA33-41BF-BEA4-DA155A1A388C}" dt="2024-09-02T00:58:41.401" v="11708" actId="207"/>
          <ac:spMkLst>
            <pc:docMk/>
            <pc:sldMk cId="3048209401" sldId="398"/>
            <ac:spMk id="59" creationId="{3A057E21-D20B-5F22-9EFC-AF1E2DB1B802}"/>
          </ac:spMkLst>
        </pc:spChg>
        <pc:spChg chg="add mod">
          <ac:chgData name="Fu, Xinyuan (rdj4nv)" userId="209eecc1-5a55-47da-9008-71473fe32d19" providerId="ADAL" clId="{7236847A-EA33-41BF-BEA4-DA155A1A388C}" dt="2024-09-02T00:58:23.608" v="11705" actId="1076"/>
          <ac:spMkLst>
            <pc:docMk/>
            <pc:sldMk cId="3048209401" sldId="398"/>
            <ac:spMk id="60" creationId="{0F4DF40C-7F3A-E428-7A37-EB3896429956}"/>
          </ac:spMkLst>
        </pc:spChg>
        <pc:spChg chg="add mod">
          <ac:chgData name="Fu, Xinyuan (rdj4nv)" userId="209eecc1-5a55-47da-9008-71473fe32d19" providerId="ADAL" clId="{7236847A-EA33-41BF-BEA4-DA155A1A388C}" dt="2024-09-02T00:59:29.654" v="11711" actId="1076"/>
          <ac:spMkLst>
            <pc:docMk/>
            <pc:sldMk cId="3048209401" sldId="398"/>
            <ac:spMk id="61" creationId="{56C47848-D6E1-9863-BE0A-469AEC774774}"/>
          </ac:spMkLst>
        </pc:spChg>
        <pc:spChg chg="add mod">
          <ac:chgData name="Fu, Xinyuan (rdj4nv)" userId="209eecc1-5a55-47da-9008-71473fe32d19" providerId="ADAL" clId="{7236847A-EA33-41BF-BEA4-DA155A1A388C}" dt="2024-09-02T01:00:25.339" v="11720" actId="14100"/>
          <ac:spMkLst>
            <pc:docMk/>
            <pc:sldMk cId="3048209401" sldId="398"/>
            <ac:spMk id="66" creationId="{9A6E7B0E-FB94-9CEA-8072-88C5A626E468}"/>
          </ac:spMkLst>
        </pc:spChg>
        <pc:spChg chg="add mod">
          <ac:chgData name="Fu, Xinyuan (rdj4nv)" userId="209eecc1-5a55-47da-9008-71473fe32d19" providerId="ADAL" clId="{7236847A-EA33-41BF-BEA4-DA155A1A388C}" dt="2024-09-02T01:09:41.424" v="11744" actId="207"/>
          <ac:spMkLst>
            <pc:docMk/>
            <pc:sldMk cId="3048209401" sldId="398"/>
            <ac:spMk id="67" creationId="{8FB5C2D2-B19E-BEA6-B5DB-3D5E8D554624}"/>
          </ac:spMkLst>
        </pc:spChg>
        <pc:spChg chg="add mod">
          <ac:chgData name="Fu, Xinyuan (rdj4nv)" userId="209eecc1-5a55-47da-9008-71473fe32d19" providerId="ADAL" clId="{7236847A-EA33-41BF-BEA4-DA155A1A388C}" dt="2024-09-02T01:09:41.424" v="11744" actId="207"/>
          <ac:spMkLst>
            <pc:docMk/>
            <pc:sldMk cId="3048209401" sldId="398"/>
            <ac:spMk id="68" creationId="{89651A9B-7DE2-8805-822B-544992388268}"/>
          </ac:spMkLst>
        </pc:spChg>
        <pc:spChg chg="add mod">
          <ac:chgData name="Fu, Xinyuan (rdj4nv)" userId="209eecc1-5a55-47da-9008-71473fe32d19" providerId="ADAL" clId="{7236847A-EA33-41BF-BEA4-DA155A1A388C}" dt="2024-09-02T01:17:06.682" v="12077" actId="1076"/>
          <ac:spMkLst>
            <pc:docMk/>
            <pc:sldMk cId="3048209401" sldId="398"/>
            <ac:spMk id="69" creationId="{FEA17EE1-81C3-1023-E3EB-41AF22D8CF3A}"/>
          </ac:spMkLst>
        </pc:spChg>
        <pc:spChg chg="mod">
          <ac:chgData name="Fu, Xinyuan (rdj4nv)" userId="209eecc1-5a55-47da-9008-71473fe32d19" providerId="ADAL" clId="{7236847A-EA33-41BF-BEA4-DA155A1A388C}" dt="2024-09-02T05:42:45.166" v="19393" actId="20577"/>
          <ac:spMkLst>
            <pc:docMk/>
            <pc:sldMk cId="3048209401" sldId="398"/>
            <ac:spMk id="73" creationId="{00000000-0000-0000-0000-000000000000}"/>
          </ac:spMkLst>
        </pc:sp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15" creationId="{394EE13B-76CF-EAB7-5A4C-19E93BEEA164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16" creationId="{3CE70B8C-816A-6D0E-3A76-B568A9C8FA85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17" creationId="{94E3A964-86A3-F33A-94DF-DFC56B75367C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18" creationId="{CA1F77A7-1C56-42C7-EE57-63C10750DA1F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19" creationId="{0485A51E-2F86-E62A-D9CD-B6A6E6DC05EA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20" creationId="{4F3CEE9E-E086-0CFC-D379-F559672F3649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21" creationId="{82736A47-8F45-8283-1F24-4B8EBD5A6CC6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22" creationId="{089752A4-9D68-9DDD-9295-DDC2518560F4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30" creationId="{BA1BD7F1-D71A-1288-F4DC-1C61F1C625DB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31" creationId="{2DD65709-37BA-7ABB-59E0-47E0CE54D055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32" creationId="{C7B0046A-C28E-2F0E-CDBF-8D7DAFCD2030}"/>
          </ac:cxnSpMkLst>
        </pc:cxnChg>
        <pc:cxnChg chg="mod">
          <ac:chgData name="Fu, Xinyuan (rdj4nv)" userId="209eecc1-5a55-47da-9008-71473fe32d19" providerId="ADAL" clId="{7236847A-EA33-41BF-BEA4-DA155A1A388C}" dt="2024-09-02T00:22:03.902" v="11023" actId="1076"/>
          <ac:cxnSpMkLst>
            <pc:docMk/>
            <pc:sldMk cId="3048209401" sldId="398"/>
            <ac:cxnSpMk id="33" creationId="{966EC6BA-6730-7B02-5C1D-6FE0386E4E81}"/>
          </ac:cxnSpMkLst>
        </pc:cxnChg>
        <pc:cxnChg chg="add del">
          <ac:chgData name="Fu, Xinyuan (rdj4nv)" userId="209eecc1-5a55-47da-9008-71473fe32d19" providerId="ADAL" clId="{7236847A-EA33-41BF-BEA4-DA155A1A388C}" dt="2024-09-02T00:54:02.293" v="11676" actId="478"/>
          <ac:cxnSpMkLst>
            <pc:docMk/>
            <pc:sldMk cId="3048209401" sldId="398"/>
            <ac:cxnSpMk id="37" creationId="{34D2890F-DC5B-2EE5-E40A-CC3476AEC7D1}"/>
          </ac:cxnSpMkLst>
        </pc:cxnChg>
        <pc:cxnChg chg="add del mod">
          <ac:chgData name="Fu, Xinyuan (rdj4nv)" userId="209eecc1-5a55-47da-9008-71473fe32d19" providerId="ADAL" clId="{7236847A-EA33-41BF-BEA4-DA155A1A388C}" dt="2024-09-02T00:54:01.566" v="11675" actId="478"/>
          <ac:cxnSpMkLst>
            <pc:docMk/>
            <pc:sldMk cId="3048209401" sldId="398"/>
            <ac:cxnSpMk id="38" creationId="{627C0263-1DCA-7C76-3E0D-1989359B82BE}"/>
          </ac:cxnSpMkLst>
        </pc:cxnChg>
        <pc:cxnChg chg="add del mod">
          <ac:chgData name="Fu, Xinyuan (rdj4nv)" userId="209eecc1-5a55-47da-9008-71473fe32d19" providerId="ADAL" clId="{7236847A-EA33-41BF-BEA4-DA155A1A388C}" dt="2024-09-02T00:55:53.402" v="11686" actId="478"/>
          <ac:cxnSpMkLst>
            <pc:docMk/>
            <pc:sldMk cId="3048209401" sldId="398"/>
            <ac:cxnSpMk id="44" creationId="{A58A3483-82D5-3A06-98D3-54D34EBCB9A3}"/>
          </ac:cxnSpMkLst>
        </pc:cxnChg>
        <pc:cxnChg chg="add del mod">
          <ac:chgData name="Fu, Xinyuan (rdj4nv)" userId="209eecc1-5a55-47da-9008-71473fe32d19" providerId="ADAL" clId="{7236847A-EA33-41BF-BEA4-DA155A1A388C}" dt="2024-09-02T00:55:53.402" v="11686" actId="478"/>
          <ac:cxnSpMkLst>
            <pc:docMk/>
            <pc:sldMk cId="3048209401" sldId="398"/>
            <ac:cxnSpMk id="45" creationId="{396DFE21-7250-5793-D8F5-185F69FE84F8}"/>
          </ac:cxnSpMkLst>
        </pc:cxnChg>
        <pc:cxnChg chg="add del mod">
          <ac:chgData name="Fu, Xinyuan (rdj4nv)" userId="209eecc1-5a55-47da-9008-71473fe32d19" providerId="ADAL" clId="{7236847A-EA33-41BF-BEA4-DA155A1A388C}" dt="2024-09-02T00:55:53.402" v="11686" actId="478"/>
          <ac:cxnSpMkLst>
            <pc:docMk/>
            <pc:sldMk cId="3048209401" sldId="398"/>
            <ac:cxnSpMk id="48" creationId="{A7D2A0BF-E61A-BB56-DBB8-730397FCDF76}"/>
          </ac:cxnSpMkLst>
        </pc:cxnChg>
        <pc:cxnChg chg="add del mod">
          <ac:chgData name="Fu, Xinyuan (rdj4nv)" userId="209eecc1-5a55-47da-9008-71473fe32d19" providerId="ADAL" clId="{7236847A-EA33-41BF-BEA4-DA155A1A388C}" dt="2024-09-02T00:55:53.402" v="11686" actId="478"/>
          <ac:cxnSpMkLst>
            <pc:docMk/>
            <pc:sldMk cId="3048209401" sldId="398"/>
            <ac:cxnSpMk id="49" creationId="{1B415C74-B9D3-3259-165F-136C959A7843}"/>
          </ac:cxnSpMkLst>
        </pc:cxnChg>
        <pc:cxnChg chg="add mod">
          <ac:chgData name="Fu, Xinyuan (rdj4nv)" userId="209eecc1-5a55-47da-9008-71473fe32d19" providerId="ADAL" clId="{7236847A-EA33-41BF-BEA4-DA155A1A388C}" dt="2024-09-02T00:57:07.154" v="11698" actId="1582"/>
          <ac:cxnSpMkLst>
            <pc:docMk/>
            <pc:sldMk cId="3048209401" sldId="398"/>
            <ac:cxnSpMk id="51" creationId="{572FC52B-FA6C-5C51-80EA-B8075A80FCC6}"/>
          </ac:cxnSpMkLst>
        </pc:cxnChg>
        <pc:cxnChg chg="add mod">
          <ac:chgData name="Fu, Xinyuan (rdj4nv)" userId="209eecc1-5a55-47da-9008-71473fe32d19" providerId="ADAL" clId="{7236847A-EA33-41BF-BEA4-DA155A1A388C}" dt="2024-09-02T00:57:07.154" v="11698" actId="1582"/>
          <ac:cxnSpMkLst>
            <pc:docMk/>
            <pc:sldMk cId="3048209401" sldId="398"/>
            <ac:cxnSpMk id="53" creationId="{FE47F74B-FEC0-C28E-B2E6-CC9A1FCB5DDB}"/>
          </ac:cxnSpMkLst>
        </pc:cxnChg>
        <pc:cxnChg chg="add mod">
          <ac:chgData name="Fu, Xinyuan (rdj4nv)" userId="209eecc1-5a55-47da-9008-71473fe32d19" providerId="ADAL" clId="{7236847A-EA33-41BF-BEA4-DA155A1A388C}" dt="2024-09-02T00:57:07.154" v="11698" actId="1582"/>
          <ac:cxnSpMkLst>
            <pc:docMk/>
            <pc:sldMk cId="3048209401" sldId="398"/>
            <ac:cxnSpMk id="54" creationId="{1B99A13F-925B-708E-8CB3-BEC3F109136E}"/>
          </ac:cxnSpMkLst>
        </pc:cxnChg>
        <pc:cxnChg chg="add mod">
          <ac:chgData name="Fu, Xinyuan (rdj4nv)" userId="209eecc1-5a55-47da-9008-71473fe32d19" providerId="ADAL" clId="{7236847A-EA33-41BF-BEA4-DA155A1A388C}" dt="2024-09-02T00:57:07.154" v="11698" actId="1582"/>
          <ac:cxnSpMkLst>
            <pc:docMk/>
            <pc:sldMk cId="3048209401" sldId="398"/>
            <ac:cxnSpMk id="55" creationId="{1131B673-C448-251E-ED67-30CAF8991CF0}"/>
          </ac:cxnSpMkLst>
        </pc:cxnChg>
        <pc:cxnChg chg="add mod">
          <ac:chgData name="Fu, Xinyuan (rdj4nv)" userId="209eecc1-5a55-47da-9008-71473fe32d19" providerId="ADAL" clId="{7236847A-EA33-41BF-BEA4-DA155A1A388C}" dt="2024-09-02T00:57:07.154" v="11698" actId="1582"/>
          <ac:cxnSpMkLst>
            <pc:docMk/>
            <pc:sldMk cId="3048209401" sldId="398"/>
            <ac:cxnSpMk id="56" creationId="{A9A4E22A-C689-E92B-5F8C-3EE1F6A91B80}"/>
          </ac:cxnSpMkLst>
        </pc:cxnChg>
        <pc:cxnChg chg="add mod">
          <ac:chgData name="Fu, Xinyuan (rdj4nv)" userId="209eecc1-5a55-47da-9008-71473fe32d19" providerId="ADAL" clId="{7236847A-EA33-41BF-BEA4-DA155A1A388C}" dt="2024-09-02T00:57:07.154" v="11698" actId="1582"/>
          <ac:cxnSpMkLst>
            <pc:docMk/>
            <pc:sldMk cId="3048209401" sldId="398"/>
            <ac:cxnSpMk id="57" creationId="{2DD8235E-C0EC-B12D-8547-4C313513D3DA}"/>
          </ac:cxnSpMkLst>
        </pc:cxnChg>
        <pc:cxnChg chg="add mod">
          <ac:chgData name="Fu, Xinyuan (rdj4nv)" userId="209eecc1-5a55-47da-9008-71473fe32d19" providerId="ADAL" clId="{7236847A-EA33-41BF-BEA4-DA155A1A388C}" dt="2024-09-02T00:59:45.969" v="11715" actId="1076"/>
          <ac:cxnSpMkLst>
            <pc:docMk/>
            <pc:sldMk cId="3048209401" sldId="398"/>
            <ac:cxnSpMk id="62" creationId="{7744758E-F8F1-3473-DC24-88019CE7D322}"/>
          </ac:cxnSpMkLst>
        </pc:cxnChg>
        <pc:cxnChg chg="add mod">
          <ac:chgData name="Fu, Xinyuan (rdj4nv)" userId="209eecc1-5a55-47da-9008-71473fe32d19" providerId="ADAL" clId="{7236847A-EA33-41BF-BEA4-DA155A1A388C}" dt="2024-09-02T00:59:49.895" v="11716" actId="1076"/>
          <ac:cxnSpMkLst>
            <pc:docMk/>
            <pc:sldMk cId="3048209401" sldId="398"/>
            <ac:cxnSpMk id="63" creationId="{BDA3C4BC-517A-4B6A-D3BA-72B68A48EFB2}"/>
          </ac:cxnSpMkLst>
        </pc:cxnChg>
      </pc:sldChg>
      <pc:sldChg chg="addSp delSp modSp add mod modAnim">
        <pc:chgData name="Fu, Xinyuan (rdj4nv)" userId="209eecc1-5a55-47da-9008-71473fe32d19" providerId="ADAL" clId="{7236847A-EA33-41BF-BEA4-DA155A1A388C}" dt="2024-09-02T05:42:48.343" v="19394" actId="20577"/>
        <pc:sldMkLst>
          <pc:docMk/>
          <pc:sldMk cId="1275311898" sldId="399"/>
        </pc:sldMkLst>
        <pc:spChg chg="add del mod">
          <ac:chgData name="Fu, Xinyuan (rdj4nv)" userId="209eecc1-5a55-47da-9008-71473fe32d19" providerId="ADAL" clId="{7236847A-EA33-41BF-BEA4-DA155A1A388C}" dt="2024-09-02T01:20:39.983" v="12080" actId="478"/>
          <ac:spMkLst>
            <pc:docMk/>
            <pc:sldMk cId="1275311898" sldId="399"/>
            <ac:spMk id="2" creationId="{C263615E-F0B9-DC66-F560-6EA1894EAE10}"/>
          </ac:spMkLst>
        </pc:spChg>
        <pc:spChg chg="add mod">
          <ac:chgData name="Fu, Xinyuan (rdj4nv)" userId="209eecc1-5a55-47da-9008-71473fe32d19" providerId="ADAL" clId="{7236847A-EA33-41BF-BEA4-DA155A1A388C}" dt="2024-09-02T01:21:05.216" v="12084" actId="14100"/>
          <ac:spMkLst>
            <pc:docMk/>
            <pc:sldMk cId="1275311898" sldId="399"/>
            <ac:spMk id="3" creationId="{7706EACF-63B4-D37C-E962-1C58FD107513}"/>
          </ac:spMkLst>
        </pc:spChg>
        <pc:spChg chg="add mod">
          <ac:chgData name="Fu, Xinyuan (rdj4nv)" userId="209eecc1-5a55-47da-9008-71473fe32d19" providerId="ADAL" clId="{7236847A-EA33-41BF-BEA4-DA155A1A388C}" dt="2024-09-02T01:11:07.159" v="11753"/>
          <ac:spMkLst>
            <pc:docMk/>
            <pc:sldMk cId="1275311898" sldId="399"/>
            <ac:spMk id="4" creationId="{4B9E07B2-F277-6853-B26D-07F2A89F796A}"/>
          </ac:spMkLst>
        </pc:spChg>
        <pc:spChg chg="mod">
          <ac:chgData name="Fu, Xinyuan (rdj4nv)" userId="209eecc1-5a55-47da-9008-71473fe32d19" providerId="ADAL" clId="{7236847A-EA33-41BF-BEA4-DA155A1A388C}" dt="2024-09-02T01:21:28.656" v="12088" actId="313"/>
          <ac:spMkLst>
            <pc:docMk/>
            <pc:sldMk cId="1275311898" sldId="399"/>
            <ac:spMk id="12" creationId="{A0C19F08-A147-71D0-5473-51760DE81451}"/>
          </ac:spMkLst>
        </pc:spChg>
        <pc:spChg chg="mod">
          <ac:chgData name="Fu, Xinyuan (rdj4nv)" userId="209eecc1-5a55-47da-9008-71473fe32d19" providerId="ADAL" clId="{7236847A-EA33-41BF-BEA4-DA155A1A388C}" dt="2024-09-02T01:21:32.092" v="12091" actId="313"/>
          <ac:spMkLst>
            <pc:docMk/>
            <pc:sldMk cId="1275311898" sldId="399"/>
            <ac:spMk id="13" creationId="{CD365495-A4CA-1D24-AC1E-99B9CF2BE2B6}"/>
          </ac:spMkLst>
        </pc:spChg>
        <pc:spChg chg="mod">
          <ac:chgData name="Fu, Xinyuan (rdj4nv)" userId="209eecc1-5a55-47da-9008-71473fe32d19" providerId="ADAL" clId="{7236847A-EA33-41BF-BEA4-DA155A1A388C}" dt="2024-09-02T01:21:34.856" v="12094" actId="313"/>
          <ac:spMkLst>
            <pc:docMk/>
            <pc:sldMk cId="1275311898" sldId="399"/>
            <ac:spMk id="27" creationId="{9AEB44DC-745F-7286-262E-7B960BFFDC16}"/>
          </ac:spMkLst>
        </pc:spChg>
        <pc:spChg chg="mod">
          <ac:chgData name="Fu, Xinyuan (rdj4nv)" userId="209eecc1-5a55-47da-9008-71473fe32d19" providerId="ADAL" clId="{7236847A-EA33-41BF-BEA4-DA155A1A388C}" dt="2024-09-02T01:21:38.980" v="12097" actId="313"/>
          <ac:spMkLst>
            <pc:docMk/>
            <pc:sldMk cId="1275311898" sldId="399"/>
            <ac:spMk id="28" creationId="{0B9E4B7D-ECAA-510E-439E-041BEA41AF88}"/>
          </ac:spMkLst>
        </pc:spChg>
        <pc:spChg chg="mod">
          <ac:chgData name="Fu, Xinyuan (rdj4nv)" userId="209eecc1-5a55-47da-9008-71473fe32d19" providerId="ADAL" clId="{7236847A-EA33-41BF-BEA4-DA155A1A388C}" dt="2024-09-02T05:05:59.895" v="18216" actId="20577"/>
          <ac:spMkLst>
            <pc:docMk/>
            <pc:sldMk cId="1275311898" sldId="399"/>
            <ac:spMk id="34" creationId="{2058281F-BF25-CE9F-0C0C-A5153A2DE78E}"/>
          </ac:spMkLst>
        </pc:spChg>
        <pc:spChg chg="mod">
          <ac:chgData name="Fu, Xinyuan (rdj4nv)" userId="209eecc1-5a55-47da-9008-71473fe32d19" providerId="ADAL" clId="{7236847A-EA33-41BF-BEA4-DA155A1A388C}" dt="2024-09-02T01:10:17.446" v="11745" actId="196"/>
          <ac:spMkLst>
            <pc:docMk/>
            <pc:sldMk cId="1275311898" sldId="399"/>
            <ac:spMk id="35" creationId="{596790CA-E614-5184-430D-01D9EA5AD9B2}"/>
          </ac:spMkLst>
        </pc:spChg>
        <pc:spChg chg="add mod">
          <ac:chgData name="Fu, Xinyuan (rdj4nv)" userId="209eecc1-5a55-47da-9008-71473fe32d19" providerId="ADAL" clId="{7236847A-EA33-41BF-BEA4-DA155A1A388C}" dt="2024-09-02T01:17:13.493" v="12079" actId="1076"/>
          <ac:spMkLst>
            <pc:docMk/>
            <pc:sldMk cId="1275311898" sldId="399"/>
            <ac:spMk id="36" creationId="{736E5290-CEED-3D60-C1E5-C0FEA35319A2}"/>
          </ac:spMkLst>
        </pc:spChg>
        <pc:spChg chg="add mod">
          <ac:chgData name="Fu, Xinyuan (rdj4nv)" userId="209eecc1-5a55-47da-9008-71473fe32d19" providerId="ADAL" clId="{7236847A-EA33-41BF-BEA4-DA155A1A388C}" dt="2024-09-02T01:20:56.610" v="12083" actId="14100"/>
          <ac:spMkLst>
            <pc:docMk/>
            <pc:sldMk cId="1275311898" sldId="399"/>
            <ac:spMk id="37" creationId="{3E73546F-9F22-615C-2FBB-9A29370B3C68}"/>
          </ac:spMkLst>
        </pc:spChg>
        <pc:spChg chg="del">
          <ac:chgData name="Fu, Xinyuan (rdj4nv)" userId="209eecc1-5a55-47da-9008-71473fe32d19" providerId="ADAL" clId="{7236847A-EA33-41BF-BEA4-DA155A1A388C}" dt="2024-09-02T01:21:11.828" v="12085" actId="478"/>
          <ac:spMkLst>
            <pc:docMk/>
            <pc:sldMk cId="1275311898" sldId="399"/>
            <ac:spMk id="61" creationId="{56C47848-D6E1-9863-BE0A-469AEC774774}"/>
          </ac:spMkLst>
        </pc:spChg>
        <pc:spChg chg="mod">
          <ac:chgData name="Fu, Xinyuan (rdj4nv)" userId="209eecc1-5a55-47da-9008-71473fe32d19" providerId="ADAL" clId="{7236847A-EA33-41BF-BEA4-DA155A1A388C}" dt="2024-09-02T01:10:42.216" v="11750" actId="1076"/>
          <ac:spMkLst>
            <pc:docMk/>
            <pc:sldMk cId="1275311898" sldId="399"/>
            <ac:spMk id="66" creationId="{9A6E7B0E-FB94-9CEA-8072-88C5A626E468}"/>
          </ac:spMkLst>
        </pc:spChg>
        <pc:spChg chg="mod">
          <ac:chgData name="Fu, Xinyuan (rdj4nv)" userId="209eecc1-5a55-47da-9008-71473fe32d19" providerId="ADAL" clId="{7236847A-EA33-41BF-BEA4-DA155A1A388C}" dt="2024-09-02T01:10:20.635" v="11746" actId="196"/>
          <ac:spMkLst>
            <pc:docMk/>
            <pc:sldMk cId="1275311898" sldId="399"/>
            <ac:spMk id="67" creationId="{8FB5C2D2-B19E-BEA6-B5DB-3D5E8D554624}"/>
          </ac:spMkLst>
        </pc:spChg>
        <pc:spChg chg="mod">
          <ac:chgData name="Fu, Xinyuan (rdj4nv)" userId="209eecc1-5a55-47da-9008-71473fe32d19" providerId="ADAL" clId="{7236847A-EA33-41BF-BEA4-DA155A1A388C}" dt="2024-09-02T01:10:24.118" v="11747" actId="196"/>
          <ac:spMkLst>
            <pc:docMk/>
            <pc:sldMk cId="1275311898" sldId="399"/>
            <ac:spMk id="68" creationId="{89651A9B-7DE2-8805-822B-544992388268}"/>
          </ac:spMkLst>
        </pc:spChg>
        <pc:spChg chg="mod">
          <ac:chgData name="Fu, Xinyuan (rdj4nv)" userId="209eecc1-5a55-47da-9008-71473fe32d19" providerId="ADAL" clId="{7236847A-EA33-41BF-BEA4-DA155A1A388C}" dt="2024-09-02T05:42:48.343" v="19394" actId="20577"/>
          <ac:spMkLst>
            <pc:docMk/>
            <pc:sldMk cId="1275311898" sldId="399"/>
            <ac:spMk id="73" creationId="{00000000-0000-0000-0000-000000000000}"/>
          </ac:spMkLst>
        </pc:spChg>
      </pc:sldChg>
      <pc:sldChg chg="addSp delSp modSp add mod">
        <pc:chgData name="Fu, Xinyuan (rdj4nv)" userId="209eecc1-5a55-47da-9008-71473fe32d19" providerId="ADAL" clId="{7236847A-EA33-41BF-BEA4-DA155A1A388C}" dt="2024-09-02T05:42:56.381" v="19395" actId="20577"/>
        <pc:sldMkLst>
          <pc:docMk/>
          <pc:sldMk cId="635762463" sldId="400"/>
        </pc:sldMkLst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2" creationId="{C263615E-F0B9-DC66-F560-6EA1894EAE10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3" creationId="{7706EACF-63B4-D37C-E962-1C58FD107513}"/>
          </ac:spMkLst>
        </pc:spChg>
        <pc:spChg chg="add mod">
          <ac:chgData name="Fu, Xinyuan (rdj4nv)" userId="209eecc1-5a55-47da-9008-71473fe32d19" providerId="ADAL" clId="{7236847A-EA33-41BF-BEA4-DA155A1A388C}" dt="2024-09-02T01:27:26.302" v="12563" actId="1076"/>
          <ac:spMkLst>
            <pc:docMk/>
            <pc:sldMk cId="635762463" sldId="400"/>
            <ac:spMk id="4" creationId="{391241F6-4AB2-D837-049F-047C1AD638B0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5" creationId="{0DFB58E5-14D8-24A9-BA2A-AC4EC0869E05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6" creationId="{BB3723D9-A273-E02D-ECDE-094F7907D4D4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7" creationId="{C8AD452F-7B9F-6AAE-2F78-29C9F2E244E0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8" creationId="{4B00D26F-AEAA-18A7-8CAC-2AC8BB5A907F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10" creationId="{A5BE03BB-CEB2-E4F1-46B7-BE1531A272CD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11" creationId="{38734388-5EF8-AD19-54B8-513E21377708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12" creationId="{A0C19F08-A147-71D0-5473-51760DE81451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13" creationId="{CD365495-A4CA-1D24-AC1E-99B9CF2BE2B6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14" creationId="{404C4EA8-4C4E-B5C8-46B9-DA555E483263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23" creationId="{7A077C45-3CCF-A08B-D367-B90068299C9A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24" creationId="{895CD789-71A7-4ADF-D58A-C1CC1E995F00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25" creationId="{41DD863A-43A9-5927-31A4-AC9D26F08348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26" creationId="{09A072DB-6A91-78B5-B1DD-D4B4888C3D77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27" creationId="{9AEB44DC-745F-7286-262E-7B960BFFDC16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28" creationId="{0B9E4B7D-ECAA-510E-439E-041BEA41AF88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29" creationId="{C1427EA7-9BEB-103B-77A2-5864EB7F7702}"/>
          </ac:spMkLst>
        </pc:spChg>
        <pc:spChg chg="mod">
          <ac:chgData name="Fu, Xinyuan (rdj4nv)" userId="209eecc1-5a55-47da-9008-71473fe32d19" providerId="ADAL" clId="{7236847A-EA33-41BF-BEA4-DA155A1A388C}" dt="2024-09-02T01:39:15.855" v="12892" actId="20577"/>
          <ac:spMkLst>
            <pc:docMk/>
            <pc:sldMk cId="635762463" sldId="400"/>
            <ac:spMk id="34" creationId="{2058281F-BF25-CE9F-0C0C-A5153A2DE78E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35" creationId="{596790CA-E614-5184-430D-01D9EA5AD9B2}"/>
          </ac:spMkLst>
        </pc:spChg>
        <pc:spChg chg="add mod">
          <ac:chgData name="Fu, Xinyuan (rdj4nv)" userId="209eecc1-5a55-47da-9008-71473fe32d19" providerId="ADAL" clId="{7236847A-EA33-41BF-BEA4-DA155A1A388C}" dt="2024-09-02T01:37:10.540" v="12802" actId="20577"/>
          <ac:spMkLst>
            <pc:docMk/>
            <pc:sldMk cId="635762463" sldId="400"/>
            <ac:spMk id="38" creationId="{C10B5EA8-39B0-985E-F696-95AFEC67CCF9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58" creationId="{D7497D34-E5B1-ED31-938A-C491E066AEE6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59" creationId="{3A057E21-D20B-5F22-9EFC-AF1E2DB1B802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60" creationId="{0F4DF40C-7F3A-E428-7A37-EB3896429956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61" creationId="{56C47848-D6E1-9863-BE0A-469AEC774774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66" creationId="{9A6E7B0E-FB94-9CEA-8072-88C5A626E468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67" creationId="{8FB5C2D2-B19E-BEA6-B5DB-3D5E8D554624}"/>
          </ac:spMkLst>
        </pc:spChg>
        <pc:spChg chg="del">
          <ac:chgData name="Fu, Xinyuan (rdj4nv)" userId="209eecc1-5a55-47da-9008-71473fe32d19" providerId="ADAL" clId="{7236847A-EA33-41BF-BEA4-DA155A1A388C}" dt="2024-09-02T01:16:23.369" v="12057" actId="478"/>
          <ac:spMkLst>
            <pc:docMk/>
            <pc:sldMk cId="635762463" sldId="400"/>
            <ac:spMk id="68" creationId="{89651A9B-7DE2-8805-822B-544992388268}"/>
          </ac:spMkLst>
        </pc:spChg>
        <pc:spChg chg="mod">
          <ac:chgData name="Fu, Xinyuan (rdj4nv)" userId="209eecc1-5a55-47da-9008-71473fe32d19" providerId="ADAL" clId="{7236847A-EA33-41BF-BEA4-DA155A1A388C}" dt="2024-09-02T05:42:56.381" v="19395" actId="20577"/>
          <ac:spMkLst>
            <pc:docMk/>
            <pc:sldMk cId="635762463" sldId="400"/>
            <ac:spMk id="73" creationId="{00000000-0000-0000-0000-000000000000}"/>
          </ac:spMkLst>
        </pc:spChg>
        <pc:picChg chg="add mod">
          <ac:chgData name="Fu, Xinyuan (rdj4nv)" userId="209eecc1-5a55-47da-9008-71473fe32d19" providerId="ADAL" clId="{7236847A-EA33-41BF-BEA4-DA155A1A388C}" dt="2024-09-02T01:39:01.811" v="12862" actId="1076"/>
          <ac:picMkLst>
            <pc:docMk/>
            <pc:sldMk cId="635762463" sldId="400"/>
            <ac:picMk id="37" creationId="{A5C49EC1-6F4D-3325-BCC6-42086ACFABA2}"/>
          </ac:picMkLst>
        </pc:picChg>
        <pc:picChg chg="add del">
          <ac:chgData name="Fu, Xinyuan (rdj4nv)" userId="209eecc1-5a55-47da-9008-71473fe32d19" providerId="ADAL" clId="{7236847A-EA33-41BF-BEA4-DA155A1A388C}" dt="2024-09-02T01:33:18.590" v="12612" actId="22"/>
          <ac:picMkLst>
            <pc:docMk/>
            <pc:sldMk cId="635762463" sldId="400"/>
            <ac:picMk id="40" creationId="{1737D556-D1CC-14AF-3F9F-6F81E69EBD91}"/>
          </ac:picMkLst>
        </pc:pic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15" creationId="{394EE13B-76CF-EAB7-5A4C-19E93BEEA164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16" creationId="{3CE70B8C-816A-6D0E-3A76-B568A9C8FA85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17" creationId="{94E3A964-86A3-F33A-94DF-DFC56B75367C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18" creationId="{CA1F77A7-1C56-42C7-EE57-63C10750DA1F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19" creationId="{0485A51E-2F86-E62A-D9CD-B6A6E6DC05EA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20" creationId="{4F3CEE9E-E086-0CFC-D379-F559672F3649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21" creationId="{82736A47-8F45-8283-1F24-4B8EBD5A6CC6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22" creationId="{089752A4-9D68-9DDD-9295-DDC2518560F4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30" creationId="{BA1BD7F1-D71A-1288-F4DC-1C61F1C625DB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31" creationId="{2DD65709-37BA-7ABB-59E0-47E0CE54D055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32" creationId="{C7B0046A-C28E-2F0E-CDBF-8D7DAFCD2030}"/>
          </ac:cxnSpMkLst>
        </pc:cxnChg>
        <pc:cxnChg chg="del mod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33" creationId="{966EC6BA-6730-7B02-5C1D-6FE0386E4E81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51" creationId="{572FC52B-FA6C-5C51-80EA-B8075A80FCC6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53" creationId="{FE47F74B-FEC0-C28E-B2E6-CC9A1FCB5DDB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54" creationId="{1B99A13F-925B-708E-8CB3-BEC3F109136E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55" creationId="{1131B673-C448-251E-ED67-30CAF8991CF0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56" creationId="{A9A4E22A-C689-E92B-5F8C-3EE1F6A91B80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57" creationId="{2DD8235E-C0EC-B12D-8547-4C313513D3DA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62" creationId="{7744758E-F8F1-3473-DC24-88019CE7D322}"/>
          </ac:cxnSpMkLst>
        </pc:cxnChg>
        <pc:cxnChg chg="del">
          <ac:chgData name="Fu, Xinyuan (rdj4nv)" userId="209eecc1-5a55-47da-9008-71473fe32d19" providerId="ADAL" clId="{7236847A-EA33-41BF-BEA4-DA155A1A388C}" dt="2024-09-02T01:16:23.369" v="12057" actId="478"/>
          <ac:cxnSpMkLst>
            <pc:docMk/>
            <pc:sldMk cId="635762463" sldId="400"/>
            <ac:cxnSpMk id="63" creationId="{BDA3C4BC-517A-4B6A-D3BA-72B68A48EFB2}"/>
          </ac:cxnSpMkLst>
        </pc:cxnChg>
      </pc:sldChg>
      <pc:sldChg chg="addSp delSp modSp add mod modNotesTx">
        <pc:chgData name="Fu, Xinyuan (rdj4nv)" userId="209eecc1-5a55-47da-9008-71473fe32d19" providerId="ADAL" clId="{7236847A-EA33-41BF-BEA4-DA155A1A388C}" dt="2024-09-02T05:43:00.327" v="19396" actId="20577"/>
        <pc:sldMkLst>
          <pc:docMk/>
          <pc:sldMk cId="40902081" sldId="401"/>
        </pc:sldMkLst>
        <pc:spChg chg="add mod">
          <ac:chgData name="Fu, Xinyuan (rdj4nv)" userId="209eecc1-5a55-47da-9008-71473fe32d19" providerId="ADAL" clId="{7236847A-EA33-41BF-BEA4-DA155A1A388C}" dt="2024-09-02T02:09:54.468" v="14461" actId="20577"/>
          <ac:spMkLst>
            <pc:docMk/>
            <pc:sldMk cId="40902081" sldId="401"/>
            <ac:spMk id="2" creationId="{F3968800-9B33-AC8D-1BF3-795257CB080E}"/>
          </ac:spMkLst>
        </pc:spChg>
        <pc:spChg chg="mod">
          <ac:chgData name="Fu, Xinyuan (rdj4nv)" userId="209eecc1-5a55-47da-9008-71473fe32d19" providerId="ADAL" clId="{7236847A-EA33-41BF-BEA4-DA155A1A388C}" dt="2024-09-02T02:05:15.402" v="14278" actId="20577"/>
          <ac:spMkLst>
            <pc:docMk/>
            <pc:sldMk cId="40902081" sldId="401"/>
            <ac:spMk id="34" creationId="{2058281F-BF25-CE9F-0C0C-A5153A2DE78E}"/>
          </ac:spMkLst>
        </pc:spChg>
        <pc:spChg chg="del">
          <ac:chgData name="Fu, Xinyuan (rdj4nv)" userId="209eecc1-5a55-47da-9008-71473fe32d19" providerId="ADAL" clId="{7236847A-EA33-41BF-BEA4-DA155A1A388C}" dt="2024-09-02T01:42:08.417" v="12894" actId="478"/>
          <ac:spMkLst>
            <pc:docMk/>
            <pc:sldMk cId="40902081" sldId="401"/>
            <ac:spMk id="38" creationId="{C10B5EA8-39B0-985E-F696-95AFEC67CCF9}"/>
          </ac:spMkLst>
        </pc:spChg>
        <pc:spChg chg="mod">
          <ac:chgData name="Fu, Xinyuan (rdj4nv)" userId="209eecc1-5a55-47da-9008-71473fe32d19" providerId="ADAL" clId="{7236847A-EA33-41BF-BEA4-DA155A1A388C}" dt="2024-09-02T05:43:00.327" v="19396" actId="20577"/>
          <ac:spMkLst>
            <pc:docMk/>
            <pc:sldMk cId="40902081" sldId="401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7236847A-EA33-41BF-BEA4-DA155A1A388C}" dt="2024-09-02T01:42:09.051" v="12895" actId="478"/>
          <ac:picMkLst>
            <pc:docMk/>
            <pc:sldMk cId="40902081" sldId="401"/>
            <ac:picMk id="37" creationId="{A5C49EC1-6F4D-3325-BCC6-42086ACFABA2}"/>
          </ac:picMkLst>
        </pc:picChg>
      </pc:sldChg>
      <pc:sldChg chg="delSp modSp add mod">
        <pc:chgData name="Fu, Xinyuan (rdj4nv)" userId="209eecc1-5a55-47da-9008-71473fe32d19" providerId="ADAL" clId="{7236847A-EA33-41BF-BEA4-DA155A1A388C}" dt="2024-09-02T05:43:21.938" v="19398" actId="20577"/>
        <pc:sldMkLst>
          <pc:docMk/>
          <pc:sldMk cId="1536107352" sldId="402"/>
        </pc:sldMkLst>
        <pc:spChg chg="del">
          <ac:chgData name="Fu, Xinyuan (rdj4nv)" userId="209eecc1-5a55-47da-9008-71473fe32d19" providerId="ADAL" clId="{7236847A-EA33-41BF-BEA4-DA155A1A388C}" dt="2024-09-02T02:11:30.486" v="14500" actId="478"/>
          <ac:spMkLst>
            <pc:docMk/>
            <pc:sldMk cId="1536107352" sldId="402"/>
            <ac:spMk id="2" creationId="{F3968800-9B33-AC8D-1BF3-795257CB080E}"/>
          </ac:spMkLst>
        </pc:spChg>
        <pc:spChg chg="del mod">
          <ac:chgData name="Fu, Xinyuan (rdj4nv)" userId="209eecc1-5a55-47da-9008-71473fe32d19" providerId="ADAL" clId="{7236847A-EA33-41BF-BEA4-DA155A1A388C}" dt="2024-09-02T02:23:47.572" v="14628" actId="478"/>
          <ac:spMkLst>
            <pc:docMk/>
            <pc:sldMk cId="1536107352" sldId="402"/>
            <ac:spMk id="4" creationId="{391241F6-4AB2-D837-049F-047C1AD638B0}"/>
          </ac:spMkLst>
        </pc:spChg>
        <pc:spChg chg="mod">
          <ac:chgData name="Fu, Xinyuan (rdj4nv)" userId="209eecc1-5a55-47da-9008-71473fe32d19" providerId="ADAL" clId="{7236847A-EA33-41BF-BEA4-DA155A1A388C}" dt="2024-09-02T03:43:40.563" v="16307" actId="20577"/>
          <ac:spMkLst>
            <pc:docMk/>
            <pc:sldMk cId="1536107352" sldId="402"/>
            <ac:spMk id="34" creationId="{2058281F-BF25-CE9F-0C0C-A5153A2DE78E}"/>
          </ac:spMkLst>
        </pc:spChg>
        <pc:spChg chg="mod">
          <ac:chgData name="Fu, Xinyuan (rdj4nv)" userId="209eecc1-5a55-47da-9008-71473fe32d19" providerId="ADAL" clId="{7236847A-EA33-41BF-BEA4-DA155A1A388C}" dt="2024-09-02T05:43:21.938" v="19398" actId="20577"/>
          <ac:spMkLst>
            <pc:docMk/>
            <pc:sldMk cId="1536107352" sldId="402"/>
            <ac:spMk id="73" creationId="{00000000-0000-0000-0000-000000000000}"/>
          </ac:spMkLst>
        </pc:spChg>
      </pc:sldChg>
      <pc:sldChg chg="addSp delSp modSp add mod">
        <pc:chgData name="Fu, Xinyuan (rdj4nv)" userId="209eecc1-5a55-47da-9008-71473fe32d19" providerId="ADAL" clId="{7236847A-EA33-41BF-BEA4-DA155A1A388C}" dt="2024-09-02T05:43:24.987" v="19399" actId="20577"/>
        <pc:sldMkLst>
          <pc:docMk/>
          <pc:sldMk cId="1361678462" sldId="403"/>
        </pc:sldMkLst>
        <pc:spChg chg="add mod">
          <ac:chgData name="Fu, Xinyuan (rdj4nv)" userId="209eecc1-5a55-47da-9008-71473fe32d19" providerId="ADAL" clId="{7236847A-EA33-41BF-BEA4-DA155A1A388C}" dt="2024-09-02T02:23:44.376" v="14627"/>
          <ac:spMkLst>
            <pc:docMk/>
            <pc:sldMk cId="1361678462" sldId="403"/>
            <ac:spMk id="2" creationId="{FA1B04EA-5248-79F9-A189-94C0D5621F18}"/>
          </ac:spMkLst>
        </pc:spChg>
        <pc:spChg chg="del">
          <ac:chgData name="Fu, Xinyuan (rdj4nv)" userId="209eecc1-5a55-47da-9008-71473fe32d19" providerId="ADAL" clId="{7236847A-EA33-41BF-BEA4-DA155A1A388C}" dt="2024-09-02T02:22:43.967" v="14611" actId="478"/>
          <ac:spMkLst>
            <pc:docMk/>
            <pc:sldMk cId="1361678462" sldId="403"/>
            <ac:spMk id="4" creationId="{391241F6-4AB2-D837-049F-047C1AD638B0}"/>
          </ac:spMkLst>
        </pc:spChg>
        <pc:spChg chg="mod">
          <ac:chgData name="Fu, Xinyuan (rdj4nv)" userId="209eecc1-5a55-47da-9008-71473fe32d19" providerId="ADAL" clId="{7236847A-EA33-41BF-BEA4-DA155A1A388C}" dt="2024-09-02T03:45:51.551" v="16535" actId="20577"/>
          <ac:spMkLst>
            <pc:docMk/>
            <pc:sldMk cId="1361678462" sldId="403"/>
            <ac:spMk id="34" creationId="{2058281F-BF25-CE9F-0C0C-A5153A2DE78E}"/>
          </ac:spMkLst>
        </pc:spChg>
        <pc:spChg chg="mod">
          <ac:chgData name="Fu, Xinyuan (rdj4nv)" userId="209eecc1-5a55-47da-9008-71473fe32d19" providerId="ADAL" clId="{7236847A-EA33-41BF-BEA4-DA155A1A388C}" dt="2024-09-02T05:43:24.987" v="19399" actId="20577"/>
          <ac:spMkLst>
            <pc:docMk/>
            <pc:sldMk cId="1361678462" sldId="403"/>
            <ac:spMk id="73" creationId="{00000000-0000-0000-0000-000000000000}"/>
          </ac:spMkLst>
        </pc:spChg>
      </pc:sldChg>
      <pc:sldChg chg="modSp add mod">
        <pc:chgData name="Fu, Xinyuan (rdj4nv)" userId="209eecc1-5a55-47da-9008-71473fe32d19" providerId="ADAL" clId="{7236847A-EA33-41BF-BEA4-DA155A1A388C}" dt="2024-09-02T05:43:36.666" v="19403" actId="14100"/>
        <pc:sldMkLst>
          <pc:docMk/>
          <pc:sldMk cId="2914884939" sldId="404"/>
        </pc:sldMkLst>
        <pc:spChg chg="mod">
          <ac:chgData name="Fu, Xinyuan (rdj4nv)" userId="209eecc1-5a55-47da-9008-71473fe32d19" providerId="ADAL" clId="{7236847A-EA33-41BF-BEA4-DA155A1A388C}" dt="2024-09-02T03:58:45.185" v="16825" actId="20577"/>
          <ac:spMkLst>
            <pc:docMk/>
            <pc:sldMk cId="2914884939" sldId="404"/>
            <ac:spMk id="34" creationId="{2058281F-BF25-CE9F-0C0C-A5153A2DE78E}"/>
          </ac:spMkLst>
        </pc:spChg>
        <pc:spChg chg="mod">
          <ac:chgData name="Fu, Xinyuan (rdj4nv)" userId="209eecc1-5a55-47da-9008-71473fe32d19" providerId="ADAL" clId="{7236847A-EA33-41BF-BEA4-DA155A1A388C}" dt="2024-09-02T05:43:36.666" v="19403" actId="14100"/>
          <ac:spMkLst>
            <pc:docMk/>
            <pc:sldMk cId="2914884939" sldId="404"/>
            <ac:spMk id="73" creationId="{00000000-0000-0000-0000-000000000000}"/>
          </ac:spMkLst>
        </pc:spChg>
      </pc:sldChg>
      <pc:sldChg chg="addSp delSp modSp add mod">
        <pc:chgData name="Fu, Xinyuan (rdj4nv)" userId="209eecc1-5a55-47da-9008-71473fe32d19" providerId="ADAL" clId="{7236847A-EA33-41BF-BEA4-DA155A1A388C}" dt="2024-09-02T05:43:27.885" v="19400" actId="20577"/>
        <pc:sldMkLst>
          <pc:docMk/>
          <pc:sldMk cId="235853476" sldId="405"/>
        </pc:sldMkLst>
        <pc:spChg chg="add mod">
          <ac:chgData name="Fu, Xinyuan (rdj4nv)" userId="209eecc1-5a55-47da-9008-71473fe32d19" providerId="ADAL" clId="{7236847A-EA33-41BF-BEA4-DA155A1A388C}" dt="2024-09-02T03:48:47.294" v="16659" actId="1076"/>
          <ac:spMkLst>
            <pc:docMk/>
            <pc:sldMk cId="235853476" sldId="405"/>
            <ac:spMk id="5" creationId="{325C55CA-D6FC-E82C-072C-CEC6021EB188}"/>
          </ac:spMkLst>
        </pc:spChg>
        <pc:spChg chg="del">
          <ac:chgData name="Fu, Xinyuan (rdj4nv)" userId="209eecc1-5a55-47da-9008-71473fe32d19" providerId="ADAL" clId="{7236847A-EA33-41BF-BEA4-DA155A1A388C}" dt="2024-09-02T03:47:25.379" v="16643" actId="478"/>
          <ac:spMkLst>
            <pc:docMk/>
            <pc:sldMk cId="235853476" sldId="405"/>
            <ac:spMk id="34" creationId="{2058281F-BF25-CE9F-0C0C-A5153A2DE78E}"/>
          </ac:spMkLst>
        </pc:spChg>
        <pc:spChg chg="mod">
          <ac:chgData name="Fu, Xinyuan (rdj4nv)" userId="209eecc1-5a55-47da-9008-71473fe32d19" providerId="ADAL" clId="{7236847A-EA33-41BF-BEA4-DA155A1A388C}" dt="2024-09-02T05:43:27.885" v="19400" actId="20577"/>
          <ac:spMkLst>
            <pc:docMk/>
            <pc:sldMk cId="235853476" sldId="405"/>
            <ac:spMk id="73" creationId="{00000000-0000-0000-0000-000000000000}"/>
          </ac:spMkLst>
        </pc:spChg>
        <pc:picChg chg="add">
          <ac:chgData name="Fu, Xinyuan (rdj4nv)" userId="209eecc1-5a55-47da-9008-71473fe32d19" providerId="ADAL" clId="{7236847A-EA33-41BF-BEA4-DA155A1A388C}" dt="2024-09-02T03:48:10.136" v="16644" actId="22"/>
          <ac:picMkLst>
            <pc:docMk/>
            <pc:sldMk cId="235853476" sldId="405"/>
            <ac:picMk id="4" creationId="{813B5C64-AAB0-47F4-44D8-2EB91BE64C1E}"/>
          </ac:picMkLst>
        </pc:picChg>
      </pc:sldChg>
      <pc:sldChg chg="addSp delSp modSp add mod">
        <pc:chgData name="Fu, Xinyuan (rdj4nv)" userId="209eecc1-5a55-47da-9008-71473fe32d19" providerId="ADAL" clId="{7236847A-EA33-41BF-BEA4-DA155A1A388C}" dt="2024-09-02T05:43:31.081" v="19401" actId="20577"/>
        <pc:sldMkLst>
          <pc:docMk/>
          <pc:sldMk cId="496576122" sldId="406"/>
        </pc:sldMkLst>
        <pc:spChg chg="mod">
          <ac:chgData name="Fu, Xinyuan (rdj4nv)" userId="209eecc1-5a55-47da-9008-71473fe32d19" providerId="ADAL" clId="{7236847A-EA33-41BF-BEA4-DA155A1A388C}" dt="2024-09-02T03:55:28.781" v="16791" actId="1076"/>
          <ac:spMkLst>
            <pc:docMk/>
            <pc:sldMk cId="496576122" sldId="406"/>
            <ac:spMk id="5" creationId="{325C55CA-D6FC-E82C-072C-CEC6021EB188}"/>
          </ac:spMkLst>
        </pc:spChg>
        <pc:spChg chg="add mod">
          <ac:chgData name="Fu, Xinyuan (rdj4nv)" userId="209eecc1-5a55-47da-9008-71473fe32d19" providerId="ADAL" clId="{7236847A-EA33-41BF-BEA4-DA155A1A388C}" dt="2024-09-02T03:56:25.317" v="16804" actId="1076"/>
          <ac:spMkLst>
            <pc:docMk/>
            <pc:sldMk cId="496576122" sldId="406"/>
            <ac:spMk id="10" creationId="{93713FB4-8672-EA67-3685-56D268D5FFC0}"/>
          </ac:spMkLst>
        </pc:spChg>
        <pc:spChg chg="mod">
          <ac:chgData name="Fu, Xinyuan (rdj4nv)" userId="209eecc1-5a55-47da-9008-71473fe32d19" providerId="ADAL" clId="{7236847A-EA33-41BF-BEA4-DA155A1A388C}" dt="2024-09-02T05:43:31.081" v="19401" actId="20577"/>
          <ac:spMkLst>
            <pc:docMk/>
            <pc:sldMk cId="496576122" sldId="406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7236847A-EA33-41BF-BEA4-DA155A1A388C}" dt="2024-09-02T03:49:14.596" v="16661" actId="478"/>
          <ac:picMkLst>
            <pc:docMk/>
            <pc:sldMk cId="496576122" sldId="406"/>
            <ac:picMk id="4" creationId="{813B5C64-AAB0-47F4-44D8-2EB91BE64C1E}"/>
          </ac:picMkLst>
        </pc:picChg>
        <pc:picChg chg="add mod">
          <ac:chgData name="Fu, Xinyuan (rdj4nv)" userId="209eecc1-5a55-47da-9008-71473fe32d19" providerId="ADAL" clId="{7236847A-EA33-41BF-BEA4-DA155A1A388C}" dt="2024-09-02T03:55:23.254" v="16789" actId="1076"/>
          <ac:picMkLst>
            <pc:docMk/>
            <pc:sldMk cId="496576122" sldId="406"/>
            <ac:picMk id="6" creationId="{D384E957-5BCF-26D6-C943-E0CC3CA3B5E0}"/>
          </ac:picMkLst>
        </pc:picChg>
        <pc:picChg chg="add mod">
          <ac:chgData name="Fu, Xinyuan (rdj4nv)" userId="209eecc1-5a55-47da-9008-71473fe32d19" providerId="ADAL" clId="{7236847A-EA33-41BF-BEA4-DA155A1A388C}" dt="2024-09-02T03:55:25.775" v="16790" actId="1076"/>
          <ac:picMkLst>
            <pc:docMk/>
            <pc:sldMk cId="496576122" sldId="406"/>
            <ac:picMk id="8" creationId="{E801EB13-BC79-52CF-DC10-6CA50A64C5A7}"/>
          </ac:picMkLst>
        </pc:picChg>
      </pc:sldChg>
      <pc:sldChg chg="modSp add mod">
        <pc:chgData name="Fu, Xinyuan (rdj4nv)" userId="209eecc1-5a55-47da-9008-71473fe32d19" providerId="ADAL" clId="{7236847A-EA33-41BF-BEA4-DA155A1A388C}" dt="2024-09-02T05:16:45.549" v="18688" actId="20577"/>
        <pc:sldMkLst>
          <pc:docMk/>
          <pc:sldMk cId="1170531343" sldId="407"/>
        </pc:sldMkLst>
        <pc:spChg chg="mod">
          <ac:chgData name="Fu, Xinyuan (rdj4nv)" userId="209eecc1-5a55-47da-9008-71473fe32d19" providerId="ADAL" clId="{7236847A-EA33-41BF-BEA4-DA155A1A388C}" dt="2024-09-02T04:59:13.387" v="17947"/>
          <ac:spMkLst>
            <pc:docMk/>
            <pc:sldMk cId="1170531343" sldId="407"/>
            <ac:spMk id="2" creationId="{FA1B04EA-5248-79F9-A189-94C0D5621F18}"/>
          </ac:spMkLst>
        </pc:spChg>
        <pc:spChg chg="mod">
          <ac:chgData name="Fu, Xinyuan (rdj4nv)" userId="209eecc1-5a55-47da-9008-71473fe32d19" providerId="ADAL" clId="{7236847A-EA33-41BF-BEA4-DA155A1A388C}" dt="2024-09-02T05:16:45.549" v="18688" actId="20577"/>
          <ac:spMkLst>
            <pc:docMk/>
            <pc:sldMk cId="1170531343" sldId="407"/>
            <ac:spMk id="34" creationId="{2058281F-BF25-CE9F-0C0C-A5153A2DE78E}"/>
          </ac:spMkLst>
        </pc:spChg>
        <pc:spChg chg="mod">
          <ac:chgData name="Fu, Xinyuan (rdj4nv)" userId="209eecc1-5a55-47da-9008-71473fe32d19" providerId="ADAL" clId="{7236847A-EA33-41BF-BEA4-DA155A1A388C}" dt="2024-09-02T04:58:30.996" v="17946" actId="20577"/>
          <ac:spMkLst>
            <pc:docMk/>
            <pc:sldMk cId="1170531343" sldId="407"/>
            <ac:spMk id="73" creationId="{00000000-0000-0000-0000-000000000000}"/>
          </ac:spMkLst>
        </pc:spChg>
      </pc:sldChg>
      <pc:sldChg chg="addSp delSp modSp add mod modNotesTx">
        <pc:chgData name="Fu, Xinyuan (rdj4nv)" userId="209eecc1-5a55-47da-9008-71473fe32d19" providerId="ADAL" clId="{7236847A-EA33-41BF-BEA4-DA155A1A388C}" dt="2024-09-02T13:15:51.294" v="19450" actId="20577"/>
        <pc:sldMkLst>
          <pc:docMk/>
          <pc:sldMk cId="1352681660" sldId="408"/>
        </pc:sldMkLst>
        <pc:spChg chg="del">
          <ac:chgData name="Fu, Xinyuan (rdj4nv)" userId="209eecc1-5a55-47da-9008-71473fe32d19" providerId="ADAL" clId="{7236847A-EA33-41BF-BEA4-DA155A1A388C}" dt="2024-09-02T05:18:14.609" v="18717" actId="478"/>
          <ac:spMkLst>
            <pc:docMk/>
            <pc:sldMk cId="1352681660" sldId="408"/>
            <ac:spMk id="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18:14.609" v="18717" actId="478"/>
          <ac:spMkLst>
            <pc:docMk/>
            <pc:sldMk cId="1352681660" sldId="408"/>
            <ac:spMk id="4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18:14.609" v="18717" actId="478"/>
          <ac:spMkLst>
            <pc:docMk/>
            <pc:sldMk cId="1352681660" sldId="408"/>
            <ac:spMk id="6" creationId="{00000000-0000-0000-0000-000000000000}"/>
          </ac:spMkLst>
        </pc:spChg>
        <pc:spChg chg="add mod">
          <ac:chgData name="Fu, Xinyuan (rdj4nv)" userId="209eecc1-5a55-47da-9008-71473fe32d19" providerId="ADAL" clId="{7236847A-EA33-41BF-BEA4-DA155A1A388C}" dt="2024-09-02T05:22:58.847" v="18878" actId="1076"/>
          <ac:spMkLst>
            <pc:docMk/>
            <pc:sldMk cId="1352681660" sldId="408"/>
            <ac:spMk id="7" creationId="{D731664B-39BC-10D0-3A8A-F1A1AFC6DDE6}"/>
          </ac:spMkLst>
        </pc:spChg>
        <pc:spChg chg="del">
          <ac:chgData name="Fu, Xinyuan (rdj4nv)" userId="209eecc1-5a55-47da-9008-71473fe32d19" providerId="ADAL" clId="{7236847A-EA33-41BF-BEA4-DA155A1A388C}" dt="2024-09-02T05:18:14.609" v="18717" actId="478"/>
          <ac:spMkLst>
            <pc:docMk/>
            <pc:sldMk cId="1352681660" sldId="408"/>
            <ac:spMk id="9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18:14.609" v="18717" actId="478"/>
          <ac:spMkLst>
            <pc:docMk/>
            <pc:sldMk cId="1352681660" sldId="408"/>
            <ac:spMk id="10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18:14.609" v="18717" actId="478"/>
          <ac:spMkLst>
            <pc:docMk/>
            <pc:sldMk cId="1352681660" sldId="408"/>
            <ac:spMk id="13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20:42.775" v="18728" actId="20577"/>
          <ac:spMkLst>
            <pc:docMk/>
            <pc:sldMk cId="1352681660" sldId="408"/>
            <ac:spMk id="4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18:14.609" v="18717" actId="478"/>
          <ac:spMkLst>
            <pc:docMk/>
            <pc:sldMk cId="1352681660" sldId="408"/>
            <ac:spMk id="44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18:14.609" v="18717" actId="478"/>
          <ac:spMkLst>
            <pc:docMk/>
            <pc:sldMk cId="1352681660" sldId="408"/>
            <ac:spMk id="47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30:44.751" v="19185" actId="478"/>
          <ac:spMkLst>
            <pc:docMk/>
            <pc:sldMk cId="1352681660" sldId="408"/>
            <ac:spMk id="53" creationId="{00000000-0000-0000-0000-000000000000}"/>
          </ac:spMkLst>
        </pc:spChg>
      </pc:sldChg>
      <pc:sldChg chg="addSp delSp modSp add mod">
        <pc:chgData name="Fu, Xinyuan (rdj4nv)" userId="209eecc1-5a55-47da-9008-71473fe32d19" providerId="ADAL" clId="{7236847A-EA33-41BF-BEA4-DA155A1A388C}" dt="2024-09-02T05:31:18.571" v="19196" actId="478"/>
        <pc:sldMkLst>
          <pc:docMk/>
          <pc:sldMk cId="271707068" sldId="409"/>
        </pc:sldMkLst>
        <pc:spChg chg="del">
          <ac:chgData name="Fu, Xinyuan (rdj4nv)" userId="209eecc1-5a55-47da-9008-71473fe32d19" providerId="ADAL" clId="{7236847A-EA33-41BF-BEA4-DA155A1A388C}" dt="2024-09-02T05:22:46.125" v="18875" actId="478"/>
          <ac:spMkLst>
            <pc:docMk/>
            <pc:sldMk cId="271707068" sldId="409"/>
            <ac:spMk id="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2:46.125" v="18875" actId="478"/>
          <ac:spMkLst>
            <pc:docMk/>
            <pc:sldMk cId="271707068" sldId="409"/>
            <ac:spMk id="4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2:46.125" v="18875" actId="478"/>
          <ac:spMkLst>
            <pc:docMk/>
            <pc:sldMk cId="271707068" sldId="409"/>
            <ac:spMk id="6" creationId="{00000000-0000-0000-0000-000000000000}"/>
          </ac:spMkLst>
        </pc:spChg>
        <pc:spChg chg="add mod">
          <ac:chgData name="Fu, Xinyuan (rdj4nv)" userId="209eecc1-5a55-47da-9008-71473fe32d19" providerId="ADAL" clId="{7236847A-EA33-41BF-BEA4-DA155A1A388C}" dt="2024-09-02T05:24:53.005" v="18988" actId="20577"/>
          <ac:spMkLst>
            <pc:docMk/>
            <pc:sldMk cId="271707068" sldId="409"/>
            <ac:spMk id="7" creationId="{84311D70-6513-E0A0-BDA0-08CF82914028}"/>
          </ac:spMkLst>
        </pc:spChg>
        <pc:spChg chg="del">
          <ac:chgData name="Fu, Xinyuan (rdj4nv)" userId="209eecc1-5a55-47da-9008-71473fe32d19" providerId="ADAL" clId="{7236847A-EA33-41BF-BEA4-DA155A1A388C}" dt="2024-09-02T05:22:46.125" v="18875" actId="478"/>
          <ac:spMkLst>
            <pc:docMk/>
            <pc:sldMk cId="271707068" sldId="409"/>
            <ac:spMk id="9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2:46.125" v="18875" actId="478"/>
          <ac:spMkLst>
            <pc:docMk/>
            <pc:sldMk cId="271707068" sldId="409"/>
            <ac:spMk id="10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2:46.125" v="18875" actId="478"/>
          <ac:spMkLst>
            <pc:docMk/>
            <pc:sldMk cId="271707068" sldId="409"/>
            <ac:spMk id="1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2:46.125" v="18875" actId="478"/>
          <ac:spMkLst>
            <pc:docMk/>
            <pc:sldMk cId="271707068" sldId="409"/>
            <ac:spMk id="43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23:11.655" v="18881" actId="1076"/>
          <ac:spMkLst>
            <pc:docMk/>
            <pc:sldMk cId="271707068" sldId="409"/>
            <ac:spMk id="44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2:46.125" v="18875" actId="478"/>
          <ac:spMkLst>
            <pc:docMk/>
            <pc:sldMk cId="271707068" sldId="409"/>
            <ac:spMk id="46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23:11.655" v="18881" actId="1076"/>
          <ac:spMkLst>
            <pc:docMk/>
            <pc:sldMk cId="271707068" sldId="409"/>
            <ac:spMk id="47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31:18.571" v="19196" actId="478"/>
          <ac:spMkLst>
            <pc:docMk/>
            <pc:sldMk cId="271707068" sldId="409"/>
            <ac:spMk id="53" creationId="{00000000-0000-0000-0000-000000000000}"/>
          </ac:spMkLst>
        </pc:spChg>
      </pc:sldChg>
      <pc:sldChg chg="addSp delSp modSp add mod">
        <pc:chgData name="Fu, Xinyuan (rdj4nv)" userId="209eecc1-5a55-47da-9008-71473fe32d19" providerId="ADAL" clId="{7236847A-EA33-41BF-BEA4-DA155A1A388C}" dt="2024-09-02T05:31:30.897" v="19197" actId="478"/>
        <pc:sldMkLst>
          <pc:docMk/>
          <pc:sldMk cId="749851970" sldId="410"/>
        </pc:sldMkLst>
        <pc:spChg chg="mod">
          <ac:chgData name="Fu, Xinyuan (rdj4nv)" userId="209eecc1-5a55-47da-9008-71473fe32d19" providerId="ADAL" clId="{7236847A-EA33-41BF-BEA4-DA155A1A388C}" dt="2024-09-02T05:25:51.007" v="18996" actId="1076"/>
          <ac:spMkLst>
            <pc:docMk/>
            <pc:sldMk cId="749851970" sldId="410"/>
            <ac:spMk id="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5:29.899" v="18991" actId="478"/>
          <ac:spMkLst>
            <pc:docMk/>
            <pc:sldMk cId="749851970" sldId="410"/>
            <ac:spMk id="4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5:29.899" v="18991" actId="478"/>
          <ac:spMkLst>
            <pc:docMk/>
            <pc:sldMk cId="749851970" sldId="410"/>
            <ac:spMk id="6" creationId="{00000000-0000-0000-0000-000000000000}"/>
          </ac:spMkLst>
        </pc:spChg>
        <pc:spChg chg="add mod">
          <ac:chgData name="Fu, Xinyuan (rdj4nv)" userId="209eecc1-5a55-47da-9008-71473fe32d19" providerId="ADAL" clId="{7236847A-EA33-41BF-BEA4-DA155A1A388C}" dt="2024-09-02T05:27:12.609" v="19087" actId="20577"/>
          <ac:spMkLst>
            <pc:docMk/>
            <pc:sldMk cId="749851970" sldId="410"/>
            <ac:spMk id="7" creationId="{DC79E9B9-E003-3D89-2BF7-5B9BB67B812C}"/>
          </ac:spMkLst>
        </pc:spChg>
        <pc:spChg chg="del">
          <ac:chgData name="Fu, Xinyuan (rdj4nv)" userId="209eecc1-5a55-47da-9008-71473fe32d19" providerId="ADAL" clId="{7236847A-EA33-41BF-BEA4-DA155A1A388C}" dt="2024-09-02T05:25:29.899" v="18991" actId="478"/>
          <ac:spMkLst>
            <pc:docMk/>
            <pc:sldMk cId="749851970" sldId="410"/>
            <ac:spMk id="9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5:29.899" v="18991" actId="478"/>
          <ac:spMkLst>
            <pc:docMk/>
            <pc:sldMk cId="749851970" sldId="410"/>
            <ac:spMk id="10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25:45.765" v="18994" actId="1076"/>
          <ac:spMkLst>
            <pc:docMk/>
            <pc:sldMk cId="749851970" sldId="410"/>
            <ac:spMk id="1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5:42.670" v="18993" actId="478"/>
          <ac:spMkLst>
            <pc:docMk/>
            <pc:sldMk cId="749851970" sldId="410"/>
            <ac:spMk id="4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5:26.962" v="18990" actId="478"/>
          <ac:spMkLst>
            <pc:docMk/>
            <pc:sldMk cId="749851970" sldId="410"/>
            <ac:spMk id="44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5:47.654" v="18995" actId="478"/>
          <ac:spMkLst>
            <pc:docMk/>
            <pc:sldMk cId="749851970" sldId="410"/>
            <ac:spMk id="46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5:26.962" v="18990" actId="478"/>
          <ac:spMkLst>
            <pc:docMk/>
            <pc:sldMk cId="749851970" sldId="410"/>
            <ac:spMk id="47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31:30.897" v="19197" actId="478"/>
          <ac:spMkLst>
            <pc:docMk/>
            <pc:sldMk cId="749851970" sldId="410"/>
            <ac:spMk id="53" creationId="{00000000-0000-0000-0000-000000000000}"/>
          </ac:spMkLst>
        </pc:spChg>
      </pc:sldChg>
      <pc:sldChg chg="addSp delSp modSp add mod">
        <pc:chgData name="Fu, Xinyuan (rdj4nv)" userId="209eecc1-5a55-47da-9008-71473fe32d19" providerId="ADAL" clId="{7236847A-EA33-41BF-BEA4-DA155A1A388C}" dt="2024-09-02T05:43:16.681" v="19397" actId="20577"/>
        <pc:sldMkLst>
          <pc:docMk/>
          <pc:sldMk cId="2449842544" sldId="411"/>
        </pc:sldMkLst>
        <pc:spChg chg="del">
          <ac:chgData name="Fu, Xinyuan (rdj4nv)" userId="209eecc1-5a55-47da-9008-71473fe32d19" providerId="ADAL" clId="{7236847A-EA33-41BF-BEA4-DA155A1A388C}" dt="2024-09-02T05:27:35.420" v="19089" actId="478"/>
          <ac:spMkLst>
            <pc:docMk/>
            <pc:sldMk cId="2449842544" sldId="411"/>
            <ac:spMk id="3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27:44.579" v="19092" actId="1076"/>
          <ac:spMkLst>
            <pc:docMk/>
            <pc:sldMk cId="2449842544" sldId="411"/>
            <ac:spMk id="4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7:48.808" v="19095" actId="478"/>
          <ac:spMkLst>
            <pc:docMk/>
            <pc:sldMk cId="2449842544" sldId="411"/>
            <ac:spMk id="6" creationId="{00000000-0000-0000-0000-000000000000}"/>
          </ac:spMkLst>
        </pc:spChg>
        <pc:spChg chg="add mod">
          <ac:chgData name="Fu, Xinyuan (rdj4nv)" userId="209eecc1-5a55-47da-9008-71473fe32d19" providerId="ADAL" clId="{7236847A-EA33-41BF-BEA4-DA155A1A388C}" dt="2024-09-02T05:43:16.681" v="19397" actId="20577"/>
          <ac:spMkLst>
            <pc:docMk/>
            <pc:sldMk cId="2449842544" sldId="411"/>
            <ac:spMk id="7" creationId="{EA6D66D4-86E0-D245-45AE-5FAF2BEB402C}"/>
          </ac:spMkLst>
        </pc:spChg>
        <pc:spChg chg="del">
          <ac:chgData name="Fu, Xinyuan (rdj4nv)" userId="209eecc1-5a55-47da-9008-71473fe32d19" providerId="ADAL" clId="{7236847A-EA33-41BF-BEA4-DA155A1A388C}" dt="2024-09-02T05:27:39.123" v="19090" actId="478"/>
          <ac:spMkLst>
            <pc:docMk/>
            <pc:sldMk cId="2449842544" sldId="411"/>
            <ac:spMk id="9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7:39.123" v="19090" actId="478"/>
          <ac:spMkLst>
            <pc:docMk/>
            <pc:sldMk cId="2449842544" sldId="411"/>
            <ac:spMk id="10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7:35.420" v="19089" actId="478"/>
          <ac:spMkLst>
            <pc:docMk/>
            <pc:sldMk cId="2449842544" sldId="411"/>
            <ac:spMk id="1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7:41.784" v="19091" actId="478"/>
          <ac:spMkLst>
            <pc:docMk/>
            <pc:sldMk cId="2449842544" sldId="411"/>
            <ac:spMk id="4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7:35.420" v="19089" actId="478"/>
          <ac:spMkLst>
            <pc:docMk/>
            <pc:sldMk cId="2449842544" sldId="411"/>
            <ac:spMk id="44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27:46.653" v="19094" actId="20577"/>
          <ac:spMkLst>
            <pc:docMk/>
            <pc:sldMk cId="2449842544" sldId="411"/>
            <ac:spMk id="46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7:35.420" v="19089" actId="478"/>
          <ac:spMkLst>
            <pc:docMk/>
            <pc:sldMk cId="2449842544" sldId="411"/>
            <ac:spMk id="47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31:40.907" v="19198" actId="478"/>
          <ac:spMkLst>
            <pc:docMk/>
            <pc:sldMk cId="2449842544" sldId="411"/>
            <ac:spMk id="53" creationId="{00000000-0000-0000-0000-000000000000}"/>
          </ac:spMkLst>
        </pc:spChg>
      </pc:sldChg>
      <pc:sldChg chg="delSp modSp add mod">
        <pc:chgData name="Fu, Xinyuan (rdj4nv)" userId="209eecc1-5a55-47da-9008-71473fe32d19" providerId="ADAL" clId="{7236847A-EA33-41BF-BEA4-DA155A1A388C}" dt="2024-09-02T05:31:49.009" v="19199" actId="478"/>
        <pc:sldMkLst>
          <pc:docMk/>
          <pc:sldMk cId="1547277978" sldId="412"/>
        </pc:sldMkLst>
        <pc:spChg chg="del">
          <ac:chgData name="Fu, Xinyuan (rdj4nv)" userId="209eecc1-5a55-47da-9008-71473fe32d19" providerId="ADAL" clId="{7236847A-EA33-41BF-BEA4-DA155A1A388C}" dt="2024-09-02T05:29:15.366" v="19175" actId="478"/>
          <ac:spMkLst>
            <pc:docMk/>
            <pc:sldMk cId="1547277978" sldId="412"/>
            <ac:spMk id="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9:15.366" v="19175" actId="478"/>
          <ac:spMkLst>
            <pc:docMk/>
            <pc:sldMk cId="1547277978" sldId="412"/>
            <ac:spMk id="4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9:15.366" v="19175" actId="478"/>
          <ac:spMkLst>
            <pc:docMk/>
            <pc:sldMk cId="1547277978" sldId="412"/>
            <ac:spMk id="6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29:41.509" v="19182" actId="1076"/>
          <ac:spMkLst>
            <pc:docMk/>
            <pc:sldMk cId="1547277978" sldId="412"/>
            <ac:spMk id="9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9:35.009" v="19181" actId="478"/>
          <ac:spMkLst>
            <pc:docMk/>
            <pc:sldMk cId="1547277978" sldId="412"/>
            <ac:spMk id="10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9:15.366" v="19175" actId="478"/>
          <ac:spMkLst>
            <pc:docMk/>
            <pc:sldMk cId="1547277978" sldId="412"/>
            <ac:spMk id="1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9:20.514" v="19177" actId="478"/>
          <ac:spMkLst>
            <pc:docMk/>
            <pc:sldMk cId="1547277978" sldId="412"/>
            <ac:spMk id="43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9:15.366" v="19175" actId="478"/>
          <ac:spMkLst>
            <pc:docMk/>
            <pc:sldMk cId="1547277978" sldId="412"/>
            <ac:spMk id="44" creationId="{00000000-0000-0000-0000-000000000000}"/>
          </ac:spMkLst>
        </pc:spChg>
        <pc:spChg chg="mod">
          <ac:chgData name="Fu, Xinyuan (rdj4nv)" userId="209eecc1-5a55-47da-9008-71473fe32d19" providerId="ADAL" clId="{7236847A-EA33-41BF-BEA4-DA155A1A388C}" dt="2024-09-02T05:29:41.509" v="19182" actId="1076"/>
          <ac:spMkLst>
            <pc:docMk/>
            <pc:sldMk cId="1547277978" sldId="412"/>
            <ac:spMk id="46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29:17.505" v="19176" actId="478"/>
          <ac:spMkLst>
            <pc:docMk/>
            <pc:sldMk cId="1547277978" sldId="412"/>
            <ac:spMk id="47" creationId="{00000000-0000-0000-0000-000000000000}"/>
          </ac:spMkLst>
        </pc:spChg>
        <pc:spChg chg="del">
          <ac:chgData name="Fu, Xinyuan (rdj4nv)" userId="209eecc1-5a55-47da-9008-71473fe32d19" providerId="ADAL" clId="{7236847A-EA33-41BF-BEA4-DA155A1A388C}" dt="2024-09-02T05:31:49.009" v="19199" actId="478"/>
          <ac:spMkLst>
            <pc:docMk/>
            <pc:sldMk cId="1547277978" sldId="412"/>
            <ac:spMk id="53" creationId="{00000000-0000-0000-0000-000000000000}"/>
          </ac:spMkLst>
        </pc:spChg>
      </pc:sldChg>
      <pc:sldMasterChg chg="delSldLayout">
        <pc:chgData name="Fu, Xinyuan (rdj4nv)" userId="209eecc1-5a55-47da-9008-71473fe32d19" providerId="ADAL" clId="{7236847A-EA33-41BF-BEA4-DA155A1A388C}" dt="2024-09-02T05:16:50.721" v="18689" actId="47"/>
        <pc:sldMasterMkLst>
          <pc:docMk/>
          <pc:sldMasterMk cId="0" sldId="2147483648"/>
        </pc:sldMasterMkLst>
        <pc:sldLayoutChg chg="del">
          <pc:chgData name="Fu, Xinyuan (rdj4nv)" userId="209eecc1-5a55-47da-9008-71473fe32d19" providerId="ADAL" clId="{7236847A-EA33-41BF-BEA4-DA155A1A388C}" dt="2024-09-02T05:16:50.721" v="18689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Fu, Xinyuan (rdj4nv)" userId="209eecc1-5a55-47da-9008-71473fe32d19" providerId="ADAL" clId="{A133CECE-5921-4CEA-A1B9-B82B4401BFA4}"/>
    <pc:docChg chg="undo custSel addSld delSld modSld sldOrd">
      <pc:chgData name="Fu, Xinyuan (rdj4nv)" userId="209eecc1-5a55-47da-9008-71473fe32d19" providerId="ADAL" clId="{A133CECE-5921-4CEA-A1B9-B82B4401BFA4}" dt="2024-11-04T15:29:52.857" v="6147" actId="1076"/>
      <pc:docMkLst>
        <pc:docMk/>
      </pc:docMkLst>
      <pc:sldChg chg="addSp delSp modSp mod">
        <pc:chgData name="Fu, Xinyuan (rdj4nv)" userId="209eecc1-5a55-47da-9008-71473fe32d19" providerId="ADAL" clId="{A133CECE-5921-4CEA-A1B9-B82B4401BFA4}" dt="2024-11-04T06:18:15.409" v="6012" actId="1076"/>
        <pc:sldMkLst>
          <pc:docMk/>
          <pc:sldMk cId="0" sldId="257"/>
        </pc:sldMkLst>
        <pc:spChg chg="del">
          <ac:chgData name="Fu, Xinyuan (rdj4nv)" userId="209eecc1-5a55-47da-9008-71473fe32d19" providerId="ADAL" clId="{A133CECE-5921-4CEA-A1B9-B82B4401BFA4}" dt="2024-11-04T02:31:08.347" v="18" actId="478"/>
          <ac:spMkLst>
            <pc:docMk/>
            <pc:sldMk cId="0" sldId="257"/>
            <ac:spMk id="3" creationId="{170A578B-D046-D634-5DB5-A20EEF20C8F6}"/>
          </ac:spMkLst>
        </pc:spChg>
        <pc:spChg chg="mod">
          <ac:chgData name="Fu, Xinyuan (rdj4nv)" userId="209eecc1-5a55-47da-9008-71473fe32d19" providerId="ADAL" clId="{A133CECE-5921-4CEA-A1B9-B82B4401BFA4}" dt="2024-11-04T06:14:41.898" v="5671" actId="1076"/>
          <ac:spMkLst>
            <pc:docMk/>
            <pc:sldMk cId="0" sldId="257"/>
            <ac:spMk id="6" creationId="{B7ED1E7C-EDBD-438A-3575-A822A118C9F1}"/>
          </ac:spMkLst>
        </pc:spChg>
        <pc:spChg chg="del">
          <ac:chgData name="Fu, Xinyuan (rdj4nv)" userId="209eecc1-5a55-47da-9008-71473fe32d19" providerId="ADAL" clId="{A133CECE-5921-4CEA-A1B9-B82B4401BFA4}" dt="2024-11-04T02:31:11.762" v="19" actId="478"/>
          <ac:spMkLst>
            <pc:docMk/>
            <pc:sldMk cId="0" sldId="257"/>
            <ac:spMk id="7" creationId="{F9865639-68F1-10A9-EF83-08C6A5C7ECAA}"/>
          </ac:spMkLst>
        </pc:spChg>
        <pc:spChg chg="mod">
          <ac:chgData name="Fu, Xinyuan (rdj4nv)" userId="209eecc1-5a55-47da-9008-71473fe32d19" providerId="ADAL" clId="{A133CECE-5921-4CEA-A1B9-B82B4401BFA4}" dt="2024-11-04T04:24:43.617" v="1228" actId="20577"/>
          <ac:spMkLst>
            <pc:docMk/>
            <pc:sldMk cId="0" sldId="257"/>
            <ac:spMk id="9" creationId="{341516F2-817C-69DE-1A8F-606281AA2D60}"/>
          </ac:spMkLst>
        </pc:spChg>
        <pc:spChg chg="del">
          <ac:chgData name="Fu, Xinyuan (rdj4nv)" userId="209eecc1-5a55-47da-9008-71473fe32d19" providerId="ADAL" clId="{A133CECE-5921-4CEA-A1B9-B82B4401BFA4}" dt="2024-11-04T02:31:07.127" v="17" actId="478"/>
          <ac:spMkLst>
            <pc:docMk/>
            <pc:sldMk cId="0" sldId="257"/>
            <ac:spMk id="11" creationId="{E1B29FC0-E8D7-041B-9B1C-99C3EAEEF616}"/>
          </ac:spMkLst>
        </pc:spChg>
        <pc:spChg chg="mod">
          <ac:chgData name="Fu, Xinyuan (rdj4nv)" userId="209eecc1-5a55-47da-9008-71473fe32d19" providerId="ADAL" clId="{A133CECE-5921-4CEA-A1B9-B82B4401BFA4}" dt="2024-11-04T06:14:41.898" v="5671" actId="1076"/>
          <ac:spMkLst>
            <pc:docMk/>
            <pc:sldMk cId="0" sldId="257"/>
            <ac:spMk id="12" creationId="{A277C1B3-7FBE-8888-BF99-C42EF1C5F528}"/>
          </ac:spMkLst>
        </pc:spChg>
        <pc:spChg chg="del">
          <ac:chgData name="Fu, Xinyuan (rdj4nv)" userId="209eecc1-5a55-47da-9008-71473fe32d19" providerId="ADAL" clId="{A133CECE-5921-4CEA-A1B9-B82B4401BFA4}" dt="2024-11-04T02:31:05.795" v="16" actId="478"/>
          <ac:spMkLst>
            <pc:docMk/>
            <pc:sldMk cId="0" sldId="257"/>
            <ac:spMk id="13" creationId="{DD383413-2261-6EF4-DB34-B6E971B48892}"/>
          </ac:spMkLst>
        </pc:spChg>
        <pc:spChg chg="mod">
          <ac:chgData name="Fu, Xinyuan (rdj4nv)" userId="209eecc1-5a55-47da-9008-71473fe32d19" providerId="ADAL" clId="{A133CECE-5921-4CEA-A1B9-B82B4401BFA4}" dt="2024-11-04T06:14:41.898" v="5671" actId="1076"/>
          <ac:spMkLst>
            <pc:docMk/>
            <pc:sldMk cId="0" sldId="257"/>
            <ac:spMk id="14" creationId="{9D084F6C-2E8E-39E6-E3A3-00DFA33848D1}"/>
          </ac:spMkLst>
        </pc:spChg>
        <pc:spChg chg="del">
          <ac:chgData name="Fu, Xinyuan (rdj4nv)" userId="209eecc1-5a55-47da-9008-71473fe32d19" providerId="ADAL" clId="{A133CECE-5921-4CEA-A1B9-B82B4401BFA4}" dt="2024-11-04T02:31:04.192" v="15" actId="478"/>
          <ac:spMkLst>
            <pc:docMk/>
            <pc:sldMk cId="0" sldId="257"/>
            <ac:spMk id="15" creationId="{D4D971EC-0D41-FAE6-FE7F-8DF051AA6BF1}"/>
          </ac:spMkLst>
        </pc:spChg>
        <pc:spChg chg="mod">
          <ac:chgData name="Fu, Xinyuan (rdj4nv)" userId="209eecc1-5a55-47da-9008-71473fe32d19" providerId="ADAL" clId="{A133CECE-5921-4CEA-A1B9-B82B4401BFA4}" dt="2024-11-04T06:14:41.898" v="5671" actId="1076"/>
          <ac:spMkLst>
            <pc:docMk/>
            <pc:sldMk cId="0" sldId="257"/>
            <ac:spMk id="16" creationId="{1F5CE695-9C0B-92A3-5829-65ABA4B7DFCF}"/>
          </ac:spMkLst>
        </pc:spChg>
        <pc:spChg chg="add mod">
          <ac:chgData name="Fu, Xinyuan (rdj4nv)" userId="209eecc1-5a55-47da-9008-71473fe32d19" providerId="ADAL" clId="{A133CECE-5921-4CEA-A1B9-B82B4401BFA4}" dt="2024-11-04T06:14:41.898" v="5671" actId="1076"/>
          <ac:spMkLst>
            <pc:docMk/>
            <pc:sldMk cId="0" sldId="257"/>
            <ac:spMk id="17" creationId="{530EEFDA-F007-7393-8E2D-42888F8DCF0C}"/>
          </ac:spMkLst>
        </pc:spChg>
        <pc:spChg chg="add mod">
          <ac:chgData name="Fu, Xinyuan (rdj4nv)" userId="209eecc1-5a55-47da-9008-71473fe32d19" providerId="ADAL" clId="{A133CECE-5921-4CEA-A1B9-B82B4401BFA4}" dt="2024-11-04T06:14:41.898" v="5671" actId="1076"/>
          <ac:spMkLst>
            <pc:docMk/>
            <pc:sldMk cId="0" sldId="257"/>
            <ac:spMk id="18" creationId="{43AAF6E7-D492-05C8-8F82-90464A78A4A5}"/>
          </ac:spMkLst>
        </pc:spChg>
        <pc:spChg chg="add mod">
          <ac:chgData name="Fu, Xinyuan (rdj4nv)" userId="209eecc1-5a55-47da-9008-71473fe32d19" providerId="ADAL" clId="{A133CECE-5921-4CEA-A1B9-B82B4401BFA4}" dt="2024-11-04T06:18:10.723" v="6011" actId="1076"/>
          <ac:spMkLst>
            <pc:docMk/>
            <pc:sldMk cId="0" sldId="257"/>
            <ac:spMk id="19" creationId="{5091E6CB-F61A-26F5-CDAA-ECC769CFE12F}"/>
          </ac:spMkLst>
        </pc:spChg>
        <pc:spChg chg="add mod">
          <ac:chgData name="Fu, Xinyuan (rdj4nv)" userId="209eecc1-5a55-47da-9008-71473fe32d19" providerId="ADAL" clId="{A133CECE-5921-4CEA-A1B9-B82B4401BFA4}" dt="2024-11-04T04:25:17.283" v="1256" actId="20577"/>
          <ac:spMkLst>
            <pc:docMk/>
            <pc:sldMk cId="0" sldId="257"/>
            <ac:spMk id="20" creationId="{30C883B6-AF18-CF53-3B14-FFEF1153B6C3}"/>
          </ac:spMkLst>
        </pc:spChg>
        <pc:spChg chg="add mod">
          <ac:chgData name="Fu, Xinyuan (rdj4nv)" userId="209eecc1-5a55-47da-9008-71473fe32d19" providerId="ADAL" clId="{A133CECE-5921-4CEA-A1B9-B82B4401BFA4}" dt="2024-11-04T06:18:04.523" v="6010" actId="1076"/>
          <ac:spMkLst>
            <pc:docMk/>
            <pc:sldMk cId="0" sldId="257"/>
            <ac:spMk id="21" creationId="{B837382A-3FA1-D707-DFEF-5E18F4D1D1D5}"/>
          </ac:spMkLst>
        </pc:spChg>
        <pc:spChg chg="add mod">
          <ac:chgData name="Fu, Xinyuan (rdj4nv)" userId="209eecc1-5a55-47da-9008-71473fe32d19" providerId="ADAL" clId="{A133CECE-5921-4CEA-A1B9-B82B4401BFA4}" dt="2024-11-04T06:14:51.590" v="5675" actId="20577"/>
          <ac:spMkLst>
            <pc:docMk/>
            <pc:sldMk cId="0" sldId="257"/>
            <ac:spMk id="22" creationId="{22A5678D-F573-62F3-CDE8-ED7E016BB689}"/>
          </ac:spMkLst>
        </pc:spChg>
        <pc:spChg chg="add mod">
          <ac:chgData name="Fu, Xinyuan (rdj4nv)" userId="209eecc1-5a55-47da-9008-71473fe32d19" providerId="ADAL" clId="{A133CECE-5921-4CEA-A1B9-B82B4401BFA4}" dt="2024-11-04T06:18:15.409" v="6012" actId="1076"/>
          <ac:spMkLst>
            <pc:docMk/>
            <pc:sldMk cId="0" sldId="257"/>
            <ac:spMk id="23" creationId="{7C1F6BB2-1BF6-3D5D-7D5E-FDF3EBFF8494}"/>
          </ac:spMkLst>
        </pc:spChg>
      </pc:sldChg>
      <pc:sldChg chg="add del">
        <pc:chgData name="Fu, Xinyuan (rdj4nv)" userId="209eecc1-5a55-47da-9008-71473fe32d19" providerId="ADAL" clId="{A133CECE-5921-4CEA-A1B9-B82B4401BFA4}" dt="2024-11-04T02:34:03.538" v="35" actId="47"/>
        <pc:sldMkLst>
          <pc:docMk/>
          <pc:sldMk cId="3194010542" sldId="449"/>
        </pc:sldMkLst>
      </pc:sldChg>
      <pc:sldChg chg="addSp delSp modSp add mod">
        <pc:chgData name="Fu, Xinyuan (rdj4nv)" userId="209eecc1-5a55-47da-9008-71473fe32d19" providerId="ADAL" clId="{A133CECE-5921-4CEA-A1B9-B82B4401BFA4}" dt="2024-11-04T06:12:55.809" v="5596" actId="20577"/>
        <pc:sldMkLst>
          <pc:docMk/>
          <pc:sldMk cId="2477242743" sldId="459"/>
        </pc:sldMkLst>
        <pc:spChg chg="mod">
          <ac:chgData name="Fu, Xinyuan (rdj4nv)" userId="209eecc1-5a55-47da-9008-71473fe32d19" providerId="ADAL" clId="{A133CECE-5921-4CEA-A1B9-B82B4401BFA4}" dt="2024-11-04T04:20:29.408" v="1210" actId="1076"/>
          <ac:spMkLst>
            <pc:docMk/>
            <pc:sldMk cId="2477242743" sldId="459"/>
            <ac:spMk id="2" creationId="{7C79F75E-5765-B55F-BA36-C91CD74ABBFE}"/>
          </ac:spMkLst>
        </pc:spChg>
        <pc:spChg chg="del mod">
          <ac:chgData name="Fu, Xinyuan (rdj4nv)" userId="209eecc1-5a55-47da-9008-71473fe32d19" providerId="ADAL" clId="{A133CECE-5921-4CEA-A1B9-B82B4401BFA4}" dt="2024-11-04T04:20:26.532" v="1209" actId="478"/>
          <ac:spMkLst>
            <pc:docMk/>
            <pc:sldMk cId="2477242743" sldId="459"/>
            <ac:spMk id="6" creationId="{CF2D09B2-DE22-56A9-2384-460E74C52631}"/>
          </ac:spMkLst>
        </pc:spChg>
        <pc:spChg chg="add del mod">
          <ac:chgData name="Fu, Xinyuan (rdj4nv)" userId="209eecc1-5a55-47da-9008-71473fe32d19" providerId="ADAL" clId="{A133CECE-5921-4CEA-A1B9-B82B4401BFA4}" dt="2024-11-04T04:19:55.240" v="1179" actId="478"/>
          <ac:spMkLst>
            <pc:docMk/>
            <pc:sldMk cId="2477242743" sldId="459"/>
            <ac:spMk id="7" creationId="{459F1B19-E4B6-0FED-96E5-2E6763FB689E}"/>
          </ac:spMkLst>
        </pc:spChg>
        <pc:spChg chg="mod">
          <ac:chgData name="Fu, Xinyuan (rdj4nv)" userId="209eecc1-5a55-47da-9008-71473fe32d19" providerId="ADAL" clId="{A133CECE-5921-4CEA-A1B9-B82B4401BFA4}" dt="2024-11-04T06:12:55.809" v="5596" actId="20577"/>
          <ac:spMkLst>
            <pc:docMk/>
            <pc:sldMk cId="2477242743" sldId="459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A133CECE-5921-4CEA-A1B9-B82B4401BFA4}" dt="2024-11-04T04:20:33.393" v="1213" actId="1076"/>
          <ac:picMkLst>
            <pc:docMk/>
            <pc:sldMk cId="2477242743" sldId="459"/>
            <ac:picMk id="5" creationId="{E1C5004B-D2D3-3F00-D49E-BD797477C3E7}"/>
          </ac:picMkLst>
        </pc:picChg>
      </pc:sldChg>
      <pc:sldChg chg="del">
        <pc:chgData name="Fu, Xinyuan (rdj4nv)" userId="209eecc1-5a55-47da-9008-71473fe32d19" providerId="ADAL" clId="{A133CECE-5921-4CEA-A1B9-B82B4401BFA4}" dt="2024-11-04T02:40:36.580" v="37" actId="47"/>
        <pc:sldMkLst>
          <pc:docMk/>
          <pc:sldMk cId="2357972574" sldId="470"/>
        </pc:sldMkLst>
      </pc:sldChg>
      <pc:sldChg chg="del">
        <pc:chgData name="Fu, Xinyuan (rdj4nv)" userId="209eecc1-5a55-47da-9008-71473fe32d19" providerId="ADAL" clId="{A133CECE-5921-4CEA-A1B9-B82B4401BFA4}" dt="2024-11-04T02:40:37.123" v="38" actId="47"/>
        <pc:sldMkLst>
          <pc:docMk/>
          <pc:sldMk cId="991959524" sldId="471"/>
        </pc:sldMkLst>
      </pc:sldChg>
      <pc:sldChg chg="del">
        <pc:chgData name="Fu, Xinyuan (rdj4nv)" userId="209eecc1-5a55-47da-9008-71473fe32d19" providerId="ADAL" clId="{A133CECE-5921-4CEA-A1B9-B82B4401BFA4}" dt="2024-11-04T02:40:43.883" v="39" actId="47"/>
        <pc:sldMkLst>
          <pc:docMk/>
          <pc:sldMk cId="3390415049" sldId="472"/>
        </pc:sldMkLst>
      </pc:sldChg>
      <pc:sldChg chg="del">
        <pc:chgData name="Fu, Xinyuan (rdj4nv)" userId="209eecc1-5a55-47da-9008-71473fe32d19" providerId="ADAL" clId="{A133CECE-5921-4CEA-A1B9-B82B4401BFA4}" dt="2024-11-04T03:29:52.571" v="50" actId="47"/>
        <pc:sldMkLst>
          <pc:docMk/>
          <pc:sldMk cId="14451258" sldId="473"/>
        </pc:sldMkLst>
      </pc:sldChg>
      <pc:sldChg chg="del">
        <pc:chgData name="Fu, Xinyuan (rdj4nv)" userId="209eecc1-5a55-47da-9008-71473fe32d19" providerId="ADAL" clId="{A133CECE-5921-4CEA-A1B9-B82B4401BFA4}" dt="2024-11-04T03:29:51.545" v="49" actId="47"/>
        <pc:sldMkLst>
          <pc:docMk/>
          <pc:sldMk cId="376314867" sldId="474"/>
        </pc:sldMkLst>
      </pc:sldChg>
      <pc:sldChg chg="del">
        <pc:chgData name="Fu, Xinyuan (rdj4nv)" userId="209eecc1-5a55-47da-9008-71473fe32d19" providerId="ADAL" clId="{A133CECE-5921-4CEA-A1B9-B82B4401BFA4}" dt="2024-11-04T03:29:53.329" v="51" actId="47"/>
        <pc:sldMkLst>
          <pc:docMk/>
          <pc:sldMk cId="3206468930" sldId="478"/>
        </pc:sldMkLst>
      </pc:sldChg>
      <pc:sldChg chg="del">
        <pc:chgData name="Fu, Xinyuan (rdj4nv)" userId="209eecc1-5a55-47da-9008-71473fe32d19" providerId="ADAL" clId="{A133CECE-5921-4CEA-A1B9-B82B4401BFA4}" dt="2024-11-04T03:30:00.927" v="53" actId="47"/>
        <pc:sldMkLst>
          <pc:docMk/>
          <pc:sldMk cId="1305012512" sldId="479"/>
        </pc:sldMkLst>
      </pc:sldChg>
      <pc:sldChg chg="del">
        <pc:chgData name="Fu, Xinyuan (rdj4nv)" userId="209eecc1-5a55-47da-9008-71473fe32d19" providerId="ADAL" clId="{A133CECE-5921-4CEA-A1B9-B82B4401BFA4}" dt="2024-11-04T03:29:59.966" v="52" actId="47"/>
        <pc:sldMkLst>
          <pc:docMk/>
          <pc:sldMk cId="3229347003" sldId="481"/>
        </pc:sldMkLst>
      </pc:sldChg>
      <pc:sldChg chg="del">
        <pc:chgData name="Fu, Xinyuan (rdj4nv)" userId="209eecc1-5a55-47da-9008-71473fe32d19" providerId="ADAL" clId="{A133CECE-5921-4CEA-A1B9-B82B4401BFA4}" dt="2024-11-04T03:30:07.483" v="56" actId="47"/>
        <pc:sldMkLst>
          <pc:docMk/>
          <pc:sldMk cId="1106761523" sldId="482"/>
        </pc:sldMkLst>
      </pc:sldChg>
      <pc:sldChg chg="del">
        <pc:chgData name="Fu, Xinyuan (rdj4nv)" userId="209eecc1-5a55-47da-9008-71473fe32d19" providerId="ADAL" clId="{A133CECE-5921-4CEA-A1B9-B82B4401BFA4}" dt="2024-11-04T03:30:04.679" v="55" actId="47"/>
        <pc:sldMkLst>
          <pc:docMk/>
          <pc:sldMk cId="1711578712" sldId="484"/>
        </pc:sldMkLst>
      </pc:sldChg>
      <pc:sldChg chg="del">
        <pc:chgData name="Fu, Xinyuan (rdj4nv)" userId="209eecc1-5a55-47da-9008-71473fe32d19" providerId="ADAL" clId="{A133CECE-5921-4CEA-A1B9-B82B4401BFA4}" dt="2024-11-04T02:41:51.642" v="40" actId="47"/>
        <pc:sldMkLst>
          <pc:docMk/>
          <pc:sldMk cId="12823565" sldId="485"/>
        </pc:sldMkLst>
      </pc:sldChg>
      <pc:sldChg chg="add del">
        <pc:chgData name="Fu, Xinyuan (rdj4nv)" userId="209eecc1-5a55-47da-9008-71473fe32d19" providerId="ADAL" clId="{A133CECE-5921-4CEA-A1B9-B82B4401BFA4}" dt="2024-11-04T05:58:52.270" v="5206" actId="47"/>
        <pc:sldMkLst>
          <pc:docMk/>
          <pc:sldMk cId="3978292396" sldId="486"/>
        </pc:sldMkLst>
      </pc:sldChg>
      <pc:sldChg chg="del">
        <pc:chgData name="Fu, Xinyuan (rdj4nv)" userId="209eecc1-5a55-47da-9008-71473fe32d19" providerId="ADAL" clId="{A133CECE-5921-4CEA-A1B9-B82B4401BFA4}" dt="2024-11-04T03:30:01.879" v="54" actId="47"/>
        <pc:sldMkLst>
          <pc:docMk/>
          <pc:sldMk cId="3005788558" sldId="487"/>
        </pc:sldMkLst>
      </pc:sldChg>
      <pc:sldChg chg="del">
        <pc:chgData name="Fu, Xinyuan (rdj4nv)" userId="209eecc1-5a55-47da-9008-71473fe32d19" providerId="ADAL" clId="{A133CECE-5921-4CEA-A1B9-B82B4401BFA4}" dt="2024-11-04T05:58:16.797" v="5187" actId="47"/>
        <pc:sldMkLst>
          <pc:docMk/>
          <pc:sldMk cId="2401350543" sldId="488"/>
        </pc:sldMkLst>
      </pc:sldChg>
      <pc:sldChg chg="del">
        <pc:chgData name="Fu, Xinyuan (rdj4nv)" userId="209eecc1-5a55-47da-9008-71473fe32d19" providerId="ADAL" clId="{A133CECE-5921-4CEA-A1B9-B82B4401BFA4}" dt="2024-11-04T05:58:18.960" v="5188" actId="47"/>
        <pc:sldMkLst>
          <pc:docMk/>
          <pc:sldMk cId="2361564850" sldId="489"/>
        </pc:sldMkLst>
      </pc:sldChg>
      <pc:sldChg chg="del">
        <pc:chgData name="Fu, Xinyuan (rdj4nv)" userId="209eecc1-5a55-47da-9008-71473fe32d19" providerId="ADAL" clId="{A133CECE-5921-4CEA-A1B9-B82B4401BFA4}" dt="2024-11-04T03:30:28.716" v="57" actId="47"/>
        <pc:sldMkLst>
          <pc:docMk/>
          <pc:sldMk cId="292898378" sldId="490"/>
        </pc:sldMkLst>
      </pc:sldChg>
      <pc:sldChg chg="del">
        <pc:chgData name="Fu, Xinyuan (rdj4nv)" userId="209eecc1-5a55-47da-9008-71473fe32d19" providerId="ADAL" clId="{A133CECE-5921-4CEA-A1B9-B82B4401BFA4}" dt="2024-11-04T03:30:36.128" v="58" actId="47"/>
        <pc:sldMkLst>
          <pc:docMk/>
          <pc:sldMk cId="2254578866" sldId="491"/>
        </pc:sldMkLst>
      </pc:sldChg>
      <pc:sldChg chg="del">
        <pc:chgData name="Fu, Xinyuan (rdj4nv)" userId="209eecc1-5a55-47da-9008-71473fe32d19" providerId="ADAL" clId="{A133CECE-5921-4CEA-A1B9-B82B4401BFA4}" dt="2024-11-04T03:30:38.077" v="59" actId="47"/>
        <pc:sldMkLst>
          <pc:docMk/>
          <pc:sldMk cId="1410537637" sldId="492"/>
        </pc:sldMkLst>
      </pc:sldChg>
      <pc:sldChg chg="del">
        <pc:chgData name="Fu, Xinyuan (rdj4nv)" userId="209eecc1-5a55-47da-9008-71473fe32d19" providerId="ADAL" clId="{A133CECE-5921-4CEA-A1B9-B82B4401BFA4}" dt="2024-11-04T03:30:39.325" v="60" actId="47"/>
        <pc:sldMkLst>
          <pc:docMk/>
          <pc:sldMk cId="964170466" sldId="493"/>
        </pc:sldMkLst>
      </pc:sldChg>
      <pc:sldChg chg="del">
        <pc:chgData name="Fu, Xinyuan (rdj4nv)" userId="209eecc1-5a55-47da-9008-71473fe32d19" providerId="ADAL" clId="{A133CECE-5921-4CEA-A1B9-B82B4401BFA4}" dt="2024-11-04T05:58:22.061" v="5189" actId="47"/>
        <pc:sldMkLst>
          <pc:docMk/>
          <pc:sldMk cId="1851973284" sldId="494"/>
        </pc:sldMkLst>
      </pc:sldChg>
      <pc:sldChg chg="del">
        <pc:chgData name="Fu, Xinyuan (rdj4nv)" userId="209eecc1-5a55-47da-9008-71473fe32d19" providerId="ADAL" clId="{A133CECE-5921-4CEA-A1B9-B82B4401BFA4}" dt="2024-11-04T05:58:51.364" v="5205" actId="47"/>
        <pc:sldMkLst>
          <pc:docMk/>
          <pc:sldMk cId="861736335" sldId="495"/>
        </pc:sldMkLst>
      </pc:sldChg>
      <pc:sldChg chg="del">
        <pc:chgData name="Fu, Xinyuan (rdj4nv)" userId="209eecc1-5a55-47da-9008-71473fe32d19" providerId="ADAL" clId="{A133CECE-5921-4CEA-A1B9-B82B4401BFA4}" dt="2024-11-04T05:07:08.431" v="3183" actId="47"/>
        <pc:sldMkLst>
          <pc:docMk/>
          <pc:sldMk cId="3851409197" sldId="496"/>
        </pc:sldMkLst>
      </pc:sldChg>
      <pc:sldChg chg="del">
        <pc:chgData name="Fu, Xinyuan (rdj4nv)" userId="209eecc1-5a55-47da-9008-71473fe32d19" providerId="ADAL" clId="{A133CECE-5921-4CEA-A1B9-B82B4401BFA4}" dt="2024-11-04T05:07:17.747" v="3188" actId="47"/>
        <pc:sldMkLst>
          <pc:docMk/>
          <pc:sldMk cId="2534298877" sldId="497"/>
        </pc:sldMkLst>
      </pc:sldChg>
      <pc:sldChg chg="del">
        <pc:chgData name="Fu, Xinyuan (rdj4nv)" userId="209eecc1-5a55-47da-9008-71473fe32d19" providerId="ADAL" clId="{A133CECE-5921-4CEA-A1B9-B82B4401BFA4}" dt="2024-11-04T05:07:09.993" v="3184" actId="47"/>
        <pc:sldMkLst>
          <pc:docMk/>
          <pc:sldMk cId="1073392163" sldId="498"/>
        </pc:sldMkLst>
      </pc:sldChg>
      <pc:sldChg chg="del">
        <pc:chgData name="Fu, Xinyuan (rdj4nv)" userId="209eecc1-5a55-47da-9008-71473fe32d19" providerId="ADAL" clId="{A133CECE-5921-4CEA-A1B9-B82B4401BFA4}" dt="2024-11-04T05:07:11.323" v="3185" actId="47"/>
        <pc:sldMkLst>
          <pc:docMk/>
          <pc:sldMk cId="3788578362" sldId="499"/>
        </pc:sldMkLst>
      </pc:sldChg>
      <pc:sldChg chg="del">
        <pc:chgData name="Fu, Xinyuan (rdj4nv)" userId="209eecc1-5a55-47da-9008-71473fe32d19" providerId="ADAL" clId="{A133CECE-5921-4CEA-A1B9-B82B4401BFA4}" dt="2024-11-04T05:07:12.809" v="3186" actId="47"/>
        <pc:sldMkLst>
          <pc:docMk/>
          <pc:sldMk cId="1238357824" sldId="500"/>
        </pc:sldMkLst>
      </pc:sldChg>
      <pc:sldChg chg="del">
        <pc:chgData name="Fu, Xinyuan (rdj4nv)" userId="209eecc1-5a55-47da-9008-71473fe32d19" providerId="ADAL" clId="{A133CECE-5921-4CEA-A1B9-B82B4401BFA4}" dt="2024-11-04T05:07:14.944" v="3187" actId="47"/>
        <pc:sldMkLst>
          <pc:docMk/>
          <pc:sldMk cId="1547508110" sldId="501"/>
        </pc:sldMkLst>
      </pc:sldChg>
      <pc:sldChg chg="del">
        <pc:chgData name="Fu, Xinyuan (rdj4nv)" userId="209eecc1-5a55-47da-9008-71473fe32d19" providerId="ADAL" clId="{A133CECE-5921-4CEA-A1B9-B82B4401BFA4}" dt="2024-11-04T05:58:29.734" v="5191" actId="47"/>
        <pc:sldMkLst>
          <pc:docMk/>
          <pc:sldMk cId="3411051122" sldId="502"/>
        </pc:sldMkLst>
      </pc:sldChg>
      <pc:sldChg chg="del">
        <pc:chgData name="Fu, Xinyuan (rdj4nv)" userId="209eecc1-5a55-47da-9008-71473fe32d19" providerId="ADAL" clId="{A133CECE-5921-4CEA-A1B9-B82B4401BFA4}" dt="2024-11-04T05:58:26.366" v="5190" actId="47"/>
        <pc:sldMkLst>
          <pc:docMk/>
          <pc:sldMk cId="257008077" sldId="503"/>
        </pc:sldMkLst>
      </pc:sldChg>
      <pc:sldChg chg="del">
        <pc:chgData name="Fu, Xinyuan (rdj4nv)" userId="209eecc1-5a55-47da-9008-71473fe32d19" providerId="ADAL" clId="{A133CECE-5921-4CEA-A1B9-B82B4401BFA4}" dt="2024-11-04T05:58:36.030" v="5197" actId="47"/>
        <pc:sldMkLst>
          <pc:docMk/>
          <pc:sldMk cId="1631664978" sldId="504"/>
        </pc:sldMkLst>
      </pc:sldChg>
      <pc:sldChg chg="del">
        <pc:chgData name="Fu, Xinyuan (rdj4nv)" userId="209eecc1-5a55-47da-9008-71473fe32d19" providerId="ADAL" clId="{A133CECE-5921-4CEA-A1B9-B82B4401BFA4}" dt="2024-11-04T05:58:30.882" v="5192" actId="47"/>
        <pc:sldMkLst>
          <pc:docMk/>
          <pc:sldMk cId="3489272674" sldId="505"/>
        </pc:sldMkLst>
      </pc:sldChg>
      <pc:sldChg chg="del">
        <pc:chgData name="Fu, Xinyuan (rdj4nv)" userId="209eecc1-5a55-47da-9008-71473fe32d19" providerId="ADAL" clId="{A133CECE-5921-4CEA-A1B9-B82B4401BFA4}" dt="2024-11-04T05:58:31.929" v="5193" actId="47"/>
        <pc:sldMkLst>
          <pc:docMk/>
          <pc:sldMk cId="816633485" sldId="506"/>
        </pc:sldMkLst>
      </pc:sldChg>
      <pc:sldChg chg="del">
        <pc:chgData name="Fu, Xinyuan (rdj4nv)" userId="209eecc1-5a55-47da-9008-71473fe32d19" providerId="ADAL" clId="{A133CECE-5921-4CEA-A1B9-B82B4401BFA4}" dt="2024-11-04T05:58:32.940" v="5194" actId="47"/>
        <pc:sldMkLst>
          <pc:docMk/>
          <pc:sldMk cId="217362754" sldId="507"/>
        </pc:sldMkLst>
      </pc:sldChg>
      <pc:sldChg chg="del">
        <pc:chgData name="Fu, Xinyuan (rdj4nv)" userId="209eecc1-5a55-47da-9008-71473fe32d19" providerId="ADAL" clId="{A133CECE-5921-4CEA-A1B9-B82B4401BFA4}" dt="2024-11-04T05:58:34.011" v="5195" actId="47"/>
        <pc:sldMkLst>
          <pc:docMk/>
          <pc:sldMk cId="4152889028" sldId="508"/>
        </pc:sldMkLst>
      </pc:sldChg>
      <pc:sldChg chg="del">
        <pc:chgData name="Fu, Xinyuan (rdj4nv)" userId="209eecc1-5a55-47da-9008-71473fe32d19" providerId="ADAL" clId="{A133CECE-5921-4CEA-A1B9-B82B4401BFA4}" dt="2024-11-04T05:58:34.950" v="5196" actId="47"/>
        <pc:sldMkLst>
          <pc:docMk/>
          <pc:sldMk cId="631541591" sldId="509"/>
        </pc:sldMkLst>
      </pc:sldChg>
      <pc:sldChg chg="del">
        <pc:chgData name="Fu, Xinyuan (rdj4nv)" userId="209eecc1-5a55-47da-9008-71473fe32d19" providerId="ADAL" clId="{A133CECE-5921-4CEA-A1B9-B82B4401BFA4}" dt="2024-11-04T05:58:36.973" v="5198" actId="47"/>
        <pc:sldMkLst>
          <pc:docMk/>
          <pc:sldMk cId="3597298352" sldId="510"/>
        </pc:sldMkLst>
      </pc:sldChg>
      <pc:sldChg chg="del">
        <pc:chgData name="Fu, Xinyuan (rdj4nv)" userId="209eecc1-5a55-47da-9008-71473fe32d19" providerId="ADAL" clId="{A133CECE-5921-4CEA-A1B9-B82B4401BFA4}" dt="2024-11-04T05:58:38.609" v="5199" actId="47"/>
        <pc:sldMkLst>
          <pc:docMk/>
          <pc:sldMk cId="2781335125" sldId="511"/>
        </pc:sldMkLst>
      </pc:sldChg>
      <pc:sldChg chg="del">
        <pc:chgData name="Fu, Xinyuan (rdj4nv)" userId="209eecc1-5a55-47da-9008-71473fe32d19" providerId="ADAL" clId="{A133CECE-5921-4CEA-A1B9-B82B4401BFA4}" dt="2024-11-04T05:58:39.527" v="5200" actId="47"/>
        <pc:sldMkLst>
          <pc:docMk/>
          <pc:sldMk cId="4244866051" sldId="512"/>
        </pc:sldMkLst>
      </pc:sldChg>
      <pc:sldChg chg="del">
        <pc:chgData name="Fu, Xinyuan (rdj4nv)" userId="209eecc1-5a55-47da-9008-71473fe32d19" providerId="ADAL" clId="{A133CECE-5921-4CEA-A1B9-B82B4401BFA4}" dt="2024-11-04T05:58:50.181" v="5204" actId="47"/>
        <pc:sldMkLst>
          <pc:docMk/>
          <pc:sldMk cId="1590869551" sldId="513"/>
        </pc:sldMkLst>
      </pc:sldChg>
      <pc:sldChg chg="del">
        <pc:chgData name="Fu, Xinyuan (rdj4nv)" userId="209eecc1-5a55-47da-9008-71473fe32d19" providerId="ADAL" clId="{A133CECE-5921-4CEA-A1B9-B82B4401BFA4}" dt="2024-11-04T05:58:49.160" v="5203" actId="47"/>
        <pc:sldMkLst>
          <pc:docMk/>
          <pc:sldMk cId="2111902737" sldId="514"/>
        </pc:sldMkLst>
      </pc:sldChg>
      <pc:sldChg chg="del">
        <pc:chgData name="Fu, Xinyuan (rdj4nv)" userId="209eecc1-5a55-47da-9008-71473fe32d19" providerId="ADAL" clId="{A133CECE-5921-4CEA-A1B9-B82B4401BFA4}" dt="2024-11-04T05:08:20.334" v="3189" actId="47"/>
        <pc:sldMkLst>
          <pc:docMk/>
          <pc:sldMk cId="3824947064" sldId="515"/>
        </pc:sldMkLst>
      </pc:sldChg>
      <pc:sldChg chg="del">
        <pc:chgData name="Fu, Xinyuan (rdj4nv)" userId="209eecc1-5a55-47da-9008-71473fe32d19" providerId="ADAL" clId="{A133CECE-5921-4CEA-A1B9-B82B4401BFA4}" dt="2024-11-04T05:58:47.714" v="5202" actId="47"/>
        <pc:sldMkLst>
          <pc:docMk/>
          <pc:sldMk cId="213890236" sldId="516"/>
        </pc:sldMkLst>
      </pc:sldChg>
      <pc:sldChg chg="del">
        <pc:chgData name="Fu, Xinyuan (rdj4nv)" userId="209eecc1-5a55-47da-9008-71473fe32d19" providerId="ADAL" clId="{A133CECE-5921-4CEA-A1B9-B82B4401BFA4}" dt="2024-11-04T05:58:45.897" v="5201" actId="47"/>
        <pc:sldMkLst>
          <pc:docMk/>
          <pc:sldMk cId="4165528306" sldId="517"/>
        </pc:sldMkLst>
      </pc:sldChg>
      <pc:sldChg chg="addSp delSp modSp add mod">
        <pc:chgData name="Fu, Xinyuan (rdj4nv)" userId="209eecc1-5a55-47da-9008-71473fe32d19" providerId="ADAL" clId="{A133CECE-5921-4CEA-A1B9-B82B4401BFA4}" dt="2024-11-04T13:28:14.978" v="6117" actId="20577"/>
        <pc:sldMkLst>
          <pc:docMk/>
          <pc:sldMk cId="2476123099" sldId="518"/>
        </pc:sldMkLst>
        <pc:spChg chg="add del mod">
          <ac:chgData name="Fu, Xinyuan (rdj4nv)" userId="209eecc1-5a55-47da-9008-71473fe32d19" providerId="ADAL" clId="{A133CECE-5921-4CEA-A1B9-B82B4401BFA4}" dt="2024-11-04T04:22:54.317" v="1218" actId="478"/>
          <ac:spMkLst>
            <pc:docMk/>
            <pc:sldMk cId="2476123099" sldId="518"/>
            <ac:spMk id="2" creationId="{826934C6-5092-CCF5-FC2A-498E6C8ED8DD}"/>
          </ac:spMkLst>
        </pc:spChg>
        <pc:spChg chg="del">
          <ac:chgData name="Fu, Xinyuan (rdj4nv)" userId="209eecc1-5a55-47da-9008-71473fe32d19" providerId="ADAL" clId="{A133CECE-5921-4CEA-A1B9-B82B4401BFA4}" dt="2024-11-04T03:10:11.868" v="43" actId="478"/>
          <ac:spMkLst>
            <pc:docMk/>
            <pc:sldMk cId="2476123099" sldId="518"/>
            <ac:spMk id="7" creationId="{E4A29F3D-7128-7411-C821-D722359BE0C8}"/>
          </ac:spMkLst>
        </pc:spChg>
        <pc:spChg chg="del">
          <ac:chgData name="Fu, Xinyuan (rdj4nv)" userId="209eecc1-5a55-47da-9008-71473fe32d19" providerId="ADAL" clId="{A133CECE-5921-4CEA-A1B9-B82B4401BFA4}" dt="2024-11-04T03:10:13.038" v="44" actId="478"/>
          <ac:spMkLst>
            <pc:docMk/>
            <pc:sldMk cId="2476123099" sldId="518"/>
            <ac:spMk id="8" creationId="{4E7CB24E-B2E5-A7E2-C0FD-AE2ACAF30F31}"/>
          </ac:spMkLst>
        </pc:spChg>
        <pc:spChg chg="mod">
          <ac:chgData name="Fu, Xinyuan (rdj4nv)" userId="209eecc1-5a55-47da-9008-71473fe32d19" providerId="ADAL" clId="{A133CECE-5921-4CEA-A1B9-B82B4401BFA4}" dt="2024-11-04T05:28:16.244" v="3889" actId="1076"/>
          <ac:spMkLst>
            <pc:docMk/>
            <pc:sldMk cId="2476123099" sldId="518"/>
            <ac:spMk id="13" creationId="{5F59FA25-76B6-E19E-AD9F-B41B50192322}"/>
          </ac:spMkLst>
        </pc:spChg>
        <pc:spChg chg="mod">
          <ac:chgData name="Fu, Xinyuan (rdj4nv)" userId="209eecc1-5a55-47da-9008-71473fe32d19" providerId="ADAL" clId="{A133CECE-5921-4CEA-A1B9-B82B4401BFA4}" dt="2024-11-04T13:28:14.978" v="6117" actId="20577"/>
          <ac:spMkLst>
            <pc:docMk/>
            <pc:sldMk cId="2476123099" sldId="518"/>
            <ac:spMk id="14" creationId="{3D084E2D-3244-563D-A25C-ABF22AF2A5CF}"/>
          </ac:spMkLst>
        </pc:spChg>
        <pc:spChg chg="mod">
          <ac:chgData name="Fu, Xinyuan (rdj4nv)" userId="209eecc1-5a55-47da-9008-71473fe32d19" providerId="ADAL" clId="{A133CECE-5921-4CEA-A1B9-B82B4401BFA4}" dt="2024-11-04T05:28:22.473" v="3892" actId="1076"/>
          <ac:spMkLst>
            <pc:docMk/>
            <pc:sldMk cId="2476123099" sldId="518"/>
            <ac:spMk id="15" creationId="{9A1EF333-95B3-FEAB-03FE-03FCD929B498}"/>
          </ac:spMkLst>
        </pc:spChg>
        <pc:spChg chg="mod">
          <ac:chgData name="Fu, Xinyuan (rdj4nv)" userId="209eecc1-5a55-47da-9008-71473fe32d19" providerId="ADAL" clId="{A133CECE-5921-4CEA-A1B9-B82B4401BFA4}" dt="2024-11-04T06:13:01.553" v="5598" actId="20577"/>
          <ac:spMkLst>
            <pc:docMk/>
            <pc:sldMk cId="2476123099" sldId="518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A133CECE-5921-4CEA-A1B9-B82B4401BFA4}" dt="2024-11-04T05:28:33.394" v="3897" actId="1076"/>
          <ac:picMkLst>
            <pc:docMk/>
            <pc:sldMk cId="2476123099" sldId="518"/>
            <ac:picMk id="5" creationId="{FE441D59-B93D-B116-5697-B94BA49A6149}"/>
          </ac:picMkLst>
        </pc:picChg>
        <pc:picChg chg="mod">
          <ac:chgData name="Fu, Xinyuan (rdj4nv)" userId="209eecc1-5a55-47da-9008-71473fe32d19" providerId="ADAL" clId="{A133CECE-5921-4CEA-A1B9-B82B4401BFA4}" dt="2024-11-04T05:28:37.574" v="3899" actId="1076"/>
          <ac:picMkLst>
            <pc:docMk/>
            <pc:sldMk cId="2476123099" sldId="518"/>
            <ac:picMk id="11" creationId="{4347FC44-609B-5CA6-949D-E18E0D6FB588}"/>
          </ac:picMkLst>
        </pc:picChg>
      </pc:sldChg>
      <pc:sldChg chg="addSp modSp add mod">
        <pc:chgData name="Fu, Xinyuan (rdj4nv)" userId="209eecc1-5a55-47da-9008-71473fe32d19" providerId="ADAL" clId="{A133CECE-5921-4CEA-A1B9-B82B4401BFA4}" dt="2024-11-04T06:13:09.995" v="5603" actId="20577"/>
        <pc:sldMkLst>
          <pc:docMk/>
          <pc:sldMk cId="2237502059" sldId="519"/>
        </pc:sldMkLst>
        <pc:spChg chg="add mod">
          <ac:chgData name="Fu, Xinyuan (rdj4nv)" userId="209eecc1-5a55-47da-9008-71473fe32d19" providerId="ADAL" clId="{A133CECE-5921-4CEA-A1B9-B82B4401BFA4}" dt="2024-11-04T04:29:21.676" v="1331" actId="1076"/>
          <ac:spMkLst>
            <pc:docMk/>
            <pc:sldMk cId="2237502059" sldId="519"/>
            <ac:spMk id="2" creationId="{39599191-5966-F0F0-5141-94A5877A7DF8}"/>
          </ac:spMkLst>
        </pc:spChg>
        <pc:spChg chg="mod">
          <ac:chgData name="Fu, Xinyuan (rdj4nv)" userId="209eecc1-5a55-47da-9008-71473fe32d19" providerId="ADAL" clId="{A133CECE-5921-4CEA-A1B9-B82B4401BFA4}" dt="2024-11-04T05:34:35.166" v="4071" actId="313"/>
          <ac:spMkLst>
            <pc:docMk/>
            <pc:sldMk cId="2237502059" sldId="519"/>
            <ac:spMk id="6" creationId="{99CFD599-FA35-8DBA-9209-F14D9E26B387}"/>
          </ac:spMkLst>
        </pc:spChg>
        <pc:spChg chg="mod">
          <ac:chgData name="Fu, Xinyuan (rdj4nv)" userId="209eecc1-5a55-47da-9008-71473fe32d19" providerId="ADAL" clId="{A133CECE-5921-4CEA-A1B9-B82B4401BFA4}" dt="2024-11-04T06:13:09.995" v="5603" actId="20577"/>
          <ac:spMkLst>
            <pc:docMk/>
            <pc:sldMk cId="2237502059" sldId="519"/>
            <ac:spMk id="73" creationId="{EEE74EEB-88A1-BBCF-AC35-83B0B4B47720}"/>
          </ac:spMkLst>
        </pc:spChg>
      </pc:sldChg>
      <pc:sldChg chg="addSp delSp modSp add mod">
        <pc:chgData name="Fu, Xinyuan (rdj4nv)" userId="209eecc1-5a55-47da-9008-71473fe32d19" providerId="ADAL" clId="{A133CECE-5921-4CEA-A1B9-B82B4401BFA4}" dt="2024-11-04T06:13:13.709" v="5606" actId="20577"/>
        <pc:sldMkLst>
          <pc:docMk/>
          <pc:sldMk cId="455394873" sldId="520"/>
        </pc:sldMkLst>
        <pc:spChg chg="add del mod">
          <ac:chgData name="Fu, Xinyuan (rdj4nv)" userId="209eecc1-5a55-47da-9008-71473fe32d19" providerId="ADAL" clId="{A133CECE-5921-4CEA-A1B9-B82B4401BFA4}" dt="2024-11-04T03:32:12.421" v="67"/>
          <ac:spMkLst>
            <pc:docMk/>
            <pc:sldMk cId="455394873" sldId="520"/>
            <ac:spMk id="2" creationId="{CF9389D8-90C2-E2E4-5B3E-46643F416F51}"/>
          </ac:spMkLst>
        </pc:spChg>
        <pc:spChg chg="del">
          <ac:chgData name="Fu, Xinyuan (rdj4nv)" userId="209eecc1-5a55-47da-9008-71473fe32d19" providerId="ADAL" clId="{A133CECE-5921-4CEA-A1B9-B82B4401BFA4}" dt="2024-11-04T03:32:02.978" v="63" actId="478"/>
          <ac:spMkLst>
            <pc:docMk/>
            <pc:sldMk cId="455394873" sldId="520"/>
            <ac:spMk id="6" creationId="{4D552274-76C2-5434-73EE-B5B42FED4B9D}"/>
          </ac:spMkLst>
        </pc:spChg>
        <pc:spChg chg="add mod">
          <ac:chgData name="Fu, Xinyuan (rdj4nv)" userId="209eecc1-5a55-47da-9008-71473fe32d19" providerId="ADAL" clId="{A133CECE-5921-4CEA-A1B9-B82B4401BFA4}" dt="2024-11-04T05:37:10.538" v="4210" actId="20577"/>
          <ac:spMkLst>
            <pc:docMk/>
            <pc:sldMk cId="455394873" sldId="520"/>
            <ac:spMk id="15" creationId="{30C8F99B-00F9-A5DA-FC7C-8C6A1A3A9EDC}"/>
          </ac:spMkLst>
        </pc:spChg>
        <pc:spChg chg="mod">
          <ac:chgData name="Fu, Xinyuan (rdj4nv)" userId="209eecc1-5a55-47da-9008-71473fe32d19" providerId="ADAL" clId="{A133CECE-5921-4CEA-A1B9-B82B4401BFA4}" dt="2024-11-04T06:13:13.709" v="5606" actId="20577"/>
          <ac:spMkLst>
            <pc:docMk/>
            <pc:sldMk cId="455394873" sldId="520"/>
            <ac:spMk id="73" creationId="{F7DC1210-7E75-593F-3CAA-DCDCE7D7076B}"/>
          </ac:spMkLst>
        </pc:spChg>
        <pc:picChg chg="add mod">
          <ac:chgData name="Fu, Xinyuan (rdj4nv)" userId="209eecc1-5a55-47da-9008-71473fe32d19" providerId="ADAL" clId="{A133CECE-5921-4CEA-A1B9-B82B4401BFA4}" dt="2024-11-04T04:30:03.380" v="1332" actId="1076"/>
          <ac:picMkLst>
            <pc:docMk/>
            <pc:sldMk cId="455394873" sldId="520"/>
            <ac:picMk id="5" creationId="{90784F0E-EFA6-33CA-87D7-2F877454B6BE}"/>
          </ac:picMkLst>
        </pc:picChg>
        <pc:picChg chg="del">
          <ac:chgData name="Fu, Xinyuan (rdj4nv)" userId="209eecc1-5a55-47da-9008-71473fe32d19" providerId="ADAL" clId="{A133CECE-5921-4CEA-A1B9-B82B4401BFA4}" dt="2024-11-04T03:32:04.054" v="64" actId="478"/>
          <ac:picMkLst>
            <pc:docMk/>
            <pc:sldMk cId="455394873" sldId="520"/>
            <ac:picMk id="8" creationId="{88979911-330D-EE0F-0F2A-AD1F54C88785}"/>
          </ac:picMkLst>
        </pc:picChg>
        <pc:picChg chg="add mod">
          <ac:chgData name="Fu, Xinyuan (rdj4nv)" userId="209eecc1-5a55-47da-9008-71473fe32d19" providerId="ADAL" clId="{A133CECE-5921-4CEA-A1B9-B82B4401BFA4}" dt="2024-11-04T05:35:25.678" v="4101" actId="1076"/>
          <ac:picMkLst>
            <pc:docMk/>
            <pc:sldMk cId="455394873" sldId="520"/>
            <ac:picMk id="10" creationId="{D7D8FD2B-6FFC-CDD6-9E84-20AC909A0CE5}"/>
          </ac:picMkLst>
        </pc:picChg>
        <pc:picChg chg="add mod">
          <ac:chgData name="Fu, Xinyuan (rdj4nv)" userId="209eecc1-5a55-47da-9008-71473fe32d19" providerId="ADAL" clId="{A133CECE-5921-4CEA-A1B9-B82B4401BFA4}" dt="2024-11-04T05:36:31.871" v="4105" actId="1076"/>
          <ac:picMkLst>
            <pc:docMk/>
            <pc:sldMk cId="455394873" sldId="520"/>
            <ac:picMk id="12" creationId="{48BB6AFE-73A5-AD79-5D71-3461BEAF5CD1}"/>
          </ac:picMkLst>
        </pc:picChg>
        <pc:cxnChg chg="add mod">
          <ac:chgData name="Fu, Xinyuan (rdj4nv)" userId="209eecc1-5a55-47da-9008-71473fe32d19" providerId="ADAL" clId="{A133CECE-5921-4CEA-A1B9-B82B4401BFA4}" dt="2024-11-04T05:36:15.855" v="4104" actId="208"/>
          <ac:cxnSpMkLst>
            <pc:docMk/>
            <pc:sldMk cId="455394873" sldId="520"/>
            <ac:cxnSpMk id="14" creationId="{F9D01F4C-0525-6A01-D514-C189227CBC77}"/>
          </ac:cxnSpMkLst>
        </pc:cxnChg>
      </pc:sldChg>
      <pc:sldChg chg="addSp modSp add del mod">
        <pc:chgData name="Fu, Xinyuan (rdj4nv)" userId="209eecc1-5a55-47da-9008-71473fe32d19" providerId="ADAL" clId="{A133CECE-5921-4CEA-A1B9-B82B4401BFA4}" dt="2024-11-04T05:05:05.714" v="3175" actId="47"/>
        <pc:sldMkLst>
          <pc:docMk/>
          <pc:sldMk cId="3754621750" sldId="521"/>
        </pc:sldMkLst>
        <pc:spChg chg="add mod">
          <ac:chgData name="Fu, Xinyuan (rdj4nv)" userId="209eecc1-5a55-47da-9008-71473fe32d19" providerId="ADAL" clId="{A133CECE-5921-4CEA-A1B9-B82B4401BFA4}" dt="2024-11-04T05:04:57.610" v="3171" actId="1076"/>
          <ac:spMkLst>
            <pc:docMk/>
            <pc:sldMk cId="3754621750" sldId="521"/>
            <ac:spMk id="2" creationId="{01525E3B-6745-905B-DB83-B49F746AD671}"/>
          </ac:spMkLst>
        </pc:spChg>
      </pc:sldChg>
      <pc:sldChg chg="addSp delSp modSp add mod">
        <pc:chgData name="Fu, Xinyuan (rdj4nv)" userId="209eecc1-5a55-47da-9008-71473fe32d19" providerId="ADAL" clId="{A133CECE-5921-4CEA-A1B9-B82B4401BFA4}" dt="2024-11-04T06:13:17.764" v="5609" actId="20577"/>
        <pc:sldMkLst>
          <pc:docMk/>
          <pc:sldMk cId="877258656" sldId="522"/>
        </pc:sldMkLst>
        <pc:spChg chg="add mod">
          <ac:chgData name="Fu, Xinyuan (rdj4nv)" userId="209eecc1-5a55-47da-9008-71473fe32d19" providerId="ADAL" clId="{A133CECE-5921-4CEA-A1B9-B82B4401BFA4}" dt="2024-11-04T05:38:55.925" v="4445" actId="20577"/>
          <ac:spMkLst>
            <pc:docMk/>
            <pc:sldMk cId="877258656" sldId="522"/>
            <ac:spMk id="16" creationId="{646B563B-41E3-8526-710E-1DB36A02C9F0}"/>
          </ac:spMkLst>
        </pc:spChg>
        <pc:spChg chg="add mod">
          <ac:chgData name="Fu, Xinyuan (rdj4nv)" userId="209eecc1-5a55-47da-9008-71473fe32d19" providerId="ADAL" clId="{A133CECE-5921-4CEA-A1B9-B82B4401BFA4}" dt="2024-11-04T05:39:08.464" v="4448" actId="1076"/>
          <ac:spMkLst>
            <pc:docMk/>
            <pc:sldMk cId="877258656" sldId="522"/>
            <ac:spMk id="17" creationId="{BD98AE0A-4F79-DC15-A2D4-FF731F85B7E5}"/>
          </ac:spMkLst>
        </pc:spChg>
        <pc:spChg chg="add mod">
          <ac:chgData name="Fu, Xinyuan (rdj4nv)" userId="209eecc1-5a55-47da-9008-71473fe32d19" providerId="ADAL" clId="{A133CECE-5921-4CEA-A1B9-B82B4401BFA4}" dt="2024-11-04T05:40:27.651" v="4459" actId="20577"/>
          <ac:spMkLst>
            <pc:docMk/>
            <pc:sldMk cId="877258656" sldId="522"/>
            <ac:spMk id="18" creationId="{0BC322EF-52C3-3380-DC1E-D9524DB1D776}"/>
          </ac:spMkLst>
        </pc:spChg>
        <pc:spChg chg="add mod">
          <ac:chgData name="Fu, Xinyuan (rdj4nv)" userId="209eecc1-5a55-47da-9008-71473fe32d19" providerId="ADAL" clId="{A133CECE-5921-4CEA-A1B9-B82B4401BFA4}" dt="2024-11-04T05:41:44.342" v="4586" actId="20577"/>
          <ac:spMkLst>
            <pc:docMk/>
            <pc:sldMk cId="877258656" sldId="522"/>
            <ac:spMk id="19" creationId="{1DCFA441-B001-0849-6A04-C83F37484959}"/>
          </ac:spMkLst>
        </pc:spChg>
        <pc:spChg chg="mod">
          <ac:chgData name="Fu, Xinyuan (rdj4nv)" userId="209eecc1-5a55-47da-9008-71473fe32d19" providerId="ADAL" clId="{A133CECE-5921-4CEA-A1B9-B82B4401BFA4}" dt="2024-11-04T06:13:17.764" v="5609" actId="20577"/>
          <ac:spMkLst>
            <pc:docMk/>
            <pc:sldMk cId="877258656" sldId="522"/>
            <ac:spMk id="73" creationId="{E49B8425-A829-FC9B-0E3A-1E9B4F8E174F}"/>
          </ac:spMkLst>
        </pc:spChg>
        <pc:picChg chg="add mod">
          <ac:chgData name="Fu, Xinyuan (rdj4nv)" userId="209eecc1-5a55-47da-9008-71473fe32d19" providerId="ADAL" clId="{A133CECE-5921-4CEA-A1B9-B82B4401BFA4}" dt="2024-11-04T05:37:48.628" v="4217" actId="1076"/>
          <ac:picMkLst>
            <pc:docMk/>
            <pc:sldMk cId="877258656" sldId="522"/>
            <ac:picMk id="4" creationId="{8A6DE0D1-CFB1-AFF8-BCD7-2BC92C42F67E}"/>
          </ac:picMkLst>
        </pc:picChg>
        <pc:picChg chg="del">
          <ac:chgData name="Fu, Xinyuan (rdj4nv)" userId="209eecc1-5a55-47da-9008-71473fe32d19" providerId="ADAL" clId="{A133CECE-5921-4CEA-A1B9-B82B4401BFA4}" dt="2024-11-04T03:52:13.771" v="212" actId="478"/>
          <ac:picMkLst>
            <pc:docMk/>
            <pc:sldMk cId="877258656" sldId="522"/>
            <ac:picMk id="5" creationId="{4DA2940E-2D40-C61B-CB6F-AC22F9BF766A}"/>
          </ac:picMkLst>
        </pc:picChg>
        <pc:picChg chg="add mod">
          <ac:chgData name="Fu, Xinyuan (rdj4nv)" userId="209eecc1-5a55-47da-9008-71473fe32d19" providerId="ADAL" clId="{A133CECE-5921-4CEA-A1B9-B82B4401BFA4}" dt="2024-11-04T05:37:48.628" v="4217" actId="1076"/>
          <ac:picMkLst>
            <pc:docMk/>
            <pc:sldMk cId="877258656" sldId="522"/>
            <ac:picMk id="7" creationId="{4E333515-05B1-1137-FE18-87F893F17471}"/>
          </ac:picMkLst>
        </pc:picChg>
        <pc:picChg chg="del">
          <ac:chgData name="Fu, Xinyuan (rdj4nv)" userId="209eecc1-5a55-47da-9008-71473fe32d19" providerId="ADAL" clId="{A133CECE-5921-4CEA-A1B9-B82B4401BFA4}" dt="2024-11-04T03:52:14.361" v="213" actId="478"/>
          <ac:picMkLst>
            <pc:docMk/>
            <pc:sldMk cId="877258656" sldId="522"/>
            <ac:picMk id="10" creationId="{DDFDCD4D-FDD4-73C4-1FF1-73ABF8DFBF2C}"/>
          </ac:picMkLst>
        </pc:picChg>
        <pc:cxnChg chg="add mod">
          <ac:chgData name="Fu, Xinyuan (rdj4nv)" userId="209eecc1-5a55-47da-9008-71473fe32d19" providerId="ADAL" clId="{A133CECE-5921-4CEA-A1B9-B82B4401BFA4}" dt="2024-11-04T05:37:48.628" v="4217" actId="1076"/>
          <ac:cxnSpMkLst>
            <pc:docMk/>
            <pc:sldMk cId="877258656" sldId="522"/>
            <ac:cxnSpMk id="8" creationId="{C70DCB8B-064D-7AA0-33C3-43FC91A0F1FF}"/>
          </ac:cxnSpMkLst>
        </pc:cxnChg>
        <pc:cxnChg chg="add mod">
          <ac:chgData name="Fu, Xinyuan (rdj4nv)" userId="209eecc1-5a55-47da-9008-71473fe32d19" providerId="ADAL" clId="{A133CECE-5921-4CEA-A1B9-B82B4401BFA4}" dt="2024-11-04T05:37:48.628" v="4217" actId="1076"/>
          <ac:cxnSpMkLst>
            <pc:docMk/>
            <pc:sldMk cId="877258656" sldId="522"/>
            <ac:cxnSpMk id="13" creationId="{7127D177-E123-A83D-6749-BA8D3164DA25}"/>
          </ac:cxnSpMkLst>
        </pc:cxnChg>
      </pc:sldChg>
      <pc:sldChg chg="delSp add del mod">
        <pc:chgData name="Fu, Xinyuan (rdj4nv)" userId="209eecc1-5a55-47da-9008-71473fe32d19" providerId="ADAL" clId="{A133CECE-5921-4CEA-A1B9-B82B4401BFA4}" dt="2024-11-04T04:12:29.909" v="399" actId="47"/>
        <pc:sldMkLst>
          <pc:docMk/>
          <pc:sldMk cId="2004134811" sldId="523"/>
        </pc:sldMkLst>
        <pc:picChg chg="del">
          <ac:chgData name="Fu, Xinyuan (rdj4nv)" userId="209eecc1-5a55-47da-9008-71473fe32d19" providerId="ADAL" clId="{A133CECE-5921-4CEA-A1B9-B82B4401BFA4}" dt="2024-11-04T04:12:25.289" v="398" actId="478"/>
          <ac:picMkLst>
            <pc:docMk/>
            <pc:sldMk cId="2004134811" sldId="523"/>
            <ac:picMk id="4" creationId="{577F7592-D902-CA86-6165-1FC67EADFBD9}"/>
          </ac:picMkLst>
        </pc:picChg>
        <pc:picChg chg="del">
          <ac:chgData name="Fu, Xinyuan (rdj4nv)" userId="209eecc1-5a55-47da-9008-71473fe32d19" providerId="ADAL" clId="{A133CECE-5921-4CEA-A1B9-B82B4401BFA4}" dt="2024-11-04T04:12:24.546" v="397" actId="478"/>
          <ac:picMkLst>
            <pc:docMk/>
            <pc:sldMk cId="2004134811" sldId="523"/>
            <ac:picMk id="5" creationId="{EC9DC52F-524C-8F5F-2F0E-C0AE379B91B6}"/>
          </ac:picMkLst>
        </pc:picChg>
      </pc:sldChg>
      <pc:sldChg chg="addSp delSp modSp add mod">
        <pc:chgData name="Fu, Xinyuan (rdj4nv)" userId="209eecc1-5a55-47da-9008-71473fe32d19" providerId="ADAL" clId="{A133CECE-5921-4CEA-A1B9-B82B4401BFA4}" dt="2024-11-04T13:22:28.014" v="6060" actId="20577"/>
        <pc:sldMkLst>
          <pc:docMk/>
          <pc:sldMk cId="4073565650" sldId="523"/>
        </pc:sldMkLst>
        <pc:spChg chg="del">
          <ac:chgData name="Fu, Xinyuan (rdj4nv)" userId="209eecc1-5a55-47da-9008-71473fe32d19" providerId="ADAL" clId="{A133CECE-5921-4CEA-A1B9-B82B4401BFA4}" dt="2024-11-04T04:14:29.388" v="483" actId="478"/>
          <ac:spMkLst>
            <pc:docMk/>
            <pc:sldMk cId="4073565650" sldId="523"/>
            <ac:spMk id="2" creationId="{A7EEA718-6B9C-599C-A004-5BE79C0070FD}"/>
          </ac:spMkLst>
        </pc:spChg>
        <pc:spChg chg="del mod">
          <ac:chgData name="Fu, Xinyuan (rdj4nv)" userId="209eecc1-5a55-47da-9008-71473fe32d19" providerId="ADAL" clId="{A133CECE-5921-4CEA-A1B9-B82B4401BFA4}" dt="2024-11-04T04:14:28.493" v="482" actId="478"/>
          <ac:spMkLst>
            <pc:docMk/>
            <pc:sldMk cId="4073565650" sldId="523"/>
            <ac:spMk id="6" creationId="{D9A45BE6-DCA4-57D9-5C25-2A6259B207FE}"/>
          </ac:spMkLst>
        </pc:spChg>
        <pc:spChg chg="mod">
          <ac:chgData name="Fu, Xinyuan (rdj4nv)" userId="209eecc1-5a55-47da-9008-71473fe32d19" providerId="ADAL" clId="{A133CECE-5921-4CEA-A1B9-B82B4401BFA4}" dt="2024-11-04T04:20:08.070" v="1182" actId="1076"/>
          <ac:spMkLst>
            <pc:docMk/>
            <pc:sldMk cId="4073565650" sldId="523"/>
            <ac:spMk id="7" creationId="{9B14A88B-0316-3315-64D1-63D681FBAEAE}"/>
          </ac:spMkLst>
        </pc:spChg>
        <pc:spChg chg="add mod">
          <ac:chgData name="Fu, Xinyuan (rdj4nv)" userId="209eecc1-5a55-47da-9008-71473fe32d19" providerId="ADAL" clId="{A133CECE-5921-4CEA-A1B9-B82B4401BFA4}" dt="2024-11-04T13:22:28.014" v="6060" actId="20577"/>
          <ac:spMkLst>
            <pc:docMk/>
            <pc:sldMk cId="4073565650" sldId="523"/>
            <ac:spMk id="8" creationId="{CE72720E-C56B-528C-1E72-37A3E263C744}"/>
          </ac:spMkLst>
        </pc:spChg>
        <pc:spChg chg="mod">
          <ac:chgData name="Fu, Xinyuan (rdj4nv)" userId="209eecc1-5a55-47da-9008-71473fe32d19" providerId="ADAL" clId="{A133CECE-5921-4CEA-A1B9-B82B4401BFA4}" dt="2024-11-04T04:20:18.407" v="1208" actId="20577"/>
          <ac:spMkLst>
            <pc:docMk/>
            <pc:sldMk cId="4073565650" sldId="523"/>
            <ac:spMk id="73" creationId="{3A11A340-B1CD-4F2D-18E6-AC20242EDF2C}"/>
          </ac:spMkLst>
        </pc:spChg>
        <pc:picChg chg="del">
          <ac:chgData name="Fu, Xinyuan (rdj4nv)" userId="209eecc1-5a55-47da-9008-71473fe32d19" providerId="ADAL" clId="{A133CECE-5921-4CEA-A1B9-B82B4401BFA4}" dt="2024-11-04T04:14:15.947" v="452" actId="478"/>
          <ac:picMkLst>
            <pc:docMk/>
            <pc:sldMk cId="4073565650" sldId="523"/>
            <ac:picMk id="4" creationId="{CDEE9440-349E-DAA9-A753-635674D15AD7}"/>
          </ac:picMkLst>
        </pc:picChg>
        <pc:picChg chg="del">
          <ac:chgData name="Fu, Xinyuan (rdj4nv)" userId="209eecc1-5a55-47da-9008-71473fe32d19" providerId="ADAL" clId="{A133CECE-5921-4CEA-A1B9-B82B4401BFA4}" dt="2024-11-04T04:14:15.357" v="451" actId="478"/>
          <ac:picMkLst>
            <pc:docMk/>
            <pc:sldMk cId="4073565650" sldId="523"/>
            <ac:picMk id="5" creationId="{5874ECEE-6AD7-D2AD-C2A3-03EEE7751CD8}"/>
          </ac:picMkLst>
        </pc:picChg>
      </pc:sldChg>
      <pc:sldChg chg="addSp delSp modSp add mod">
        <pc:chgData name="Fu, Xinyuan (rdj4nv)" userId="209eecc1-5a55-47da-9008-71473fe32d19" providerId="ADAL" clId="{A133CECE-5921-4CEA-A1B9-B82B4401BFA4}" dt="2024-11-04T15:29:52.857" v="6147" actId="1076"/>
        <pc:sldMkLst>
          <pc:docMk/>
          <pc:sldMk cId="844426223" sldId="524"/>
        </pc:sldMkLst>
        <pc:spChg chg="mod">
          <ac:chgData name="Fu, Xinyuan (rdj4nv)" userId="209eecc1-5a55-47da-9008-71473fe32d19" providerId="ADAL" clId="{A133CECE-5921-4CEA-A1B9-B82B4401BFA4}" dt="2024-11-04T13:29:37.981" v="6122" actId="20577"/>
          <ac:spMkLst>
            <pc:docMk/>
            <pc:sldMk cId="844426223" sldId="524"/>
            <ac:spMk id="2" creationId="{39FC41E1-F425-149C-C457-00632D54B71B}"/>
          </ac:spMkLst>
        </pc:spChg>
        <pc:spChg chg="add mod">
          <ac:chgData name="Fu, Xinyuan (rdj4nv)" userId="209eecc1-5a55-47da-9008-71473fe32d19" providerId="ADAL" clId="{A133CECE-5921-4CEA-A1B9-B82B4401BFA4}" dt="2024-11-04T15:29:52.857" v="6147" actId="1076"/>
          <ac:spMkLst>
            <pc:docMk/>
            <pc:sldMk cId="844426223" sldId="524"/>
            <ac:spMk id="12" creationId="{67FD7463-3DA5-7341-A0A8-35AB59EEE3D5}"/>
          </ac:spMkLst>
        </pc:spChg>
        <pc:spChg chg="mod">
          <ac:chgData name="Fu, Xinyuan (rdj4nv)" userId="209eecc1-5a55-47da-9008-71473fe32d19" providerId="ADAL" clId="{A133CECE-5921-4CEA-A1B9-B82B4401BFA4}" dt="2024-11-04T15:21:07.871" v="6132" actId="1076"/>
          <ac:spMkLst>
            <pc:docMk/>
            <pc:sldMk cId="844426223" sldId="524"/>
            <ac:spMk id="13" creationId="{99431DE9-FB4A-7D75-3725-3029778AD0E7}"/>
          </ac:spMkLst>
        </pc:spChg>
        <pc:spChg chg="del">
          <ac:chgData name="Fu, Xinyuan (rdj4nv)" userId="209eecc1-5a55-47da-9008-71473fe32d19" providerId="ADAL" clId="{A133CECE-5921-4CEA-A1B9-B82B4401BFA4}" dt="2024-11-04T05:27:58.193" v="3887" actId="478"/>
          <ac:spMkLst>
            <pc:docMk/>
            <pc:sldMk cId="844426223" sldId="524"/>
            <ac:spMk id="14" creationId="{FA3AF6BF-12B0-C4C8-BBF0-6CB61F747CB0}"/>
          </ac:spMkLst>
        </pc:spChg>
        <pc:spChg chg="del">
          <ac:chgData name="Fu, Xinyuan (rdj4nv)" userId="209eecc1-5a55-47da-9008-71473fe32d19" providerId="ADAL" clId="{A133CECE-5921-4CEA-A1B9-B82B4401BFA4}" dt="2024-11-04T04:23:00.914" v="1219" actId="478"/>
          <ac:spMkLst>
            <pc:docMk/>
            <pc:sldMk cId="844426223" sldId="524"/>
            <ac:spMk id="15" creationId="{4C5247EC-AD8F-B087-39D2-17B4A346E4FC}"/>
          </ac:spMkLst>
        </pc:spChg>
        <pc:spChg chg="mod">
          <ac:chgData name="Fu, Xinyuan (rdj4nv)" userId="209eecc1-5a55-47da-9008-71473fe32d19" providerId="ADAL" clId="{A133CECE-5921-4CEA-A1B9-B82B4401BFA4}" dt="2024-11-04T06:13:05.244" v="5600" actId="20577"/>
          <ac:spMkLst>
            <pc:docMk/>
            <pc:sldMk cId="844426223" sldId="524"/>
            <ac:spMk id="73" creationId="{F277E327-3997-AA5A-2B4D-9615D91EC2E6}"/>
          </ac:spMkLst>
        </pc:spChg>
        <pc:picChg chg="add del mod">
          <ac:chgData name="Fu, Xinyuan (rdj4nv)" userId="209eecc1-5a55-47da-9008-71473fe32d19" providerId="ADAL" clId="{A133CECE-5921-4CEA-A1B9-B82B4401BFA4}" dt="2024-11-04T15:21:51.100" v="6134" actId="478"/>
          <ac:picMkLst>
            <pc:docMk/>
            <pc:sldMk cId="844426223" sldId="524"/>
            <ac:picMk id="5" creationId="{5506BFB8-F62D-18A1-0B56-0A0381044CE0}"/>
          </ac:picMkLst>
        </pc:picChg>
        <pc:picChg chg="del">
          <ac:chgData name="Fu, Xinyuan (rdj4nv)" userId="209eecc1-5a55-47da-9008-71473fe32d19" providerId="ADAL" clId="{A133CECE-5921-4CEA-A1B9-B82B4401BFA4}" dt="2024-11-04T04:22:43.146" v="1215" actId="478"/>
          <ac:picMkLst>
            <pc:docMk/>
            <pc:sldMk cId="844426223" sldId="524"/>
            <ac:picMk id="5" creationId="{FD42AB3E-60F2-60C9-7AEE-D6F6D7831811}"/>
          </ac:picMkLst>
        </pc:picChg>
        <pc:picChg chg="add mod">
          <ac:chgData name="Fu, Xinyuan (rdj4nv)" userId="209eecc1-5a55-47da-9008-71473fe32d19" providerId="ADAL" clId="{A133CECE-5921-4CEA-A1B9-B82B4401BFA4}" dt="2024-11-04T15:23:53.057" v="6144" actId="1076"/>
          <ac:picMkLst>
            <pc:docMk/>
            <pc:sldMk cId="844426223" sldId="524"/>
            <ac:picMk id="6" creationId="{E9F1EC7A-770B-2B38-217D-6EAEDB15D61F}"/>
          </ac:picMkLst>
        </pc:picChg>
        <pc:picChg chg="add del mod">
          <ac:chgData name="Fu, Xinyuan (rdj4nv)" userId="209eecc1-5a55-47da-9008-71473fe32d19" providerId="ADAL" clId="{A133CECE-5921-4CEA-A1B9-B82B4401BFA4}" dt="2024-11-04T15:23:17.466" v="6140" actId="478"/>
          <ac:picMkLst>
            <pc:docMk/>
            <pc:sldMk cId="844426223" sldId="524"/>
            <ac:picMk id="8" creationId="{83AA25AD-E235-143C-F975-765A578A32EB}"/>
          </ac:picMkLst>
        </pc:picChg>
        <pc:picChg chg="add mod">
          <ac:chgData name="Fu, Xinyuan (rdj4nv)" userId="209eecc1-5a55-47da-9008-71473fe32d19" providerId="ADAL" clId="{A133CECE-5921-4CEA-A1B9-B82B4401BFA4}" dt="2024-11-04T15:23:22.257" v="6143" actId="1076"/>
          <ac:picMkLst>
            <pc:docMk/>
            <pc:sldMk cId="844426223" sldId="524"/>
            <ac:picMk id="11" creationId="{9A174241-F1F5-B19C-D86F-589BFCF5B9D9}"/>
          </ac:picMkLst>
        </pc:picChg>
        <pc:picChg chg="del">
          <ac:chgData name="Fu, Xinyuan (rdj4nv)" userId="209eecc1-5a55-47da-9008-71473fe32d19" providerId="ADAL" clId="{A133CECE-5921-4CEA-A1B9-B82B4401BFA4}" dt="2024-11-04T04:22:44.222" v="1216" actId="478"/>
          <ac:picMkLst>
            <pc:docMk/>
            <pc:sldMk cId="844426223" sldId="524"/>
            <ac:picMk id="11" creationId="{DE7C18B6-5743-93FD-FDE2-7BFA67DA95EA}"/>
          </ac:picMkLst>
        </pc:picChg>
      </pc:sldChg>
      <pc:sldChg chg="addSp delSp modSp add del mod">
        <pc:chgData name="Fu, Xinyuan (rdj4nv)" userId="209eecc1-5a55-47da-9008-71473fe32d19" providerId="ADAL" clId="{A133CECE-5921-4CEA-A1B9-B82B4401BFA4}" dt="2024-11-04T05:58:58.030" v="5207" actId="47"/>
        <pc:sldMkLst>
          <pc:docMk/>
          <pc:sldMk cId="2004470262" sldId="525"/>
        </pc:sldMkLst>
        <pc:spChg chg="mod">
          <ac:chgData name="Fu, Xinyuan (rdj4nv)" userId="209eecc1-5a55-47da-9008-71473fe32d19" providerId="ADAL" clId="{A133CECE-5921-4CEA-A1B9-B82B4401BFA4}" dt="2024-11-04T04:45:04.398" v="1609" actId="20577"/>
          <ac:spMkLst>
            <pc:docMk/>
            <pc:sldMk cId="2004470262" sldId="525"/>
            <ac:spMk id="73" creationId="{73B337A0-35B0-7665-D3CB-A74DBBAD0E3C}"/>
          </ac:spMkLst>
        </pc:spChg>
        <pc:graphicFrameChg chg="add del">
          <ac:chgData name="Fu, Xinyuan (rdj4nv)" userId="209eecc1-5a55-47da-9008-71473fe32d19" providerId="ADAL" clId="{A133CECE-5921-4CEA-A1B9-B82B4401BFA4}" dt="2024-11-04T05:15:28.524" v="3294" actId="3680"/>
          <ac:graphicFrameMkLst>
            <pc:docMk/>
            <pc:sldMk cId="2004470262" sldId="525"/>
            <ac:graphicFrameMk id="2" creationId="{197E3FFB-8EE9-8A78-9A0C-E5A65CBC5447}"/>
          </ac:graphicFrameMkLst>
        </pc:graphicFrameChg>
      </pc:sldChg>
      <pc:sldChg chg="addSp modSp add mod">
        <pc:chgData name="Fu, Xinyuan (rdj4nv)" userId="209eecc1-5a55-47da-9008-71473fe32d19" providerId="ADAL" clId="{A133CECE-5921-4CEA-A1B9-B82B4401BFA4}" dt="2024-11-04T06:17:12.161" v="6009" actId="20577"/>
        <pc:sldMkLst>
          <pc:docMk/>
          <pc:sldMk cId="235959933" sldId="526"/>
        </pc:sldMkLst>
        <pc:spChg chg="add mod">
          <ac:chgData name="Fu, Xinyuan (rdj4nv)" userId="209eecc1-5a55-47da-9008-71473fe32d19" providerId="ADAL" clId="{A133CECE-5921-4CEA-A1B9-B82B4401BFA4}" dt="2024-11-04T06:17:12.161" v="6009" actId="20577"/>
          <ac:spMkLst>
            <pc:docMk/>
            <pc:sldMk cId="235959933" sldId="526"/>
            <ac:spMk id="2" creationId="{333F66C1-111E-7ED7-92E7-C02E55F27896}"/>
          </ac:spMkLst>
        </pc:spChg>
        <pc:spChg chg="mod">
          <ac:chgData name="Fu, Xinyuan (rdj4nv)" userId="209eecc1-5a55-47da-9008-71473fe32d19" providerId="ADAL" clId="{A133CECE-5921-4CEA-A1B9-B82B4401BFA4}" dt="2024-11-04T06:14:22.589" v="5656" actId="20577"/>
          <ac:spMkLst>
            <pc:docMk/>
            <pc:sldMk cId="235959933" sldId="526"/>
            <ac:spMk id="73" creationId="{5E96DB7A-FDC3-AE63-F8D8-A620B503B5B0}"/>
          </ac:spMkLst>
        </pc:spChg>
        <pc:picChg chg="add mod">
          <ac:chgData name="Fu, Xinyuan (rdj4nv)" userId="209eecc1-5a55-47da-9008-71473fe32d19" providerId="ADAL" clId="{A133CECE-5921-4CEA-A1B9-B82B4401BFA4}" dt="2024-11-04T06:12:35.866" v="5588" actId="1076"/>
          <ac:picMkLst>
            <pc:docMk/>
            <pc:sldMk cId="235959933" sldId="526"/>
            <ac:picMk id="5" creationId="{8D94F494-2484-7F09-DFED-90A5559C61CB}"/>
          </ac:picMkLst>
        </pc:picChg>
      </pc:sldChg>
      <pc:sldChg chg="addSp delSp modSp add mod ord">
        <pc:chgData name="Fu, Xinyuan (rdj4nv)" userId="209eecc1-5a55-47da-9008-71473fe32d19" providerId="ADAL" clId="{A133CECE-5921-4CEA-A1B9-B82B4401BFA4}" dt="2024-11-04T06:13:24.599" v="5612" actId="20577"/>
        <pc:sldMkLst>
          <pc:docMk/>
          <pc:sldMk cId="3673419095" sldId="527"/>
        </pc:sldMkLst>
        <pc:spChg chg="add del mod">
          <ac:chgData name="Fu, Xinyuan (rdj4nv)" userId="209eecc1-5a55-47da-9008-71473fe32d19" providerId="ADAL" clId="{A133CECE-5921-4CEA-A1B9-B82B4401BFA4}" dt="2024-11-04T04:51:32.997" v="1989"/>
          <ac:spMkLst>
            <pc:docMk/>
            <pc:sldMk cId="3673419095" sldId="527"/>
            <ac:spMk id="2" creationId="{96BF9149-8F08-0AD8-93FD-0106E15D8AEA}"/>
          </ac:spMkLst>
        </pc:spChg>
        <pc:spChg chg="add mod">
          <ac:chgData name="Fu, Xinyuan (rdj4nv)" userId="209eecc1-5a55-47da-9008-71473fe32d19" providerId="ADAL" clId="{A133CECE-5921-4CEA-A1B9-B82B4401BFA4}" dt="2024-11-04T05:46:29.720" v="4839" actId="1076"/>
          <ac:spMkLst>
            <pc:docMk/>
            <pc:sldMk cId="3673419095" sldId="527"/>
            <ac:spMk id="6" creationId="{E0F04B71-2500-FBEB-CA20-C1E6D65ECDE3}"/>
          </ac:spMkLst>
        </pc:spChg>
        <pc:spChg chg="add mod">
          <ac:chgData name="Fu, Xinyuan (rdj4nv)" userId="209eecc1-5a55-47da-9008-71473fe32d19" providerId="ADAL" clId="{A133CECE-5921-4CEA-A1B9-B82B4401BFA4}" dt="2024-11-04T05:46:26.438" v="4838" actId="1076"/>
          <ac:spMkLst>
            <pc:docMk/>
            <pc:sldMk cId="3673419095" sldId="527"/>
            <ac:spMk id="7" creationId="{69969F4A-8F6D-E12A-5522-52190A21C3AC}"/>
          </ac:spMkLst>
        </pc:spChg>
        <pc:spChg chg="add mod">
          <ac:chgData name="Fu, Xinyuan (rdj4nv)" userId="209eecc1-5a55-47da-9008-71473fe32d19" providerId="ADAL" clId="{A133CECE-5921-4CEA-A1B9-B82B4401BFA4}" dt="2024-11-04T05:46:26.438" v="4838" actId="1076"/>
          <ac:spMkLst>
            <pc:docMk/>
            <pc:sldMk cId="3673419095" sldId="527"/>
            <ac:spMk id="8" creationId="{1E58AC77-3156-6B8B-CC66-D22ECADB90F1}"/>
          </ac:spMkLst>
        </pc:spChg>
        <pc:spChg chg="mod">
          <ac:chgData name="Fu, Xinyuan (rdj4nv)" userId="209eecc1-5a55-47da-9008-71473fe32d19" providerId="ADAL" clId="{A133CECE-5921-4CEA-A1B9-B82B4401BFA4}" dt="2024-11-04T06:13:24.599" v="5612" actId="20577"/>
          <ac:spMkLst>
            <pc:docMk/>
            <pc:sldMk cId="3673419095" sldId="527"/>
            <ac:spMk id="73" creationId="{74104A06-C673-2F4A-BE07-5582343A85D9}"/>
          </ac:spMkLst>
        </pc:spChg>
        <pc:picChg chg="add del mod">
          <ac:chgData name="Fu, Xinyuan (rdj4nv)" userId="209eecc1-5a55-47da-9008-71473fe32d19" providerId="ADAL" clId="{A133CECE-5921-4CEA-A1B9-B82B4401BFA4}" dt="2024-11-04T05:45:08.061" v="4816" actId="478"/>
          <ac:picMkLst>
            <pc:docMk/>
            <pc:sldMk cId="3673419095" sldId="527"/>
            <ac:picMk id="4" creationId="{6FA6A4F3-2640-D9C5-2F96-4AEE11EB683C}"/>
          </ac:picMkLst>
        </pc:picChg>
        <pc:picChg chg="add del mod">
          <ac:chgData name="Fu, Xinyuan (rdj4nv)" userId="209eecc1-5a55-47da-9008-71473fe32d19" providerId="ADAL" clId="{A133CECE-5921-4CEA-A1B9-B82B4401BFA4}" dt="2024-11-04T05:45:08.454" v="4817" actId="478"/>
          <ac:picMkLst>
            <pc:docMk/>
            <pc:sldMk cId="3673419095" sldId="527"/>
            <ac:picMk id="5" creationId="{42F866E9-F77C-3102-A805-1BC3404472B7}"/>
          </ac:picMkLst>
        </pc:picChg>
        <pc:picChg chg="add mod modCrop">
          <ac:chgData name="Fu, Xinyuan (rdj4nv)" userId="209eecc1-5a55-47da-9008-71473fe32d19" providerId="ADAL" clId="{A133CECE-5921-4CEA-A1B9-B82B4401BFA4}" dt="2024-11-04T05:46:26.438" v="4838" actId="1076"/>
          <ac:picMkLst>
            <pc:docMk/>
            <pc:sldMk cId="3673419095" sldId="527"/>
            <ac:picMk id="11" creationId="{D0AE6BA1-C7E0-210E-A5D5-2F8741D8BD25}"/>
          </ac:picMkLst>
        </pc:picChg>
        <pc:picChg chg="add mod modCrop">
          <ac:chgData name="Fu, Xinyuan (rdj4nv)" userId="209eecc1-5a55-47da-9008-71473fe32d19" providerId="ADAL" clId="{A133CECE-5921-4CEA-A1B9-B82B4401BFA4}" dt="2024-11-04T05:46:26.438" v="4838" actId="1076"/>
          <ac:picMkLst>
            <pc:docMk/>
            <pc:sldMk cId="3673419095" sldId="527"/>
            <ac:picMk id="13" creationId="{C5977DFC-C080-18E7-BAF3-C9099AC9098E}"/>
          </ac:picMkLst>
        </pc:picChg>
      </pc:sldChg>
      <pc:sldChg chg="addSp modSp add mod">
        <pc:chgData name="Fu, Xinyuan (rdj4nv)" userId="209eecc1-5a55-47da-9008-71473fe32d19" providerId="ADAL" clId="{A133CECE-5921-4CEA-A1B9-B82B4401BFA4}" dt="2024-11-04T06:16:45.793" v="5980" actId="20577"/>
        <pc:sldMkLst>
          <pc:docMk/>
          <pc:sldMk cId="2698097158" sldId="528"/>
        </pc:sldMkLst>
        <pc:spChg chg="add mod">
          <ac:chgData name="Fu, Xinyuan (rdj4nv)" userId="209eecc1-5a55-47da-9008-71473fe32d19" providerId="ADAL" clId="{A133CECE-5921-4CEA-A1B9-B82B4401BFA4}" dt="2024-11-04T06:16:45.793" v="5980" actId="20577"/>
          <ac:spMkLst>
            <pc:docMk/>
            <pc:sldMk cId="2698097158" sldId="528"/>
            <ac:spMk id="2" creationId="{4748BE2D-357B-0EF8-54D0-B55509081467}"/>
          </ac:spMkLst>
        </pc:spChg>
        <pc:spChg chg="mod">
          <ac:chgData name="Fu, Xinyuan (rdj4nv)" userId="209eecc1-5a55-47da-9008-71473fe32d19" providerId="ADAL" clId="{A133CECE-5921-4CEA-A1B9-B82B4401BFA4}" dt="2024-11-04T06:13:44.164" v="5625" actId="20577"/>
          <ac:spMkLst>
            <pc:docMk/>
            <pc:sldMk cId="2698097158" sldId="528"/>
            <ac:spMk id="73" creationId="{D3F39C03-0DBA-F8AC-F06A-D265A0C3DEA2}"/>
          </ac:spMkLst>
        </pc:spChg>
      </pc:sldChg>
      <pc:sldChg chg="new del">
        <pc:chgData name="Fu, Xinyuan (rdj4nv)" userId="209eecc1-5a55-47da-9008-71473fe32d19" providerId="ADAL" clId="{A133CECE-5921-4CEA-A1B9-B82B4401BFA4}" dt="2024-11-04T04:52:33.353" v="1995" actId="680"/>
        <pc:sldMkLst>
          <pc:docMk/>
          <pc:sldMk cId="1343828383" sldId="529"/>
        </pc:sldMkLst>
      </pc:sldChg>
      <pc:sldChg chg="addSp delSp modSp add mod">
        <pc:chgData name="Fu, Xinyuan (rdj4nv)" userId="209eecc1-5a55-47da-9008-71473fe32d19" providerId="ADAL" clId="{A133CECE-5921-4CEA-A1B9-B82B4401BFA4}" dt="2024-11-04T06:20:01.995" v="6044" actId="20577"/>
        <pc:sldMkLst>
          <pc:docMk/>
          <pc:sldMk cId="1398108861" sldId="529"/>
        </pc:sldMkLst>
        <pc:spChg chg="mod">
          <ac:chgData name="Fu, Xinyuan (rdj4nv)" userId="209eecc1-5a55-47da-9008-71473fe32d19" providerId="ADAL" clId="{A133CECE-5921-4CEA-A1B9-B82B4401BFA4}" dt="2024-11-04T06:20:01.995" v="6044" actId="20577"/>
          <ac:spMkLst>
            <pc:docMk/>
            <pc:sldMk cId="1398108861" sldId="529"/>
            <ac:spMk id="6" creationId="{7607D1BF-AE42-A1CD-9569-A1186B4E1C25}"/>
          </ac:spMkLst>
        </pc:spChg>
        <pc:spChg chg="mod">
          <ac:chgData name="Fu, Xinyuan (rdj4nv)" userId="209eecc1-5a55-47da-9008-71473fe32d19" providerId="ADAL" clId="{A133CECE-5921-4CEA-A1B9-B82B4401BFA4}" dt="2024-11-04T06:13:33.013" v="5617" actId="20577"/>
          <ac:spMkLst>
            <pc:docMk/>
            <pc:sldMk cId="1398108861" sldId="529"/>
            <ac:spMk id="73" creationId="{1F25BE68-4ADD-29E6-2406-140DF6D6D406}"/>
          </ac:spMkLst>
        </pc:spChg>
        <pc:picChg chg="del">
          <ac:chgData name="Fu, Xinyuan (rdj4nv)" userId="209eecc1-5a55-47da-9008-71473fe32d19" providerId="ADAL" clId="{A133CECE-5921-4CEA-A1B9-B82B4401BFA4}" dt="2024-11-04T04:57:54.117" v="2366" actId="478"/>
          <ac:picMkLst>
            <pc:docMk/>
            <pc:sldMk cId="1398108861" sldId="529"/>
            <ac:picMk id="4" creationId="{FDF7A97F-B36E-E452-E8A7-65541030772D}"/>
          </ac:picMkLst>
        </pc:picChg>
        <pc:picChg chg="del">
          <ac:chgData name="Fu, Xinyuan (rdj4nv)" userId="209eecc1-5a55-47da-9008-71473fe32d19" providerId="ADAL" clId="{A133CECE-5921-4CEA-A1B9-B82B4401BFA4}" dt="2024-11-04T04:57:51.969" v="2365" actId="478"/>
          <ac:picMkLst>
            <pc:docMk/>
            <pc:sldMk cId="1398108861" sldId="529"/>
            <ac:picMk id="5" creationId="{B8954EDC-AAC6-DCE8-38BA-E0ED504BD680}"/>
          </ac:picMkLst>
        </pc:picChg>
        <pc:picChg chg="add mod">
          <ac:chgData name="Fu, Xinyuan (rdj4nv)" userId="209eecc1-5a55-47da-9008-71473fe32d19" providerId="ADAL" clId="{A133CECE-5921-4CEA-A1B9-B82B4401BFA4}" dt="2024-11-04T05:56:39.542" v="5103" actId="1076"/>
          <ac:picMkLst>
            <pc:docMk/>
            <pc:sldMk cId="1398108861" sldId="529"/>
            <ac:picMk id="7" creationId="{B19ED146-CCB6-6F6E-E6BB-E281D3B3F020}"/>
          </ac:picMkLst>
        </pc:picChg>
        <pc:picChg chg="add mod">
          <ac:chgData name="Fu, Xinyuan (rdj4nv)" userId="209eecc1-5a55-47da-9008-71473fe32d19" providerId="ADAL" clId="{A133CECE-5921-4CEA-A1B9-B82B4401BFA4}" dt="2024-11-04T05:56:38.019" v="5102" actId="1076"/>
          <ac:picMkLst>
            <pc:docMk/>
            <pc:sldMk cId="1398108861" sldId="529"/>
            <ac:picMk id="10" creationId="{CDACBB13-B263-312D-A411-BFA7DE787369}"/>
          </ac:picMkLst>
        </pc:picChg>
      </pc:sldChg>
    </pc:docChg>
  </pc:docChgLst>
  <pc:docChgLst>
    <pc:chgData name="Fu, Xinyuan (rdj4nv)" userId="209eecc1-5a55-47da-9008-71473fe32d19" providerId="ADAL" clId="{8BAC76AC-815D-4004-A6ED-50B9511117AF}"/>
    <pc:docChg chg="undo custSel addSld delSld modSld sldOrd">
      <pc:chgData name="Fu, Xinyuan (rdj4nv)" userId="209eecc1-5a55-47da-9008-71473fe32d19" providerId="ADAL" clId="{8BAC76AC-815D-4004-A6ED-50B9511117AF}" dt="2024-08-27T02:12:12.129" v="4110" actId="20577"/>
      <pc:docMkLst>
        <pc:docMk/>
      </pc:docMkLst>
      <pc:sldChg chg="modSp mod">
        <pc:chgData name="Fu, Xinyuan (rdj4nv)" userId="209eecc1-5a55-47da-9008-71473fe32d19" providerId="ADAL" clId="{8BAC76AC-815D-4004-A6ED-50B9511117AF}" dt="2024-08-27T02:12:12.129" v="4110" actId="20577"/>
        <pc:sldMkLst>
          <pc:docMk/>
          <pc:sldMk cId="0" sldId="335"/>
        </pc:sldMkLst>
        <pc:spChg chg="mod">
          <ac:chgData name="Fu, Xinyuan (rdj4nv)" userId="209eecc1-5a55-47da-9008-71473fe32d19" providerId="ADAL" clId="{8BAC76AC-815D-4004-A6ED-50B9511117AF}" dt="2024-08-27T02:12:12.129" v="4110" actId="20577"/>
          <ac:spMkLst>
            <pc:docMk/>
            <pc:sldMk cId="0" sldId="335"/>
            <ac:spMk id="35" creationId="{00000000-0000-0000-0000-000000000000}"/>
          </ac:spMkLst>
        </pc:spChg>
      </pc:sldChg>
      <pc:sldChg chg="addSp delSp modSp mod">
        <pc:chgData name="Fu, Xinyuan (rdj4nv)" userId="209eecc1-5a55-47da-9008-71473fe32d19" providerId="ADAL" clId="{8BAC76AC-815D-4004-A6ED-50B9511117AF}" dt="2024-08-27T02:11:08.818" v="4076" actId="20577"/>
        <pc:sldMkLst>
          <pc:docMk/>
          <pc:sldMk cId="0" sldId="339"/>
        </pc:sldMkLst>
        <pc:spChg chg="add mod">
          <ac:chgData name="Fu, Xinyuan (rdj4nv)" userId="209eecc1-5a55-47da-9008-71473fe32d19" providerId="ADAL" clId="{8BAC76AC-815D-4004-A6ED-50B9511117AF}" dt="2024-08-26T19:39:06.542" v="355" actId="1076"/>
          <ac:spMkLst>
            <pc:docMk/>
            <pc:sldMk cId="0" sldId="339"/>
            <ac:spMk id="3" creationId="{BD6C93EA-BBED-1C87-3602-73400D9BE65D}"/>
          </ac:spMkLst>
        </pc:spChg>
        <pc:spChg chg="mod">
          <ac:chgData name="Fu, Xinyuan (rdj4nv)" userId="209eecc1-5a55-47da-9008-71473fe32d19" providerId="ADAL" clId="{8BAC76AC-815D-4004-A6ED-50B9511117AF}" dt="2024-08-26T19:36:51.749" v="347" actId="1076"/>
          <ac:spMkLst>
            <pc:docMk/>
            <pc:sldMk cId="0" sldId="339"/>
            <ac:spMk id="7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19:36:45.676" v="346" actId="1076"/>
          <ac:spMkLst>
            <pc:docMk/>
            <pc:sldMk cId="0" sldId="339"/>
            <ac:spMk id="8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6T19:39:10.325" v="357"/>
          <ac:spMkLst>
            <pc:docMk/>
            <pc:sldMk cId="0" sldId="339"/>
            <ac:spMk id="9" creationId="{48E0B2DE-870C-E5F5-FDD3-C52EF85D4EEF}"/>
          </ac:spMkLst>
        </pc:spChg>
        <pc:spChg chg="add mod">
          <ac:chgData name="Fu, Xinyuan (rdj4nv)" userId="209eecc1-5a55-47da-9008-71473fe32d19" providerId="ADAL" clId="{8BAC76AC-815D-4004-A6ED-50B9511117AF}" dt="2024-08-27T02:11:08.818" v="4076" actId="20577"/>
          <ac:spMkLst>
            <pc:docMk/>
            <pc:sldMk cId="0" sldId="339"/>
            <ac:spMk id="9" creationId="{D0132412-0DBA-F907-0EBC-26969D3B2821}"/>
          </ac:spMkLst>
        </pc:spChg>
        <pc:spChg chg="add mod">
          <ac:chgData name="Fu, Xinyuan (rdj4nv)" userId="209eecc1-5a55-47da-9008-71473fe32d19" providerId="ADAL" clId="{8BAC76AC-815D-4004-A6ED-50B9511117AF}" dt="2024-08-26T19:39:25.159" v="362" actId="20577"/>
          <ac:spMkLst>
            <pc:docMk/>
            <pc:sldMk cId="0" sldId="339"/>
            <ac:spMk id="10" creationId="{D1764294-9B5B-26BC-518D-5EB5B84D6D41}"/>
          </ac:spMkLst>
        </pc:spChg>
        <pc:spChg chg="add mod">
          <ac:chgData name="Fu, Xinyuan (rdj4nv)" userId="209eecc1-5a55-47da-9008-71473fe32d19" providerId="ADAL" clId="{8BAC76AC-815D-4004-A6ED-50B9511117AF}" dt="2024-08-26T19:39:38.017" v="366" actId="208"/>
          <ac:spMkLst>
            <pc:docMk/>
            <pc:sldMk cId="0" sldId="339"/>
            <ac:spMk id="11" creationId="{8665B5E8-6403-A712-5A21-7B75115526F7}"/>
          </ac:spMkLst>
        </pc:spChg>
        <pc:spChg chg="add mod">
          <ac:chgData name="Fu, Xinyuan (rdj4nv)" userId="209eecc1-5a55-47da-9008-71473fe32d19" providerId="ADAL" clId="{8BAC76AC-815D-4004-A6ED-50B9511117AF}" dt="2024-08-26T19:40:09.420" v="373" actId="14100"/>
          <ac:spMkLst>
            <pc:docMk/>
            <pc:sldMk cId="0" sldId="339"/>
            <ac:spMk id="12" creationId="{7B201A96-C322-3C1E-5F7E-C500C10B0791}"/>
          </ac:spMkLst>
        </pc:spChg>
        <pc:spChg chg="add mod">
          <ac:chgData name="Fu, Xinyuan (rdj4nv)" userId="209eecc1-5a55-47da-9008-71473fe32d19" providerId="ADAL" clId="{8BAC76AC-815D-4004-A6ED-50B9511117AF}" dt="2024-08-27T02:09:07.901" v="4050" actId="208"/>
          <ac:spMkLst>
            <pc:docMk/>
            <pc:sldMk cId="0" sldId="339"/>
            <ac:spMk id="13" creationId="{BFE9C0C7-ED91-F169-AE23-FB497C29FA21}"/>
          </ac:spMkLst>
        </pc:spChg>
        <pc:spChg chg="add mod">
          <ac:chgData name="Fu, Xinyuan (rdj4nv)" userId="209eecc1-5a55-47da-9008-71473fe32d19" providerId="ADAL" clId="{8BAC76AC-815D-4004-A6ED-50B9511117AF}" dt="2024-08-27T02:08:50.388" v="4047" actId="208"/>
          <ac:spMkLst>
            <pc:docMk/>
            <pc:sldMk cId="0" sldId="339"/>
            <ac:spMk id="14" creationId="{D8725414-BAD9-2300-7480-7CEAD6F081FB}"/>
          </ac:spMkLst>
        </pc:spChg>
        <pc:spChg chg="mod">
          <ac:chgData name="Fu, Xinyuan (rdj4nv)" userId="209eecc1-5a55-47da-9008-71473fe32d19" providerId="ADAL" clId="{8BAC76AC-815D-4004-A6ED-50B9511117AF}" dt="2024-08-26T19:36:51.749" v="347" actId="1076"/>
          <ac:spMkLst>
            <pc:docMk/>
            <pc:sldMk cId="0" sldId="339"/>
            <ac:spMk id="15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19:36:45.676" v="346" actId="1076"/>
          <ac:spMkLst>
            <pc:docMk/>
            <pc:sldMk cId="0" sldId="339"/>
            <ac:spMk id="18" creationId="{00000000-0000-0000-0000-000000000000}"/>
          </ac:spMkLst>
        </pc:spChg>
        <pc:spChg chg="del">
          <ac:chgData name="Fu, Xinyuan (rdj4nv)" userId="209eecc1-5a55-47da-9008-71473fe32d19" providerId="ADAL" clId="{8BAC76AC-815D-4004-A6ED-50B9511117AF}" dt="2024-08-27T02:09:28.602" v="4051" actId="478"/>
          <ac:spMkLst>
            <pc:docMk/>
            <pc:sldMk cId="0" sldId="339"/>
            <ac:spMk id="74" creationId="{00000000-0000-0000-0000-000000000000}"/>
          </ac:spMkLst>
        </pc:spChg>
        <pc:picChg chg="mod">
          <ac:chgData name="Fu, Xinyuan (rdj4nv)" userId="209eecc1-5a55-47da-9008-71473fe32d19" providerId="ADAL" clId="{8BAC76AC-815D-4004-A6ED-50B9511117AF}" dt="2024-08-26T19:36:51.749" v="347" actId="1076"/>
          <ac:picMkLst>
            <pc:docMk/>
            <pc:sldMk cId="0" sldId="339"/>
            <ac:picMk id="2" creationId="{00000000-0000-0000-0000-000000000000}"/>
          </ac:picMkLst>
        </pc:picChg>
        <pc:picChg chg="mod">
          <ac:chgData name="Fu, Xinyuan (rdj4nv)" userId="209eecc1-5a55-47da-9008-71473fe32d19" providerId="ADAL" clId="{8BAC76AC-815D-4004-A6ED-50B9511117AF}" dt="2024-08-26T19:39:10.056" v="356" actId="1076"/>
          <ac:picMkLst>
            <pc:docMk/>
            <pc:sldMk cId="0" sldId="339"/>
            <ac:picMk id="5" creationId="{00000000-0000-0000-0000-000000000000}"/>
          </ac:picMkLst>
        </pc:picChg>
        <pc:picChg chg="mod">
          <ac:chgData name="Fu, Xinyuan (rdj4nv)" userId="209eecc1-5a55-47da-9008-71473fe32d19" providerId="ADAL" clId="{8BAC76AC-815D-4004-A6ED-50B9511117AF}" dt="2024-08-26T19:36:45.676" v="346" actId="1076"/>
          <ac:picMkLst>
            <pc:docMk/>
            <pc:sldMk cId="0" sldId="339"/>
            <ac:picMk id="6" creationId="{00000000-0000-0000-0000-000000000000}"/>
          </ac:picMkLst>
        </pc:picChg>
      </pc:sldChg>
      <pc:sldChg chg="del">
        <pc:chgData name="Fu, Xinyuan (rdj4nv)" userId="209eecc1-5a55-47da-9008-71473fe32d19" providerId="ADAL" clId="{8BAC76AC-815D-4004-A6ED-50B9511117AF}" dt="2024-08-26T21:49:41.159" v="2372" actId="47"/>
        <pc:sldMkLst>
          <pc:docMk/>
          <pc:sldMk cId="0" sldId="343"/>
        </pc:sldMkLst>
      </pc:sldChg>
      <pc:sldChg chg="del">
        <pc:chgData name="Fu, Xinyuan (rdj4nv)" userId="209eecc1-5a55-47da-9008-71473fe32d19" providerId="ADAL" clId="{8BAC76AC-815D-4004-A6ED-50B9511117AF}" dt="2024-08-26T21:49:42.527" v="2373" actId="47"/>
        <pc:sldMkLst>
          <pc:docMk/>
          <pc:sldMk cId="0" sldId="344"/>
        </pc:sldMkLst>
      </pc:sldChg>
      <pc:sldChg chg="addSp delSp modSp mod">
        <pc:chgData name="Fu, Xinyuan (rdj4nv)" userId="209eecc1-5a55-47da-9008-71473fe32d19" providerId="ADAL" clId="{8BAC76AC-815D-4004-A6ED-50B9511117AF}" dt="2024-08-27T02:10:39.129" v="4061" actId="20577"/>
        <pc:sldMkLst>
          <pc:docMk/>
          <pc:sldMk cId="0" sldId="360"/>
        </pc:sldMkLst>
        <pc:spChg chg="del">
          <ac:chgData name="Fu, Xinyuan (rdj4nv)" userId="209eecc1-5a55-47da-9008-71473fe32d19" providerId="ADAL" clId="{8BAC76AC-815D-4004-A6ED-50B9511117AF}" dt="2024-08-26T19:06:46.116" v="19" actId="478"/>
          <ac:spMkLst>
            <pc:docMk/>
            <pc:sldMk cId="0" sldId="360"/>
            <ac:spMk id="2" creationId="{00000000-0000-0000-0000-000000000000}"/>
          </ac:spMkLst>
        </pc:spChg>
        <pc:spChg chg="add del mod">
          <ac:chgData name="Fu, Xinyuan (rdj4nv)" userId="209eecc1-5a55-47da-9008-71473fe32d19" providerId="ADAL" clId="{8BAC76AC-815D-4004-A6ED-50B9511117AF}" dt="2024-08-27T02:10:39.129" v="4061" actId="20577"/>
          <ac:spMkLst>
            <pc:docMk/>
            <pc:sldMk cId="0" sldId="360"/>
            <ac:spMk id="2" creationId="{3F0601C8-1739-8F7D-FC4C-E5CAA52F7C6C}"/>
          </ac:spMkLst>
        </pc:spChg>
        <pc:spChg chg="add del mod">
          <ac:chgData name="Fu, Xinyuan (rdj4nv)" userId="209eecc1-5a55-47da-9008-71473fe32d19" providerId="ADAL" clId="{8BAC76AC-815D-4004-A6ED-50B9511117AF}" dt="2024-08-26T19:06:49.818" v="20" actId="478"/>
          <ac:spMkLst>
            <pc:docMk/>
            <pc:sldMk cId="0" sldId="360"/>
            <ac:spMk id="4" creationId="{B1B2B9F3-94C2-B909-2A01-2BED14EA75BF}"/>
          </ac:spMkLst>
        </pc:spChg>
        <pc:spChg chg="mod">
          <ac:chgData name="Fu, Xinyuan (rdj4nv)" userId="209eecc1-5a55-47da-9008-71473fe32d19" providerId="ADAL" clId="{8BAC76AC-815D-4004-A6ED-50B9511117AF}" dt="2024-08-26T19:06:35.317" v="18" actId="20577"/>
          <ac:spMkLst>
            <pc:docMk/>
            <pc:sldMk cId="0" sldId="360"/>
            <ac:spMk id="73" creationId="{00000000-0000-0000-0000-000000000000}"/>
          </ac:spMkLst>
        </pc:spChg>
      </pc:sldChg>
      <pc:sldChg chg="addSp delSp modSp mod">
        <pc:chgData name="Fu, Xinyuan (rdj4nv)" userId="209eecc1-5a55-47da-9008-71473fe32d19" providerId="ADAL" clId="{8BAC76AC-815D-4004-A6ED-50B9511117AF}" dt="2024-08-27T02:11:59.620" v="4103" actId="20577"/>
        <pc:sldMkLst>
          <pc:docMk/>
          <pc:sldMk cId="0" sldId="361"/>
        </pc:sldMkLst>
        <pc:spChg chg="del">
          <ac:chgData name="Fu, Xinyuan (rdj4nv)" userId="209eecc1-5a55-47da-9008-71473fe32d19" providerId="ADAL" clId="{8BAC76AC-815D-4004-A6ED-50B9511117AF}" dt="2024-08-26T21:50:11.192" v="2377" actId="478"/>
          <ac:spMkLst>
            <pc:docMk/>
            <pc:sldMk cId="0" sldId="361"/>
            <ac:spMk id="2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7T02:11:59.620" v="4103" actId="20577"/>
          <ac:spMkLst>
            <pc:docMk/>
            <pc:sldMk cId="0" sldId="361"/>
            <ac:spMk id="2" creationId="{E89CACB0-9AD8-9137-3A78-FF952856E6DC}"/>
          </ac:spMkLst>
        </pc:spChg>
        <pc:spChg chg="mod">
          <ac:chgData name="Fu, Xinyuan (rdj4nv)" userId="209eecc1-5a55-47da-9008-71473fe32d19" providerId="ADAL" clId="{8BAC76AC-815D-4004-A6ED-50B9511117AF}" dt="2024-08-26T21:57:13.661" v="2754" actId="20577"/>
          <ac:spMkLst>
            <pc:docMk/>
            <pc:sldMk cId="0" sldId="361"/>
            <ac:spMk id="3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21:57:23.588" v="2765" actId="20577"/>
          <ac:spMkLst>
            <pc:docMk/>
            <pc:sldMk cId="0" sldId="361"/>
            <ac:spMk id="4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6T21:50:02.389" v="2375"/>
          <ac:spMkLst>
            <pc:docMk/>
            <pc:sldMk cId="0" sldId="361"/>
            <ac:spMk id="6" creationId="{1CD99C1D-5E7F-8FD2-D6EE-9E8E5C60D195}"/>
          </ac:spMkLst>
        </pc:spChg>
        <pc:spChg chg="add del mod">
          <ac:chgData name="Fu, Xinyuan (rdj4nv)" userId="209eecc1-5a55-47da-9008-71473fe32d19" providerId="ADAL" clId="{8BAC76AC-815D-4004-A6ED-50B9511117AF}" dt="2024-08-26T21:50:15.404" v="2378" actId="478"/>
          <ac:spMkLst>
            <pc:docMk/>
            <pc:sldMk cId="0" sldId="361"/>
            <ac:spMk id="8" creationId="{2524CA43-4C8B-810D-CD79-B7FB03EADFC9}"/>
          </ac:spMkLst>
        </pc:spChg>
        <pc:spChg chg="mod">
          <ac:chgData name="Fu, Xinyuan (rdj4nv)" userId="209eecc1-5a55-47da-9008-71473fe32d19" providerId="ADAL" clId="{8BAC76AC-815D-4004-A6ED-50B9511117AF}" dt="2024-08-26T21:53:55.731" v="2545" actId="20577"/>
          <ac:spMkLst>
            <pc:docMk/>
            <pc:sldMk cId="0" sldId="361"/>
            <ac:spMk id="73" creationId="{00000000-0000-0000-0000-000000000000}"/>
          </ac:spMkLst>
        </pc:spChg>
      </pc:sldChg>
      <pc:sldChg chg="addSp delSp modSp mod">
        <pc:chgData name="Fu, Xinyuan (rdj4nv)" userId="209eecc1-5a55-47da-9008-71473fe32d19" providerId="ADAL" clId="{8BAC76AC-815D-4004-A6ED-50B9511117AF}" dt="2024-08-27T02:10:49.515" v="4067" actId="20577"/>
        <pc:sldMkLst>
          <pc:docMk/>
          <pc:sldMk cId="0" sldId="363"/>
        </pc:sldMkLst>
        <pc:spChg chg="add mod">
          <ac:chgData name="Fu, Xinyuan (rdj4nv)" userId="209eecc1-5a55-47da-9008-71473fe32d19" providerId="ADAL" clId="{8BAC76AC-815D-4004-A6ED-50B9511117AF}" dt="2024-08-27T02:10:49.515" v="4067" actId="20577"/>
          <ac:spMkLst>
            <pc:docMk/>
            <pc:sldMk cId="0" sldId="363"/>
            <ac:spMk id="2" creationId="{184E354D-F109-455A-A695-222C2629B4C2}"/>
          </ac:spMkLst>
        </pc:spChg>
        <pc:spChg chg="add del mod">
          <ac:chgData name="Fu, Xinyuan (rdj4nv)" userId="209eecc1-5a55-47da-9008-71473fe32d19" providerId="ADAL" clId="{8BAC76AC-815D-4004-A6ED-50B9511117AF}" dt="2024-08-26T19:33:36.638" v="295" actId="478"/>
          <ac:spMkLst>
            <pc:docMk/>
            <pc:sldMk cId="0" sldId="363"/>
            <ac:spMk id="4" creationId="{C25E6336-ED1C-CBCB-3498-4AD5815ABB65}"/>
          </ac:spMkLst>
        </pc:spChg>
        <pc:spChg chg="mod">
          <ac:chgData name="Fu, Xinyuan (rdj4nv)" userId="209eecc1-5a55-47da-9008-71473fe32d19" providerId="ADAL" clId="{8BAC76AC-815D-4004-A6ED-50B9511117AF}" dt="2024-08-26T19:34:03.387" v="344" actId="20577"/>
          <ac:spMkLst>
            <pc:docMk/>
            <pc:sldMk cId="0" sldId="363"/>
            <ac:spMk id="10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7T02:07:20.738" v="4046" actId="20577"/>
          <ac:spMkLst>
            <pc:docMk/>
            <pc:sldMk cId="0" sldId="363"/>
            <ac:spMk id="28" creationId="{00000000-0000-0000-0000-000000000000}"/>
          </ac:spMkLst>
        </pc:spChg>
        <pc:cxnChg chg="add mod">
          <ac:chgData name="Fu, Xinyuan (rdj4nv)" userId="209eecc1-5a55-47da-9008-71473fe32d19" providerId="ADAL" clId="{8BAC76AC-815D-4004-A6ED-50B9511117AF}" dt="2024-08-26T19:16:01.261" v="137" actId="208"/>
          <ac:cxnSpMkLst>
            <pc:docMk/>
            <pc:sldMk cId="0" sldId="363"/>
            <ac:cxnSpMk id="3" creationId="{A9053D97-356A-9AD1-63D4-331C3B619410}"/>
          </ac:cxnSpMkLst>
        </pc:cxnChg>
      </pc:sldChg>
      <pc:sldChg chg="addSp modSp mod">
        <pc:chgData name="Fu, Xinyuan (rdj4nv)" userId="209eecc1-5a55-47da-9008-71473fe32d19" providerId="ADAL" clId="{8BAC76AC-815D-4004-A6ED-50B9511117AF}" dt="2024-08-27T02:10:43.810" v="4064" actId="20577"/>
        <pc:sldMkLst>
          <pc:docMk/>
          <pc:sldMk cId="0" sldId="365"/>
        </pc:sldMkLst>
        <pc:spChg chg="add mod">
          <ac:chgData name="Fu, Xinyuan (rdj4nv)" userId="209eecc1-5a55-47da-9008-71473fe32d19" providerId="ADAL" clId="{8BAC76AC-815D-4004-A6ED-50B9511117AF}" dt="2024-08-27T02:10:43.810" v="4064" actId="20577"/>
          <ac:spMkLst>
            <pc:docMk/>
            <pc:sldMk cId="0" sldId="365"/>
            <ac:spMk id="2" creationId="{AD09839B-E4C0-2A08-3799-2BC04295B541}"/>
          </ac:spMkLst>
        </pc:spChg>
        <pc:spChg chg="mod">
          <ac:chgData name="Fu, Xinyuan (rdj4nv)" userId="209eecc1-5a55-47da-9008-71473fe32d19" providerId="ADAL" clId="{8BAC76AC-815D-4004-A6ED-50B9511117AF}" dt="2024-08-27T02:07:06.084" v="4045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19:10:18.068" v="93" actId="14100"/>
          <ac:spMkLst>
            <pc:docMk/>
            <pc:sldMk cId="0" sldId="365"/>
            <ac:spMk id="18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19:11:12.948" v="113" actId="20577"/>
          <ac:spMkLst>
            <pc:docMk/>
            <pc:sldMk cId="0" sldId="365"/>
            <ac:spMk id="73" creationId="{00000000-0000-0000-0000-000000000000}"/>
          </ac:spMkLst>
        </pc:spChg>
        <pc:picChg chg="mod">
          <ac:chgData name="Fu, Xinyuan (rdj4nv)" userId="209eecc1-5a55-47da-9008-71473fe32d19" providerId="ADAL" clId="{8BAC76AC-815D-4004-A6ED-50B9511117AF}" dt="2024-08-26T19:09:59.793" v="91" actId="14100"/>
          <ac:picMkLst>
            <pc:docMk/>
            <pc:sldMk cId="0" sldId="365"/>
            <ac:picMk id="7" creationId="{00000000-0000-0000-0000-000000000000}"/>
          </ac:picMkLst>
        </pc:picChg>
      </pc:sldChg>
      <pc:sldChg chg="addSp modSp mod">
        <pc:chgData name="Fu, Xinyuan (rdj4nv)" userId="209eecc1-5a55-47da-9008-71473fe32d19" providerId="ADAL" clId="{8BAC76AC-815D-4004-A6ED-50B9511117AF}" dt="2024-08-27T02:10:55.683" v="4070" actId="20577"/>
        <pc:sldMkLst>
          <pc:docMk/>
          <pc:sldMk cId="0" sldId="366"/>
        </pc:sldMkLst>
        <pc:spChg chg="mod">
          <ac:chgData name="Fu, Xinyuan (rdj4nv)" userId="209eecc1-5a55-47da-9008-71473fe32d19" providerId="ADAL" clId="{8BAC76AC-815D-4004-A6ED-50B9511117AF}" dt="2024-08-26T19:25:30.912" v="268" actId="1076"/>
          <ac:spMkLst>
            <pc:docMk/>
            <pc:sldMk cId="0" sldId="366"/>
            <ac:spMk id="3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7T02:10:55.683" v="4070" actId="20577"/>
          <ac:spMkLst>
            <pc:docMk/>
            <pc:sldMk cId="0" sldId="366"/>
            <ac:spMk id="4" creationId="{7EE64BD9-FECA-2BDC-D2FC-CD08563FA9CF}"/>
          </ac:spMkLst>
        </pc:spChg>
        <pc:spChg chg="mod">
          <ac:chgData name="Fu, Xinyuan (rdj4nv)" userId="209eecc1-5a55-47da-9008-71473fe32d19" providerId="ADAL" clId="{8BAC76AC-815D-4004-A6ED-50B9511117AF}" dt="2024-08-26T19:25:40.333" v="269" actId="1076"/>
          <ac:spMkLst>
            <pc:docMk/>
            <pc:sldMk cId="0" sldId="366"/>
            <ac:spMk id="11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19:25:55.663" v="273" actId="1076"/>
          <ac:spMkLst>
            <pc:docMk/>
            <pc:sldMk cId="0" sldId="366"/>
            <ac:spMk id="12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19:25:48.062" v="271" actId="1076"/>
          <ac:spMkLst>
            <pc:docMk/>
            <pc:sldMk cId="0" sldId="366"/>
            <ac:spMk id="18" creationId="{00000000-0000-0000-0000-000000000000}"/>
          </ac:spMkLst>
        </pc:spChg>
        <pc:picChg chg="mod ord">
          <ac:chgData name="Fu, Xinyuan (rdj4nv)" userId="209eecc1-5a55-47da-9008-71473fe32d19" providerId="ADAL" clId="{8BAC76AC-815D-4004-A6ED-50B9511117AF}" dt="2024-08-26T19:25:52.045" v="272" actId="14100"/>
          <ac:picMkLst>
            <pc:docMk/>
            <pc:sldMk cId="0" sldId="366"/>
            <ac:picMk id="7" creationId="{00000000-0000-0000-0000-000000000000}"/>
          </ac:picMkLst>
        </pc:picChg>
        <pc:cxnChg chg="add mod">
          <ac:chgData name="Fu, Xinyuan (rdj4nv)" userId="209eecc1-5a55-47da-9008-71473fe32d19" providerId="ADAL" clId="{8BAC76AC-815D-4004-A6ED-50B9511117AF}" dt="2024-08-26T19:26:33.104" v="277" actId="14100"/>
          <ac:cxnSpMkLst>
            <pc:docMk/>
            <pc:sldMk cId="0" sldId="366"/>
            <ac:cxnSpMk id="2" creationId="{B2FB590A-5405-9D1A-7496-B563402C7B2B}"/>
          </ac:cxnSpMkLst>
        </pc:cxnChg>
      </pc:sldChg>
      <pc:sldChg chg="addSp delSp modSp mod">
        <pc:chgData name="Fu, Xinyuan (rdj4nv)" userId="209eecc1-5a55-47da-9008-71473fe32d19" providerId="ADAL" clId="{8BAC76AC-815D-4004-A6ED-50B9511117AF}" dt="2024-08-27T02:11:25.460" v="4083" actId="20577"/>
        <pc:sldMkLst>
          <pc:docMk/>
          <pc:sldMk cId="0" sldId="367"/>
        </pc:sldMkLst>
        <pc:spChg chg="add mod">
          <ac:chgData name="Fu, Xinyuan (rdj4nv)" userId="209eecc1-5a55-47da-9008-71473fe32d19" providerId="ADAL" clId="{8BAC76AC-815D-4004-A6ED-50B9511117AF}" dt="2024-08-26T19:54:56.946" v="437" actId="207"/>
          <ac:spMkLst>
            <pc:docMk/>
            <pc:sldMk cId="0" sldId="367"/>
            <ac:spMk id="5" creationId="{A2B27B83-2275-8053-6EF5-18AF9388F176}"/>
          </ac:spMkLst>
        </pc:spChg>
        <pc:spChg chg="mod">
          <ac:chgData name="Fu, Xinyuan (rdj4nv)" userId="209eecc1-5a55-47da-9008-71473fe32d19" providerId="ADAL" clId="{8BAC76AC-815D-4004-A6ED-50B9511117AF}" dt="2024-08-26T19:54:11.174" v="429" actId="14100"/>
          <ac:spMkLst>
            <pc:docMk/>
            <pc:sldMk cId="0" sldId="367"/>
            <ac:spMk id="6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6T19:54:56.946" v="437" actId="207"/>
          <ac:spMkLst>
            <pc:docMk/>
            <pc:sldMk cId="0" sldId="367"/>
            <ac:spMk id="8" creationId="{D1DBAB7A-E174-04CA-D0EF-CD76070CADBC}"/>
          </ac:spMkLst>
        </pc:spChg>
        <pc:spChg chg="add mod">
          <ac:chgData name="Fu, Xinyuan (rdj4nv)" userId="209eecc1-5a55-47da-9008-71473fe32d19" providerId="ADAL" clId="{8BAC76AC-815D-4004-A6ED-50B9511117AF}" dt="2024-08-26T19:55:07.847" v="441" actId="20577"/>
          <ac:spMkLst>
            <pc:docMk/>
            <pc:sldMk cId="0" sldId="367"/>
            <ac:spMk id="9" creationId="{11EA9C2F-A711-FC65-422A-4F5CF2FD2078}"/>
          </ac:spMkLst>
        </pc:spChg>
        <pc:spChg chg="add mod">
          <ac:chgData name="Fu, Xinyuan (rdj4nv)" userId="209eecc1-5a55-47da-9008-71473fe32d19" providerId="ADAL" clId="{8BAC76AC-815D-4004-A6ED-50B9511117AF}" dt="2024-08-26T19:55:19.424" v="443" actId="1076"/>
          <ac:spMkLst>
            <pc:docMk/>
            <pc:sldMk cId="0" sldId="367"/>
            <ac:spMk id="10" creationId="{7003BD30-4866-D25A-A2B9-BACCE8A3D4EC}"/>
          </ac:spMkLst>
        </pc:spChg>
        <pc:spChg chg="add mod">
          <ac:chgData name="Fu, Xinyuan (rdj4nv)" userId="209eecc1-5a55-47da-9008-71473fe32d19" providerId="ADAL" clId="{8BAC76AC-815D-4004-A6ED-50B9511117AF}" dt="2024-08-26T19:56:51.635" v="497" actId="14100"/>
          <ac:spMkLst>
            <pc:docMk/>
            <pc:sldMk cId="0" sldId="367"/>
            <ac:spMk id="11" creationId="{4D297796-5B65-36F0-6D16-5649B3C8B54C}"/>
          </ac:spMkLst>
        </pc:spChg>
        <pc:spChg chg="add del mod">
          <ac:chgData name="Fu, Xinyuan (rdj4nv)" userId="209eecc1-5a55-47da-9008-71473fe32d19" providerId="ADAL" clId="{8BAC76AC-815D-4004-A6ED-50B9511117AF}" dt="2024-08-26T19:59:54.939" v="566" actId="478"/>
          <ac:spMkLst>
            <pc:docMk/>
            <pc:sldMk cId="0" sldId="367"/>
            <ac:spMk id="12" creationId="{20EB3699-D04B-BDBA-8D44-95EEDDBF63A4}"/>
          </ac:spMkLst>
        </pc:spChg>
        <pc:spChg chg="add mod">
          <ac:chgData name="Fu, Xinyuan (rdj4nv)" userId="209eecc1-5a55-47da-9008-71473fe32d19" providerId="ADAL" clId="{8BAC76AC-815D-4004-A6ED-50B9511117AF}" dt="2024-08-27T02:11:25.460" v="4083" actId="20577"/>
          <ac:spMkLst>
            <pc:docMk/>
            <pc:sldMk cId="0" sldId="367"/>
            <ac:spMk id="12" creationId="{622ABC94-F4B0-DEAC-7DA0-1455ABC9B5E1}"/>
          </ac:spMkLst>
        </pc:spChg>
        <pc:spChg chg="add del mod">
          <ac:chgData name="Fu, Xinyuan (rdj4nv)" userId="209eecc1-5a55-47da-9008-71473fe32d19" providerId="ADAL" clId="{8BAC76AC-815D-4004-A6ED-50B9511117AF}" dt="2024-08-26T19:59:52.081" v="565" actId="478"/>
          <ac:spMkLst>
            <pc:docMk/>
            <pc:sldMk cId="0" sldId="367"/>
            <ac:spMk id="13" creationId="{ABBCC180-1801-142B-B3E7-5BE166940ABA}"/>
          </ac:spMkLst>
        </pc:spChg>
        <pc:spChg chg="add del mod">
          <ac:chgData name="Fu, Xinyuan (rdj4nv)" userId="209eecc1-5a55-47da-9008-71473fe32d19" providerId="ADAL" clId="{8BAC76AC-815D-4004-A6ED-50B9511117AF}" dt="2024-08-26T19:59:50.226" v="564" actId="478"/>
          <ac:spMkLst>
            <pc:docMk/>
            <pc:sldMk cId="0" sldId="367"/>
            <ac:spMk id="14" creationId="{84F26517-961D-63B6-1897-140DEA2D2BDB}"/>
          </ac:spMkLst>
        </pc:spChg>
        <pc:spChg chg="add del mod">
          <ac:chgData name="Fu, Xinyuan (rdj4nv)" userId="209eecc1-5a55-47da-9008-71473fe32d19" providerId="ADAL" clId="{8BAC76AC-815D-4004-A6ED-50B9511117AF}" dt="2024-08-26T19:59:45.975" v="562" actId="478"/>
          <ac:spMkLst>
            <pc:docMk/>
            <pc:sldMk cId="0" sldId="367"/>
            <ac:spMk id="15" creationId="{033E1652-680D-8995-27A7-4EF93C915E4C}"/>
          </ac:spMkLst>
        </pc:spChg>
        <pc:spChg chg="add mod">
          <ac:chgData name="Fu, Xinyuan (rdj4nv)" userId="209eecc1-5a55-47da-9008-71473fe32d19" providerId="ADAL" clId="{8BAC76AC-815D-4004-A6ED-50B9511117AF}" dt="2024-08-26T19:58:30.333" v="561" actId="207"/>
          <ac:spMkLst>
            <pc:docMk/>
            <pc:sldMk cId="0" sldId="367"/>
            <ac:spMk id="19" creationId="{956AD599-0D1F-2DC4-C317-A54CA62F340B}"/>
          </ac:spMkLst>
        </pc:spChg>
        <pc:spChg chg="del">
          <ac:chgData name="Fu, Xinyuan (rdj4nv)" userId="209eecc1-5a55-47da-9008-71473fe32d19" providerId="ADAL" clId="{8BAC76AC-815D-4004-A6ED-50B9511117AF}" dt="2024-08-27T02:09:39.269" v="4053" actId="478"/>
          <ac:spMkLst>
            <pc:docMk/>
            <pc:sldMk cId="0" sldId="367"/>
            <ac:spMk id="74" creationId="{00000000-0000-0000-0000-000000000000}"/>
          </ac:spMkLst>
        </pc:spChg>
        <pc:cxnChg chg="add mod">
          <ac:chgData name="Fu, Xinyuan (rdj4nv)" userId="209eecc1-5a55-47da-9008-71473fe32d19" providerId="ADAL" clId="{8BAC76AC-815D-4004-A6ED-50B9511117AF}" dt="2024-08-26T19:57:09.523" v="500" actId="14100"/>
          <ac:cxnSpMkLst>
            <pc:docMk/>
            <pc:sldMk cId="0" sldId="367"/>
            <ac:cxnSpMk id="16" creationId="{AA29BC53-DAB3-DC3D-4EFC-EC199AECE37E}"/>
          </ac:cxnSpMkLst>
        </pc:cxnChg>
      </pc:sldChg>
      <pc:sldChg chg="addSp delSp modSp mod modAnim">
        <pc:chgData name="Fu, Xinyuan (rdj4nv)" userId="209eecc1-5a55-47da-9008-71473fe32d19" providerId="ADAL" clId="{8BAC76AC-815D-4004-A6ED-50B9511117AF}" dt="2024-08-27T02:11:17.765" v="4079" actId="20577"/>
        <pc:sldMkLst>
          <pc:docMk/>
          <pc:sldMk cId="0" sldId="368"/>
        </pc:sldMkLst>
        <pc:spChg chg="mod">
          <ac:chgData name="Fu, Xinyuan (rdj4nv)" userId="209eecc1-5a55-47da-9008-71473fe32d19" providerId="ADAL" clId="{8BAC76AC-815D-4004-A6ED-50B9511117AF}" dt="2024-08-26T19:06:55.381" v="24" actId="27636"/>
          <ac:spMkLst>
            <pc:docMk/>
            <pc:sldMk cId="0" sldId="368"/>
            <ac:spMk id="2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6T19:49:32.314" v="405" actId="208"/>
          <ac:spMkLst>
            <pc:docMk/>
            <pc:sldMk cId="0" sldId="368"/>
            <ac:spMk id="3" creationId="{00C14F2D-7F62-8728-2E2D-E0F66EB7C24F}"/>
          </ac:spMkLst>
        </pc:spChg>
        <pc:spChg chg="mod">
          <ac:chgData name="Fu, Xinyuan (rdj4nv)" userId="209eecc1-5a55-47da-9008-71473fe32d19" providerId="ADAL" clId="{8BAC76AC-815D-4004-A6ED-50B9511117AF}" dt="2024-08-26T19:50:09.244" v="411" actId="1076"/>
          <ac:spMkLst>
            <pc:docMk/>
            <pc:sldMk cId="0" sldId="368"/>
            <ac:spMk id="7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22:58:07.146" v="3971" actId="20577"/>
          <ac:spMkLst>
            <pc:docMk/>
            <pc:sldMk cId="0" sldId="368"/>
            <ac:spMk id="8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7T02:11:17.765" v="4079" actId="20577"/>
          <ac:spMkLst>
            <pc:docMk/>
            <pc:sldMk cId="0" sldId="368"/>
            <ac:spMk id="10" creationId="{33B04D43-A490-4F20-BC42-64C51A0DE6E9}"/>
          </ac:spMkLst>
        </pc:spChg>
        <pc:spChg chg="add mod">
          <ac:chgData name="Fu, Xinyuan (rdj4nv)" userId="209eecc1-5a55-47da-9008-71473fe32d19" providerId="ADAL" clId="{8BAC76AC-815D-4004-A6ED-50B9511117AF}" dt="2024-08-26T19:50:53.226" v="418" actId="14100"/>
          <ac:spMkLst>
            <pc:docMk/>
            <pc:sldMk cId="0" sldId="368"/>
            <ac:spMk id="11" creationId="{959BEBD5-B584-62AE-15DB-0878A6795BF5}"/>
          </ac:spMkLst>
        </pc:spChg>
        <pc:spChg chg="add mod">
          <ac:chgData name="Fu, Xinyuan (rdj4nv)" userId="209eecc1-5a55-47da-9008-71473fe32d19" providerId="ADAL" clId="{8BAC76AC-815D-4004-A6ED-50B9511117AF}" dt="2024-08-26T19:51:12.310" v="421" actId="14100"/>
          <ac:spMkLst>
            <pc:docMk/>
            <pc:sldMk cId="0" sldId="368"/>
            <ac:spMk id="12" creationId="{85394498-984C-B7DE-B4A8-D12CBD8474C3}"/>
          </ac:spMkLst>
        </pc:spChg>
        <pc:spChg chg="del">
          <ac:chgData name="Fu, Xinyuan (rdj4nv)" userId="209eecc1-5a55-47da-9008-71473fe32d19" providerId="ADAL" clId="{8BAC76AC-815D-4004-A6ED-50B9511117AF}" dt="2024-08-27T02:09:34.986" v="4052" actId="478"/>
          <ac:spMkLst>
            <pc:docMk/>
            <pc:sldMk cId="0" sldId="368"/>
            <ac:spMk id="74" creationId="{00000000-0000-0000-0000-000000000000}"/>
          </ac:spMkLst>
        </pc:spChg>
        <pc:graphicFrameChg chg="mod">
          <ac:chgData name="Fu, Xinyuan (rdj4nv)" userId="209eecc1-5a55-47da-9008-71473fe32d19" providerId="ADAL" clId="{8BAC76AC-815D-4004-A6ED-50B9511117AF}" dt="2024-08-26T19:41:51.050" v="386" actId="1076"/>
          <ac:graphicFrameMkLst>
            <pc:docMk/>
            <pc:sldMk cId="0" sldId="368"/>
            <ac:graphicFrameMk id="6" creationId="{00000000-0000-0000-0000-000000000000}"/>
          </ac:graphicFrameMkLst>
        </pc:graphicFrameChg>
        <pc:picChg chg="mod">
          <ac:chgData name="Fu, Xinyuan (rdj4nv)" userId="209eecc1-5a55-47da-9008-71473fe32d19" providerId="ADAL" clId="{8BAC76AC-815D-4004-A6ED-50B9511117AF}" dt="2024-08-26T19:50:36.272" v="414" actId="1076"/>
          <ac:picMkLst>
            <pc:docMk/>
            <pc:sldMk cId="0" sldId="368"/>
            <ac:picMk id="5" creationId="{00000000-0000-0000-0000-000000000000}"/>
          </ac:picMkLst>
        </pc:picChg>
        <pc:cxnChg chg="add mod">
          <ac:chgData name="Fu, Xinyuan (rdj4nv)" userId="209eecc1-5a55-47da-9008-71473fe32d19" providerId="ADAL" clId="{8BAC76AC-815D-4004-A6ED-50B9511117AF}" dt="2024-08-26T19:49:47.804" v="408" actId="14100"/>
          <ac:cxnSpMkLst>
            <pc:docMk/>
            <pc:sldMk cId="0" sldId="368"/>
            <ac:cxnSpMk id="9" creationId="{BB4A5938-1DBD-7945-CED7-A561F2C2398D}"/>
          </ac:cxnSpMkLst>
        </pc:cxnChg>
      </pc:sldChg>
      <pc:sldChg chg="addSp modSp mod modAnim">
        <pc:chgData name="Fu, Xinyuan (rdj4nv)" userId="209eecc1-5a55-47da-9008-71473fe32d19" providerId="ADAL" clId="{8BAC76AC-815D-4004-A6ED-50B9511117AF}" dt="2024-08-27T02:11:32.244" v="4087" actId="20577"/>
        <pc:sldMkLst>
          <pc:docMk/>
          <pc:sldMk cId="0" sldId="370"/>
        </pc:sldMkLst>
        <pc:spChg chg="add mod">
          <ac:chgData name="Fu, Xinyuan (rdj4nv)" userId="209eecc1-5a55-47da-9008-71473fe32d19" providerId="ADAL" clId="{8BAC76AC-815D-4004-A6ED-50B9511117AF}" dt="2024-08-27T02:11:32.244" v="4087" actId="20577"/>
          <ac:spMkLst>
            <pc:docMk/>
            <pc:sldMk cId="0" sldId="370"/>
            <ac:spMk id="3" creationId="{78582DC0-026A-6309-6E0B-0FC12288578C}"/>
          </ac:spMkLst>
        </pc:spChg>
        <pc:spChg chg="mod">
          <ac:chgData name="Fu, Xinyuan (rdj4nv)" userId="209eecc1-5a55-47da-9008-71473fe32d19" providerId="ADAL" clId="{8BAC76AC-815D-4004-A6ED-50B9511117AF}" dt="2024-08-26T20:17:52.389" v="605" actId="20577"/>
          <ac:spMkLst>
            <pc:docMk/>
            <pc:sldMk cId="0" sldId="370"/>
            <ac:spMk id="6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20:04:35.084" v="581" actId="1076"/>
          <ac:spMkLst>
            <pc:docMk/>
            <pc:sldMk cId="0" sldId="370"/>
            <ac:spMk id="8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6T20:19:12.115" v="672" actId="1076"/>
          <ac:spMkLst>
            <pc:docMk/>
            <pc:sldMk cId="0" sldId="370"/>
            <ac:spMk id="10" creationId="{562DCA12-6EF3-AAE6-F03B-2CB90C2A0034}"/>
          </ac:spMkLst>
        </pc:spChg>
        <pc:spChg chg="add mod">
          <ac:chgData name="Fu, Xinyuan (rdj4nv)" userId="209eecc1-5a55-47da-9008-71473fe32d19" providerId="ADAL" clId="{8BAC76AC-815D-4004-A6ED-50B9511117AF}" dt="2024-08-26T20:20:42.539" v="675" actId="1076"/>
          <ac:spMkLst>
            <pc:docMk/>
            <pc:sldMk cId="0" sldId="370"/>
            <ac:spMk id="11" creationId="{F558CE73-E597-0ADB-9A43-EBABCDA98D81}"/>
          </ac:spMkLst>
        </pc:spChg>
        <pc:spChg chg="mod">
          <ac:chgData name="Fu, Xinyuan (rdj4nv)" userId="209eecc1-5a55-47da-9008-71473fe32d19" providerId="ADAL" clId="{8BAC76AC-815D-4004-A6ED-50B9511117AF}" dt="2024-08-26T20:04:03.315" v="568" actId="1076"/>
          <ac:spMkLst>
            <pc:docMk/>
            <pc:sldMk cId="0" sldId="370"/>
            <ac:spMk id="18" creationId="{00000000-0000-0000-0000-000000000000}"/>
          </ac:spMkLst>
        </pc:spChg>
        <pc:picChg chg="mod">
          <ac:chgData name="Fu, Xinyuan (rdj4nv)" userId="209eecc1-5a55-47da-9008-71473fe32d19" providerId="ADAL" clId="{8BAC76AC-815D-4004-A6ED-50B9511117AF}" dt="2024-08-26T20:18:43.360" v="661" actId="1076"/>
          <ac:picMkLst>
            <pc:docMk/>
            <pc:sldMk cId="0" sldId="370"/>
            <ac:picMk id="5" creationId="{00000000-0000-0000-0000-000000000000}"/>
          </ac:picMkLst>
        </pc:picChg>
        <pc:cxnChg chg="add mod">
          <ac:chgData name="Fu, Xinyuan (rdj4nv)" userId="209eecc1-5a55-47da-9008-71473fe32d19" providerId="ADAL" clId="{8BAC76AC-815D-4004-A6ED-50B9511117AF}" dt="2024-08-26T20:04:20.757" v="571" actId="14100"/>
          <ac:cxnSpMkLst>
            <pc:docMk/>
            <pc:sldMk cId="0" sldId="370"/>
            <ac:cxnSpMk id="2" creationId="{33551062-FCCC-3BC5-16D8-7271011DE7A8}"/>
          </ac:cxnSpMkLst>
        </pc:cxnChg>
        <pc:cxnChg chg="add mod">
          <ac:chgData name="Fu, Xinyuan (rdj4nv)" userId="209eecc1-5a55-47da-9008-71473fe32d19" providerId="ADAL" clId="{8BAC76AC-815D-4004-A6ED-50B9511117AF}" dt="2024-08-26T20:20:58.974" v="678" actId="14100"/>
          <ac:cxnSpMkLst>
            <pc:docMk/>
            <pc:sldMk cId="0" sldId="370"/>
            <ac:cxnSpMk id="12" creationId="{9B08FED0-D7FC-66D3-96F6-55205C35E562}"/>
          </ac:cxnSpMkLst>
        </pc:cxnChg>
      </pc:sldChg>
      <pc:sldChg chg="addSp delSp modSp mod">
        <pc:chgData name="Fu, Xinyuan (rdj4nv)" userId="209eecc1-5a55-47da-9008-71473fe32d19" providerId="ADAL" clId="{8BAC76AC-815D-4004-A6ED-50B9511117AF}" dt="2024-08-27T02:11:45.499" v="4095" actId="20577"/>
        <pc:sldMkLst>
          <pc:docMk/>
          <pc:sldMk cId="0" sldId="372"/>
        </pc:sldMkLst>
        <pc:spChg chg="del">
          <ac:chgData name="Fu, Xinyuan (rdj4nv)" userId="209eecc1-5a55-47da-9008-71473fe32d19" providerId="ADAL" clId="{8BAC76AC-815D-4004-A6ED-50B9511117AF}" dt="2024-08-26T21:05:57.899" v="1180" actId="478"/>
          <ac:spMkLst>
            <pc:docMk/>
            <pc:sldMk cId="0" sldId="372"/>
            <ac:spMk id="2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7T02:11:45.499" v="4095" actId="20577"/>
          <ac:spMkLst>
            <pc:docMk/>
            <pc:sldMk cId="0" sldId="372"/>
            <ac:spMk id="2" creationId="{022ADFB7-3791-75D0-6C20-6C9EB1663922}"/>
          </ac:spMkLst>
        </pc:spChg>
        <pc:spChg chg="del">
          <ac:chgData name="Fu, Xinyuan (rdj4nv)" userId="209eecc1-5a55-47da-9008-71473fe32d19" providerId="ADAL" clId="{8BAC76AC-815D-4004-A6ED-50B9511117AF}" dt="2024-08-26T21:06:03.026" v="1182" actId="478"/>
          <ac:spMkLst>
            <pc:docMk/>
            <pc:sldMk cId="0" sldId="372"/>
            <ac:spMk id="6" creationId="{00000000-0000-0000-0000-000000000000}"/>
          </ac:spMkLst>
        </pc:spChg>
        <pc:spChg chg="add del mod">
          <ac:chgData name="Fu, Xinyuan (rdj4nv)" userId="209eecc1-5a55-47da-9008-71473fe32d19" providerId="ADAL" clId="{8BAC76AC-815D-4004-A6ED-50B9511117AF}" dt="2024-08-26T21:06:00.265" v="1181" actId="478"/>
          <ac:spMkLst>
            <pc:docMk/>
            <pc:sldMk cId="0" sldId="372"/>
            <ac:spMk id="7" creationId="{9B43488F-C19B-0FBA-E028-6C27DB199B63}"/>
          </ac:spMkLst>
        </pc:spChg>
        <pc:spChg chg="add mod">
          <ac:chgData name="Fu, Xinyuan (rdj4nv)" userId="209eecc1-5a55-47da-9008-71473fe32d19" providerId="ADAL" clId="{8BAC76AC-815D-4004-A6ED-50B9511117AF}" dt="2024-08-26T21:42:47.075" v="1777" actId="14100"/>
          <ac:spMkLst>
            <pc:docMk/>
            <pc:sldMk cId="0" sldId="372"/>
            <ac:spMk id="10" creationId="{0940C274-E27C-51F9-E999-0C3A7C283F8E}"/>
          </ac:spMkLst>
        </pc:spChg>
        <pc:spChg chg="add mod">
          <ac:chgData name="Fu, Xinyuan (rdj4nv)" userId="209eecc1-5a55-47da-9008-71473fe32d19" providerId="ADAL" clId="{8BAC76AC-815D-4004-A6ED-50B9511117AF}" dt="2024-08-26T21:44:03.976" v="1876" actId="1076"/>
          <ac:spMkLst>
            <pc:docMk/>
            <pc:sldMk cId="0" sldId="372"/>
            <ac:spMk id="11" creationId="{D89FF699-DFF2-CAAE-C677-E19BCB707C33}"/>
          </ac:spMkLst>
        </pc:spChg>
        <pc:spChg chg="add mod">
          <ac:chgData name="Fu, Xinyuan (rdj4nv)" userId="209eecc1-5a55-47da-9008-71473fe32d19" providerId="ADAL" clId="{8BAC76AC-815D-4004-A6ED-50B9511117AF}" dt="2024-08-26T21:44:25.198" v="1913" actId="1076"/>
          <ac:spMkLst>
            <pc:docMk/>
            <pc:sldMk cId="0" sldId="372"/>
            <ac:spMk id="12" creationId="{EB61EE40-ED15-27B1-6B99-1DC9DE2F4A6E}"/>
          </ac:spMkLst>
        </pc:spChg>
        <pc:picChg chg="del">
          <ac:chgData name="Fu, Xinyuan (rdj4nv)" userId="209eecc1-5a55-47da-9008-71473fe32d19" providerId="ADAL" clId="{8BAC76AC-815D-4004-A6ED-50B9511117AF}" dt="2024-08-26T21:06:05.041" v="1183" actId="478"/>
          <ac:picMkLst>
            <pc:docMk/>
            <pc:sldMk cId="0" sldId="372"/>
            <ac:picMk id="3" creationId="{00000000-0000-0000-0000-000000000000}"/>
          </ac:picMkLst>
        </pc:picChg>
        <pc:picChg chg="add mod">
          <ac:chgData name="Fu, Xinyuan (rdj4nv)" userId="209eecc1-5a55-47da-9008-71473fe32d19" providerId="ADAL" clId="{8BAC76AC-815D-4004-A6ED-50B9511117AF}" dt="2024-08-26T21:42:52.459" v="1778" actId="1076"/>
          <ac:picMkLst>
            <pc:docMk/>
            <pc:sldMk cId="0" sldId="372"/>
            <ac:picMk id="8" creationId="{7E14D081-E5AB-B40E-7F5F-CAFE9395CAA8}"/>
          </ac:picMkLst>
        </pc:picChg>
        <pc:picChg chg="add mod">
          <ac:chgData name="Fu, Xinyuan (rdj4nv)" userId="209eecc1-5a55-47da-9008-71473fe32d19" providerId="ADAL" clId="{8BAC76AC-815D-4004-A6ED-50B9511117AF}" dt="2024-08-26T21:30:01.319" v="1596" actId="1076"/>
          <ac:picMkLst>
            <pc:docMk/>
            <pc:sldMk cId="0" sldId="372"/>
            <ac:picMk id="9" creationId="{BD5F0292-F670-DD5A-2E79-314939F0B8DC}"/>
          </ac:picMkLst>
        </pc:picChg>
      </pc:sldChg>
      <pc:sldChg chg="addSp delSp modSp mod">
        <pc:chgData name="Fu, Xinyuan (rdj4nv)" userId="209eecc1-5a55-47da-9008-71473fe32d19" providerId="ADAL" clId="{8BAC76AC-815D-4004-A6ED-50B9511117AF}" dt="2024-08-27T02:11:52.928" v="4099" actId="20577"/>
        <pc:sldMkLst>
          <pc:docMk/>
          <pc:sldMk cId="0" sldId="373"/>
        </pc:sldMkLst>
        <pc:spChg chg="del">
          <ac:chgData name="Fu, Xinyuan (rdj4nv)" userId="209eecc1-5a55-47da-9008-71473fe32d19" providerId="ADAL" clId="{8BAC76AC-815D-4004-A6ED-50B9511117AF}" dt="2024-08-26T21:01:15.993" v="1135" actId="478"/>
          <ac:spMkLst>
            <pc:docMk/>
            <pc:sldMk cId="0" sldId="373"/>
            <ac:spMk id="2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7T02:11:52.928" v="4099" actId="20577"/>
          <ac:spMkLst>
            <pc:docMk/>
            <pc:sldMk cId="0" sldId="373"/>
            <ac:spMk id="2" creationId="{1EE0BF42-77A1-317D-1D0C-713F62955900}"/>
          </ac:spMkLst>
        </pc:spChg>
        <pc:spChg chg="del">
          <ac:chgData name="Fu, Xinyuan (rdj4nv)" userId="209eecc1-5a55-47da-9008-71473fe32d19" providerId="ADAL" clId="{8BAC76AC-815D-4004-A6ED-50B9511117AF}" dt="2024-08-26T20:51:25.605" v="1131" actId="478"/>
          <ac:spMkLst>
            <pc:docMk/>
            <pc:sldMk cId="0" sldId="373"/>
            <ac:spMk id="6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21:08:01.555" v="1201" actId="1076"/>
          <ac:spMkLst>
            <pc:docMk/>
            <pc:sldMk cId="0" sldId="373"/>
            <ac:spMk id="8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21:08:10.896" v="1203" actId="1076"/>
          <ac:spMkLst>
            <pc:docMk/>
            <pc:sldMk cId="0" sldId="373"/>
            <ac:spMk id="9" creationId="{00000000-0000-0000-0000-000000000000}"/>
          </ac:spMkLst>
        </pc:spChg>
        <pc:spChg chg="add del mod">
          <ac:chgData name="Fu, Xinyuan (rdj4nv)" userId="209eecc1-5a55-47da-9008-71473fe32d19" providerId="ADAL" clId="{8BAC76AC-815D-4004-A6ED-50B9511117AF}" dt="2024-08-26T21:01:20.367" v="1136" actId="478"/>
          <ac:spMkLst>
            <pc:docMk/>
            <pc:sldMk cId="0" sldId="373"/>
            <ac:spMk id="11" creationId="{ED85F9BB-6269-4E0E-F828-F4E118DACD93}"/>
          </ac:spMkLst>
        </pc:spChg>
        <pc:spChg chg="add del mod">
          <ac:chgData name="Fu, Xinyuan (rdj4nv)" userId="209eecc1-5a55-47da-9008-71473fe32d19" providerId="ADAL" clId="{8BAC76AC-815D-4004-A6ED-50B9511117AF}" dt="2024-08-26T21:07:25.676" v="1193" actId="478"/>
          <ac:spMkLst>
            <pc:docMk/>
            <pc:sldMk cId="0" sldId="373"/>
            <ac:spMk id="16" creationId="{F7FFC467-BDB7-B4BE-DE62-94CA713A88CB}"/>
          </ac:spMkLst>
        </pc:spChg>
        <pc:spChg chg="add mod">
          <ac:chgData name="Fu, Xinyuan (rdj4nv)" userId="209eecc1-5a55-47da-9008-71473fe32d19" providerId="ADAL" clId="{8BAC76AC-815D-4004-A6ED-50B9511117AF}" dt="2024-08-26T21:28:02.980" v="1572" actId="403"/>
          <ac:spMkLst>
            <pc:docMk/>
            <pc:sldMk cId="0" sldId="373"/>
            <ac:spMk id="17" creationId="{FE597C02-F689-136C-1CE0-DF2B69DF7813}"/>
          </ac:spMkLst>
        </pc:spChg>
        <pc:spChg chg="add mod">
          <ac:chgData name="Fu, Xinyuan (rdj4nv)" userId="209eecc1-5a55-47da-9008-71473fe32d19" providerId="ADAL" clId="{8BAC76AC-815D-4004-A6ED-50B9511117AF}" dt="2024-08-26T21:28:24.944" v="1592" actId="1076"/>
          <ac:spMkLst>
            <pc:docMk/>
            <pc:sldMk cId="0" sldId="373"/>
            <ac:spMk id="18" creationId="{7C804B3A-71D5-76D1-088D-BDDA24CFED8D}"/>
          </ac:spMkLst>
        </pc:spChg>
        <pc:picChg chg="del mod">
          <ac:chgData name="Fu, Xinyuan (rdj4nv)" userId="209eecc1-5a55-47da-9008-71473fe32d19" providerId="ADAL" clId="{8BAC76AC-815D-4004-A6ED-50B9511117AF}" dt="2024-08-26T21:06:13.826" v="1185" actId="478"/>
          <ac:picMkLst>
            <pc:docMk/>
            <pc:sldMk cId="0" sldId="373"/>
            <ac:picMk id="3" creationId="{00000000-0000-0000-0000-000000000000}"/>
          </ac:picMkLst>
        </pc:picChg>
        <pc:picChg chg="mod">
          <ac:chgData name="Fu, Xinyuan (rdj4nv)" userId="209eecc1-5a55-47da-9008-71473fe32d19" providerId="ADAL" clId="{8BAC76AC-815D-4004-A6ED-50B9511117AF}" dt="2024-08-26T21:08:03.673" v="1202" actId="1076"/>
          <ac:picMkLst>
            <pc:docMk/>
            <pc:sldMk cId="0" sldId="373"/>
            <ac:picMk id="5" creationId="{00000000-0000-0000-0000-000000000000}"/>
          </ac:picMkLst>
        </pc:picChg>
        <pc:picChg chg="mod">
          <ac:chgData name="Fu, Xinyuan (rdj4nv)" userId="209eecc1-5a55-47da-9008-71473fe32d19" providerId="ADAL" clId="{8BAC76AC-815D-4004-A6ED-50B9511117AF}" dt="2024-08-26T21:08:10.896" v="1203" actId="1076"/>
          <ac:picMkLst>
            <pc:docMk/>
            <pc:sldMk cId="0" sldId="373"/>
            <ac:picMk id="7" creationId="{00000000-0000-0000-0000-000000000000}"/>
          </ac:picMkLst>
        </pc:picChg>
        <pc:picChg chg="add del mod">
          <ac:chgData name="Fu, Xinyuan (rdj4nv)" userId="209eecc1-5a55-47da-9008-71473fe32d19" providerId="ADAL" clId="{8BAC76AC-815D-4004-A6ED-50B9511117AF}" dt="2024-08-26T21:06:14.663" v="1186" actId="478"/>
          <ac:picMkLst>
            <pc:docMk/>
            <pc:sldMk cId="0" sldId="373"/>
            <ac:picMk id="13" creationId="{70F4FF06-233C-2DE3-684C-F52A7204393A}"/>
          </ac:picMkLst>
        </pc:picChg>
        <pc:picChg chg="add mod">
          <ac:chgData name="Fu, Xinyuan (rdj4nv)" userId="209eecc1-5a55-47da-9008-71473fe32d19" providerId="ADAL" clId="{8BAC76AC-815D-4004-A6ED-50B9511117AF}" dt="2024-08-26T21:08:10.896" v="1203" actId="1076"/>
          <ac:picMkLst>
            <pc:docMk/>
            <pc:sldMk cId="0" sldId="373"/>
            <ac:picMk id="15" creationId="{1BAE4E3C-2B1B-C434-E061-7A6D6342640F}"/>
          </ac:picMkLst>
        </pc:picChg>
      </pc:sldChg>
      <pc:sldChg chg="addSp delSp modSp add mod">
        <pc:chgData name="Fu, Xinyuan (rdj4nv)" userId="209eecc1-5a55-47da-9008-71473fe32d19" providerId="ADAL" clId="{8BAC76AC-815D-4004-A6ED-50B9511117AF}" dt="2024-08-27T02:10:27.768" v="4056" actId="20577"/>
        <pc:sldMkLst>
          <pc:docMk/>
          <pc:sldMk cId="1315764185" sldId="374"/>
        </pc:sldMkLst>
        <pc:spChg chg="add mod">
          <ac:chgData name="Fu, Xinyuan (rdj4nv)" userId="209eecc1-5a55-47da-9008-71473fe32d19" providerId="ADAL" clId="{8BAC76AC-815D-4004-A6ED-50B9511117AF}" dt="2024-08-27T02:10:27.768" v="4056" actId="20577"/>
          <ac:spMkLst>
            <pc:docMk/>
            <pc:sldMk cId="1315764185" sldId="374"/>
            <ac:spMk id="2" creationId="{1CA3D117-EDE6-F3A2-6322-2678F1BF7E9B}"/>
          </ac:spMkLst>
        </pc:spChg>
        <pc:spChg chg="add del mod">
          <ac:chgData name="Fu, Xinyuan (rdj4nv)" userId="209eecc1-5a55-47da-9008-71473fe32d19" providerId="ADAL" clId="{8BAC76AC-815D-4004-A6ED-50B9511117AF}" dt="2024-08-26T22:07:06.290" v="2919" actId="478"/>
          <ac:spMkLst>
            <pc:docMk/>
            <pc:sldMk cId="1315764185" sldId="374"/>
            <ac:spMk id="3" creationId="{D768E1A2-2345-9490-0F46-05DB630A5CCF}"/>
          </ac:spMkLst>
        </pc:spChg>
        <pc:spChg chg="add del mod">
          <ac:chgData name="Fu, Xinyuan (rdj4nv)" userId="209eecc1-5a55-47da-9008-71473fe32d19" providerId="ADAL" clId="{8BAC76AC-815D-4004-A6ED-50B9511117AF}" dt="2024-08-26T22:06:43.288" v="2892" actId="478"/>
          <ac:spMkLst>
            <pc:docMk/>
            <pc:sldMk cId="1315764185" sldId="374"/>
            <ac:spMk id="4" creationId="{78EC5750-B35D-3F15-1192-5BAAA21DC784}"/>
          </ac:spMkLst>
        </pc:spChg>
        <pc:spChg chg="add del mod">
          <ac:chgData name="Fu, Xinyuan (rdj4nv)" userId="209eecc1-5a55-47da-9008-71473fe32d19" providerId="ADAL" clId="{8BAC76AC-815D-4004-A6ED-50B9511117AF}" dt="2024-08-26T22:06:39.230" v="2891" actId="478"/>
          <ac:spMkLst>
            <pc:docMk/>
            <pc:sldMk cId="1315764185" sldId="374"/>
            <ac:spMk id="6" creationId="{2372D147-9C9B-C9C0-95CA-B09FAD0738B0}"/>
          </ac:spMkLst>
        </pc:spChg>
        <pc:spChg chg="add mod">
          <ac:chgData name="Fu, Xinyuan (rdj4nv)" userId="209eecc1-5a55-47da-9008-71473fe32d19" providerId="ADAL" clId="{8BAC76AC-815D-4004-A6ED-50B9511117AF}" dt="2024-08-26T22:06:37.541" v="2888"/>
          <ac:spMkLst>
            <pc:docMk/>
            <pc:sldMk cId="1315764185" sldId="374"/>
            <ac:spMk id="7" creationId="{75600C50-938B-7B7B-5C8C-C8D09FD2A610}"/>
          </ac:spMkLst>
        </pc:spChg>
        <pc:spChg chg="add mod">
          <ac:chgData name="Fu, Xinyuan (rdj4nv)" userId="209eecc1-5a55-47da-9008-71473fe32d19" providerId="ADAL" clId="{8BAC76AC-815D-4004-A6ED-50B9511117AF}" dt="2024-08-26T22:39:57.591" v="3852" actId="1076"/>
          <ac:spMkLst>
            <pc:docMk/>
            <pc:sldMk cId="1315764185" sldId="374"/>
            <ac:spMk id="8" creationId="{743EF265-AFE4-4595-C0A1-5396A6568CA5}"/>
          </ac:spMkLst>
        </pc:spChg>
        <pc:spChg chg="del">
          <ac:chgData name="Fu, Xinyuan (rdj4nv)" userId="209eecc1-5a55-47da-9008-71473fe32d19" providerId="ADAL" clId="{8BAC76AC-815D-4004-A6ED-50B9511117AF}" dt="2024-08-26T19:07:32.168" v="80" actId="478"/>
          <ac:spMkLst>
            <pc:docMk/>
            <pc:sldMk cId="1315764185" sldId="374"/>
            <ac:spMk id="11" creationId="{00000000-0000-0000-0000-000000000000}"/>
          </ac:spMkLst>
        </pc:spChg>
        <pc:spChg chg="add del mod">
          <ac:chgData name="Fu, Xinyuan (rdj4nv)" userId="209eecc1-5a55-47da-9008-71473fe32d19" providerId="ADAL" clId="{8BAC76AC-815D-4004-A6ED-50B9511117AF}" dt="2024-08-26T22:07:08.147" v="2920" actId="478"/>
          <ac:spMkLst>
            <pc:docMk/>
            <pc:sldMk cId="1315764185" sldId="374"/>
            <ac:spMk id="12" creationId="{0D161BDE-F184-33FA-9C7F-2C12479D25E6}"/>
          </ac:spMkLst>
        </pc:spChg>
        <pc:spChg chg="add mod">
          <ac:chgData name="Fu, Xinyuan (rdj4nv)" userId="209eecc1-5a55-47da-9008-71473fe32d19" providerId="ADAL" clId="{8BAC76AC-815D-4004-A6ED-50B9511117AF}" dt="2024-08-27T02:06:09.024" v="4012" actId="20577"/>
          <ac:spMkLst>
            <pc:docMk/>
            <pc:sldMk cId="1315764185" sldId="374"/>
            <ac:spMk id="13" creationId="{13FAAB71-60A3-84F0-00BC-D89A0A010264}"/>
          </ac:spMkLst>
        </pc:spChg>
        <pc:spChg chg="del">
          <ac:chgData name="Fu, Xinyuan (rdj4nv)" userId="209eecc1-5a55-47da-9008-71473fe32d19" providerId="ADAL" clId="{8BAC76AC-815D-4004-A6ED-50B9511117AF}" dt="2024-08-26T19:07:29.187" v="79" actId="478"/>
          <ac:spMkLst>
            <pc:docMk/>
            <pc:sldMk cId="1315764185" sldId="374"/>
            <ac:spMk id="17" creationId="{00000000-0000-0000-0000-000000000000}"/>
          </ac:spMkLst>
        </pc:spChg>
        <pc:spChg chg="del">
          <ac:chgData name="Fu, Xinyuan (rdj4nv)" userId="209eecc1-5a55-47da-9008-71473fe32d19" providerId="ADAL" clId="{8BAC76AC-815D-4004-A6ED-50B9511117AF}" dt="2024-08-26T19:07:25.512" v="77" actId="478"/>
          <ac:spMkLst>
            <pc:docMk/>
            <pc:sldMk cId="1315764185" sldId="374"/>
            <ac:spMk id="18" creationId="{00000000-0000-0000-0000-000000000000}"/>
          </ac:spMkLst>
        </pc:spChg>
        <pc:spChg chg="del">
          <ac:chgData name="Fu, Xinyuan (rdj4nv)" userId="209eecc1-5a55-47da-9008-71473fe32d19" providerId="ADAL" clId="{8BAC76AC-815D-4004-A6ED-50B9511117AF}" dt="2024-08-26T19:07:26.915" v="78" actId="478"/>
          <ac:spMkLst>
            <pc:docMk/>
            <pc:sldMk cId="1315764185" sldId="374"/>
            <ac:spMk id="19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6T19:07:17.231" v="74" actId="20577"/>
          <ac:spMkLst>
            <pc:docMk/>
            <pc:sldMk cId="1315764185" sldId="374"/>
            <ac:spMk id="73" creationId="{00000000-0000-0000-0000-000000000000}"/>
          </ac:spMkLst>
        </pc:spChg>
        <pc:picChg chg="del">
          <ac:chgData name="Fu, Xinyuan (rdj4nv)" userId="209eecc1-5a55-47da-9008-71473fe32d19" providerId="ADAL" clId="{8BAC76AC-815D-4004-A6ED-50B9511117AF}" dt="2024-08-26T19:07:22.827" v="75" actId="478"/>
          <ac:picMkLst>
            <pc:docMk/>
            <pc:sldMk cId="1315764185" sldId="374"/>
            <ac:picMk id="15" creationId="{00000000-0000-0000-0000-000000000000}"/>
          </ac:picMkLst>
        </pc:picChg>
        <pc:picChg chg="del">
          <ac:chgData name="Fu, Xinyuan (rdj4nv)" userId="209eecc1-5a55-47da-9008-71473fe32d19" providerId="ADAL" clId="{8BAC76AC-815D-4004-A6ED-50B9511117AF}" dt="2024-08-26T19:07:23.471" v="76" actId="478"/>
          <ac:picMkLst>
            <pc:docMk/>
            <pc:sldMk cId="1315764185" sldId="374"/>
            <ac:picMk id="16" creationId="{00000000-0000-0000-0000-000000000000}"/>
          </ac:picMkLst>
        </pc:picChg>
      </pc:sldChg>
      <pc:sldChg chg="addSp delSp modSp add mod addAnim delAnim modAnim">
        <pc:chgData name="Fu, Xinyuan (rdj4nv)" userId="209eecc1-5a55-47da-9008-71473fe32d19" providerId="ADAL" clId="{8BAC76AC-815D-4004-A6ED-50B9511117AF}" dt="2024-08-27T02:11:37.715" v="4091" actId="20577"/>
        <pc:sldMkLst>
          <pc:docMk/>
          <pc:sldMk cId="3701708308" sldId="375"/>
        </pc:sldMkLst>
        <pc:spChg chg="add mod">
          <ac:chgData name="Fu, Xinyuan (rdj4nv)" userId="209eecc1-5a55-47da-9008-71473fe32d19" providerId="ADAL" clId="{8BAC76AC-815D-4004-A6ED-50B9511117AF}" dt="2024-08-27T02:11:37.715" v="4091" actId="20577"/>
          <ac:spMkLst>
            <pc:docMk/>
            <pc:sldMk cId="3701708308" sldId="375"/>
            <ac:spMk id="2" creationId="{D552FFEB-811E-A9EA-B3FF-9A2202594903}"/>
          </ac:spMkLst>
        </pc:spChg>
        <pc:spChg chg="mod">
          <ac:chgData name="Fu, Xinyuan (rdj4nv)" userId="209eecc1-5a55-47da-9008-71473fe32d19" providerId="ADAL" clId="{8BAC76AC-815D-4004-A6ED-50B9511117AF}" dt="2024-08-26T20:50:49.306" v="1125" actId="1076"/>
          <ac:spMkLst>
            <pc:docMk/>
            <pc:sldMk cId="3701708308" sldId="375"/>
            <ac:spMk id="6" creationId="{00000000-0000-0000-0000-000000000000}"/>
          </ac:spMkLst>
        </pc:spChg>
        <pc:spChg chg="del mod">
          <ac:chgData name="Fu, Xinyuan (rdj4nv)" userId="209eecc1-5a55-47da-9008-71473fe32d19" providerId="ADAL" clId="{8BAC76AC-815D-4004-A6ED-50B9511117AF}" dt="2024-08-26T20:36:11.847" v="776" actId="478"/>
          <ac:spMkLst>
            <pc:docMk/>
            <pc:sldMk cId="3701708308" sldId="375"/>
            <ac:spMk id="8" creationId="{00000000-0000-0000-0000-000000000000}"/>
          </ac:spMkLst>
        </pc:spChg>
        <pc:spChg chg="del mod">
          <ac:chgData name="Fu, Xinyuan (rdj4nv)" userId="209eecc1-5a55-47da-9008-71473fe32d19" providerId="ADAL" clId="{8BAC76AC-815D-4004-A6ED-50B9511117AF}" dt="2024-08-26T20:34:14.472" v="722" actId="478"/>
          <ac:spMkLst>
            <pc:docMk/>
            <pc:sldMk cId="3701708308" sldId="375"/>
            <ac:spMk id="9" creationId="{00000000-0000-0000-0000-000000000000}"/>
          </ac:spMkLst>
        </pc:spChg>
        <pc:spChg chg="add del mod">
          <ac:chgData name="Fu, Xinyuan (rdj4nv)" userId="209eecc1-5a55-47da-9008-71473fe32d19" providerId="ADAL" clId="{8BAC76AC-815D-4004-A6ED-50B9511117AF}" dt="2024-08-26T20:37:34.894" v="791" actId="478"/>
          <ac:spMkLst>
            <pc:docMk/>
            <pc:sldMk cId="3701708308" sldId="375"/>
            <ac:spMk id="10" creationId="{562DCA12-6EF3-AAE6-F03B-2CB90C2A0034}"/>
          </ac:spMkLst>
        </pc:spChg>
        <pc:spChg chg="add del mod">
          <ac:chgData name="Fu, Xinyuan (rdj4nv)" userId="209eecc1-5a55-47da-9008-71473fe32d19" providerId="ADAL" clId="{8BAC76AC-815D-4004-A6ED-50B9511117AF}" dt="2024-08-26T20:51:03.088" v="1129" actId="1076"/>
          <ac:spMkLst>
            <pc:docMk/>
            <pc:sldMk cId="3701708308" sldId="375"/>
            <ac:spMk id="11" creationId="{F558CE73-E597-0ADB-9A43-EBABCDA98D81}"/>
          </ac:spMkLst>
        </pc:spChg>
        <pc:spChg chg="add del mod">
          <ac:chgData name="Fu, Xinyuan (rdj4nv)" userId="209eecc1-5a55-47da-9008-71473fe32d19" providerId="ADAL" clId="{8BAC76AC-815D-4004-A6ED-50B9511117AF}" dt="2024-08-26T20:37:31.882" v="790" actId="478"/>
          <ac:spMkLst>
            <pc:docMk/>
            <pc:sldMk cId="3701708308" sldId="375"/>
            <ac:spMk id="15" creationId="{91777367-4644-6C94-0F3F-FDD7D600D2DF}"/>
          </ac:spMkLst>
        </pc:spChg>
        <pc:spChg chg="mod">
          <ac:chgData name="Fu, Xinyuan (rdj4nv)" userId="209eecc1-5a55-47da-9008-71473fe32d19" providerId="ADAL" clId="{8BAC76AC-815D-4004-A6ED-50B9511117AF}" dt="2024-08-26T20:50:59.389" v="1128" actId="1076"/>
          <ac:spMkLst>
            <pc:docMk/>
            <pc:sldMk cId="3701708308" sldId="375"/>
            <ac:spMk id="18" creationId="{00000000-0000-0000-0000-000000000000}"/>
          </ac:spMkLst>
        </pc:spChg>
        <pc:spChg chg="add mod">
          <ac:chgData name="Fu, Xinyuan (rdj4nv)" userId="209eecc1-5a55-47da-9008-71473fe32d19" providerId="ADAL" clId="{8BAC76AC-815D-4004-A6ED-50B9511117AF}" dt="2024-08-26T20:50:40.451" v="1123" actId="1076"/>
          <ac:spMkLst>
            <pc:docMk/>
            <pc:sldMk cId="3701708308" sldId="375"/>
            <ac:spMk id="19" creationId="{38C43D66-0FCA-645F-8CDC-D0C5E3D4EE95}"/>
          </ac:spMkLst>
        </pc:spChg>
        <pc:spChg chg="add mod">
          <ac:chgData name="Fu, Xinyuan (rdj4nv)" userId="209eecc1-5a55-47da-9008-71473fe32d19" providerId="ADAL" clId="{8BAC76AC-815D-4004-A6ED-50B9511117AF}" dt="2024-08-26T20:50:26.757" v="1119" actId="1076"/>
          <ac:spMkLst>
            <pc:docMk/>
            <pc:sldMk cId="3701708308" sldId="375"/>
            <ac:spMk id="20" creationId="{865DB2E7-012C-04F3-6D8C-EA8570F25370}"/>
          </ac:spMkLst>
        </pc:spChg>
        <pc:spChg chg="mod">
          <ac:chgData name="Fu, Xinyuan (rdj4nv)" userId="209eecc1-5a55-47da-9008-71473fe32d19" providerId="ADAL" clId="{8BAC76AC-815D-4004-A6ED-50B9511117AF}" dt="2024-08-26T20:23:10.642" v="719" actId="20577"/>
          <ac:spMkLst>
            <pc:docMk/>
            <pc:sldMk cId="3701708308" sldId="375"/>
            <ac:spMk id="73" creationId="{00000000-0000-0000-0000-000000000000}"/>
          </ac:spMkLst>
        </pc:spChg>
        <pc:picChg chg="add mod modCrop">
          <ac:chgData name="Fu, Xinyuan (rdj4nv)" userId="209eecc1-5a55-47da-9008-71473fe32d19" providerId="ADAL" clId="{8BAC76AC-815D-4004-A6ED-50B9511117AF}" dt="2024-08-26T20:50:33.721" v="1122" actId="1076"/>
          <ac:picMkLst>
            <pc:docMk/>
            <pc:sldMk cId="3701708308" sldId="375"/>
            <ac:picMk id="3" creationId="{8E1CC64C-1402-115F-6D1B-DE119EE36930}"/>
          </ac:picMkLst>
        </pc:picChg>
        <pc:picChg chg="add del mod">
          <ac:chgData name="Fu, Xinyuan (rdj4nv)" userId="209eecc1-5a55-47da-9008-71473fe32d19" providerId="ADAL" clId="{8BAC76AC-815D-4004-A6ED-50B9511117AF}" dt="2024-08-26T20:50:56.342" v="1127" actId="14100"/>
          <ac:picMkLst>
            <pc:docMk/>
            <pc:sldMk cId="3701708308" sldId="375"/>
            <ac:picMk id="5" creationId="{00000000-0000-0000-0000-000000000000}"/>
          </ac:picMkLst>
        </pc:picChg>
        <pc:picChg chg="del">
          <ac:chgData name="Fu, Xinyuan (rdj4nv)" userId="209eecc1-5a55-47da-9008-71473fe32d19" providerId="ADAL" clId="{8BAC76AC-815D-4004-A6ED-50B9511117AF}" dt="2024-08-26T20:34:10.711" v="720" actId="478"/>
          <ac:picMkLst>
            <pc:docMk/>
            <pc:sldMk cId="3701708308" sldId="375"/>
            <ac:picMk id="7" creationId="{00000000-0000-0000-0000-000000000000}"/>
          </ac:picMkLst>
        </pc:picChg>
        <pc:cxnChg chg="del">
          <ac:chgData name="Fu, Xinyuan (rdj4nv)" userId="209eecc1-5a55-47da-9008-71473fe32d19" providerId="ADAL" clId="{8BAC76AC-815D-4004-A6ED-50B9511117AF}" dt="2024-08-26T20:34:15.452" v="723" actId="478"/>
          <ac:cxnSpMkLst>
            <pc:docMk/>
            <pc:sldMk cId="3701708308" sldId="375"/>
            <ac:cxnSpMk id="2" creationId="{33551062-FCCC-3BC5-16D8-7271011DE7A8}"/>
          </ac:cxnSpMkLst>
        </pc:cxnChg>
        <pc:cxnChg chg="add del mod">
          <ac:chgData name="Fu, Xinyuan (rdj4nv)" userId="209eecc1-5a55-47da-9008-71473fe32d19" providerId="ADAL" clId="{8BAC76AC-815D-4004-A6ED-50B9511117AF}" dt="2024-08-26T20:51:07.681" v="1130" actId="14100"/>
          <ac:cxnSpMkLst>
            <pc:docMk/>
            <pc:sldMk cId="3701708308" sldId="375"/>
            <ac:cxnSpMk id="12" creationId="{9B08FED0-D7FC-66D3-96F6-55205C35E562}"/>
          </ac:cxnSpMkLst>
        </pc:cxnChg>
      </pc:sldChg>
      <pc:sldChg chg="modSp add del mod ord">
        <pc:chgData name="Fu, Xinyuan (rdj4nv)" userId="209eecc1-5a55-47da-9008-71473fe32d19" providerId="ADAL" clId="{8BAC76AC-815D-4004-A6ED-50B9511117AF}" dt="2024-08-26T21:53:59.562" v="2546" actId="47"/>
        <pc:sldMkLst>
          <pc:docMk/>
          <pc:sldMk cId="4114294172" sldId="376"/>
        </pc:sldMkLst>
        <pc:spChg chg="mod">
          <ac:chgData name="Fu, Xinyuan (rdj4nv)" userId="209eecc1-5a55-47da-9008-71473fe32d19" providerId="ADAL" clId="{8BAC76AC-815D-4004-A6ED-50B9511117AF}" dt="2024-08-26T21:50:34.869" v="2405" actId="20577"/>
          <ac:spMkLst>
            <pc:docMk/>
            <pc:sldMk cId="4114294172" sldId="376"/>
            <ac:spMk id="73" creationId="{00000000-0000-0000-0000-000000000000}"/>
          </ac:spMkLst>
        </pc:spChg>
      </pc:sldChg>
      <pc:sldChg chg="addSp modSp add mod">
        <pc:chgData name="Fu, Xinyuan (rdj4nv)" userId="209eecc1-5a55-47da-9008-71473fe32d19" providerId="ADAL" clId="{8BAC76AC-815D-4004-A6ED-50B9511117AF}" dt="2024-08-27T02:12:05.823" v="4107" actId="20577"/>
        <pc:sldMkLst>
          <pc:docMk/>
          <pc:sldMk cId="3714462826" sldId="377"/>
        </pc:sldMkLst>
        <pc:spChg chg="add mod">
          <ac:chgData name="Fu, Xinyuan (rdj4nv)" userId="209eecc1-5a55-47da-9008-71473fe32d19" providerId="ADAL" clId="{8BAC76AC-815D-4004-A6ED-50B9511117AF}" dt="2024-08-27T02:12:05.823" v="4107" actId="20577"/>
          <ac:spMkLst>
            <pc:docMk/>
            <pc:sldMk cId="3714462826" sldId="377"/>
            <ac:spMk id="2" creationId="{69EC2648-9151-9750-A1D5-8DD3C69C206C}"/>
          </ac:spMkLst>
        </pc:spChg>
        <pc:spChg chg="mod">
          <ac:chgData name="Fu, Xinyuan (rdj4nv)" userId="209eecc1-5a55-47da-9008-71473fe32d19" providerId="ADAL" clId="{8BAC76AC-815D-4004-A6ED-50B9511117AF}" dt="2024-08-26T22:27:13.246" v="3357" actId="1076"/>
          <ac:spMkLst>
            <pc:docMk/>
            <pc:sldMk cId="3714462826" sldId="377"/>
            <ac:spMk id="3" creationId="{00000000-0000-0000-0000-000000000000}"/>
          </ac:spMkLst>
        </pc:spChg>
        <pc:spChg chg="mod">
          <ac:chgData name="Fu, Xinyuan (rdj4nv)" userId="209eecc1-5a55-47da-9008-71473fe32d19" providerId="ADAL" clId="{8BAC76AC-815D-4004-A6ED-50B9511117AF}" dt="2024-08-27T00:55:18.640" v="4010" actId="20577"/>
          <ac:spMkLst>
            <pc:docMk/>
            <pc:sldMk cId="3714462826" sldId="37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861A-49DE-9808-6E83-21D0CEECD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E91C1-3833-DC80-BFAB-ABEBF7E2B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8D1399-9A68-7A1B-2C7A-D125D0F54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D578-3AEC-EFDA-55D7-5A3027366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09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C2F22-CDC7-54C4-EAE1-FC2925EB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335EB-F839-217F-1A50-6BE8E4532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5F1FCF-C8E3-983D-F732-1EF541F34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E8C44-83CE-FFDF-B3EC-6FA29F039D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57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429E-BA02-4237-8FC0-447E496ECD36}" type="datetime1">
              <a:rPr lang="en-US" altLang="zh-CN" smtClean="0"/>
              <a:t>12/3/2024</a:t>
            </a:fld>
            <a:endParaRPr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Page</a:t>
            </a:r>
            <a:r>
              <a:rPr lang="zh-CN" altLang="zh-CN" dirty="0"/>
              <a:t> </a:t>
            </a:r>
            <a:fld id="{00000000-1234-1234-1234-123412341234}" type="slidenum">
              <a:rPr lang="en-US" altLang="zh-C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zh-CN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61282F2-A69D-4569-AA1E-7C633F5688FE}" type="datetime1">
              <a:rPr lang="en-US" altLang="zh-CN" smtClean="0"/>
              <a:t>12/3/2024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zh-CN" dirty="0"/>
              <a:t> </a:t>
            </a:r>
            <a:fld id="{00000000-1234-1234-1234-123412341234}" type="slidenum">
              <a:rPr lang="en-US" altLang="zh-CN" smtClean="0"/>
              <a:pPr/>
              <a:t>‹#›</a:t>
            </a:fld>
            <a:r>
              <a:rPr lang="zh-CN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65841F-CEB8-4CAC-B42F-C2B2998E329E}" type="datetime1">
              <a:rPr lang="en-US" altLang="zh-CN" smtClean="0"/>
              <a:t>12/3/2024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Page</a:t>
            </a:r>
            <a:r>
              <a:rPr lang="zh-CN" altLang="zh-CN" dirty="0"/>
              <a:t> </a:t>
            </a:r>
            <a:fld id="{00000000-1234-1234-1234-123412341234}" type="slidenum">
              <a:rPr lang="en-US" altLang="zh-C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zh-CN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BF1442E-DEA2-42FF-A26E-9FC62B725169}" type="datetime1">
              <a:rPr lang="en-US" altLang="zh-CN" smtClean="0"/>
              <a:t>12/3/2024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zh-CN" dirty="0"/>
              <a:t> </a:t>
            </a:r>
            <a:fld id="{00000000-1234-1234-1234-123412341234}" type="slidenum">
              <a:rPr lang="en-US" altLang="zh-CN" smtClean="0"/>
              <a:pPr/>
              <a:t>‹#›</a:t>
            </a:fld>
            <a:r>
              <a:rPr lang="zh-CN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dt" idx="10"/>
          </p:nvPr>
        </p:nvSpPr>
        <p:spPr>
          <a:xfrm>
            <a:off x="838200" y="64459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fld id="{48719073-1DDD-4173-877F-3E73CF774EAB}" type="datetime1">
              <a:rPr lang="en-US" altLang="zh-CN" smtClean="0"/>
              <a:t>12/3/2024</a:t>
            </a:fld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ftr" idx="11"/>
          </p:nvPr>
        </p:nvSpPr>
        <p:spPr>
          <a:xfrm>
            <a:off x="4038600" y="64459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 </a:t>
            </a:r>
            <a:fld id="{00000000-1234-1234-1234-123412341234}" type="slidenum">
              <a:rPr lang="en-US" altLang="zh-CN"/>
              <a:t>‹#›</a:t>
            </a:fld>
            <a:r>
              <a:rPr lang="zh-CN" dirty="0"/>
              <a:t> </a:t>
            </a:r>
            <a:endParaRPr sz="1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2C1FA-C614-1A17-A540-A8FD17766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>
            <a:extLst>
              <a:ext uri="{FF2B5EF4-FFF2-40B4-BE49-F238E27FC236}">
                <a16:creationId xmlns:a16="http://schemas.microsoft.com/office/drawing/2014/main" id="{E125A8A8-91FC-BB14-E4A0-792CC1E1DC40}"/>
              </a:ext>
            </a:extLst>
          </p:cNvPr>
          <p:cNvSpPr/>
          <p:nvPr/>
        </p:nvSpPr>
        <p:spPr>
          <a:xfrm>
            <a:off x="0" y="0"/>
            <a:ext cx="12192000" cy="821232"/>
          </a:xfrm>
          <a:prstGeom prst="rect">
            <a:avLst/>
          </a:prstGeom>
          <a:solidFill>
            <a:srgbClr val="1D5A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" name="Google Shape;73;p4">
            <a:extLst>
              <a:ext uri="{FF2B5EF4-FFF2-40B4-BE49-F238E27FC236}">
                <a16:creationId xmlns:a16="http://schemas.microsoft.com/office/drawing/2014/main" id="{DCF154A1-8B70-36D5-CB4B-CA443D50EA5B}"/>
              </a:ext>
            </a:extLst>
          </p:cNvPr>
          <p:cNvSpPr txBox="1"/>
          <p:nvPr/>
        </p:nvSpPr>
        <p:spPr>
          <a:xfrm>
            <a:off x="199601" y="99424"/>
            <a:ext cx="11043920" cy="511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altLang="zh-CN" dirty="0"/>
              <a:t>Proxy model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zh-CN" altLang="en-US" dirty="0"/>
          </a:p>
        </p:txBody>
      </p:sp>
      <p:pic>
        <p:nvPicPr>
          <p:cNvPr id="9" name="图片 8" descr="university-of-virginia-2-logo">
            <a:extLst>
              <a:ext uri="{FF2B5EF4-FFF2-40B4-BE49-F238E27FC236}">
                <a16:creationId xmlns:a16="http://schemas.microsoft.com/office/drawing/2014/main" id="{2F7C6E86-2D22-CB64-3789-295641B6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540" y="60325"/>
            <a:ext cx="897255" cy="673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73EA5-4C59-609D-907B-B72F0468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1F2B2E-194F-C0F4-2593-613F4F882040}"/>
              </a:ext>
            </a:extLst>
          </p:cNvPr>
          <p:cNvSpPr txBox="1"/>
          <p:nvPr/>
        </p:nvSpPr>
        <p:spPr>
          <a:xfrm>
            <a:off x="43134" y="786246"/>
            <a:ext cx="95551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Why we need a proxy: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Motivation: SIM takes too much time,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Example: 500k design points cost 150+hours;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dirty="0"/>
          </a:p>
          <a:p>
            <a:r>
              <a:rPr lang="en-US" altLang="zh-CN" sz="1800" b="1" dirty="0"/>
              <a:t>Why we choose MLP: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The task is a </a:t>
            </a:r>
            <a:r>
              <a:rPr lang="zh-CN" altLang="zh-CN" sz="1800" b="1" dirty="0"/>
              <a:t>High-dimensional space function fitting task</a:t>
            </a:r>
            <a:r>
              <a:rPr lang="en-US" altLang="zh-CN" sz="1800" b="1" dirty="0"/>
              <a:t> rather than a classification task;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MLP is a smooth model and a good fit for later searching;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MLP has a simple structure and we need a simple structure to prevent overfitting;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dirty="0"/>
          </a:p>
          <a:p>
            <a:r>
              <a:rPr lang="en-US" altLang="zh-CN" sz="1800" b="1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Width(systolic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Hight(systolic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Dataflow type(</a:t>
            </a:r>
            <a:r>
              <a:rPr lang="en-US" altLang="zh-CN" sz="1800" b="1" dirty="0" err="1"/>
              <a:t>ws,os,is</a:t>
            </a:r>
            <a:r>
              <a:rPr lang="en-US" altLang="zh-CN" sz="1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err="1"/>
              <a:t>Buffersize</a:t>
            </a:r>
            <a:endParaRPr lang="en-US" altLang="zh-C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Software(mat mal)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	M,N,K(matrix)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dirty="0"/>
          </a:p>
          <a:p>
            <a:r>
              <a:rPr lang="en-US" altLang="zh-CN" sz="1800" b="1" dirty="0"/>
              <a:t>Output is a number representing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5F3571-BC81-4AAC-ED9E-09BBAE5DE233}"/>
              </a:ext>
            </a:extLst>
          </p:cNvPr>
          <p:cNvSpPr/>
          <p:nvPr/>
        </p:nvSpPr>
        <p:spPr>
          <a:xfrm>
            <a:off x="6397193" y="4041480"/>
            <a:ext cx="401617" cy="18476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.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551286-A97C-0934-915E-D620B99EF65A}"/>
              </a:ext>
            </a:extLst>
          </p:cNvPr>
          <p:cNvSpPr/>
          <p:nvPr/>
        </p:nvSpPr>
        <p:spPr>
          <a:xfrm>
            <a:off x="7469176" y="3674319"/>
            <a:ext cx="553030" cy="2610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.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8D5EDB-EC39-76F8-4D5E-43870B3964BA}"/>
              </a:ext>
            </a:extLst>
          </p:cNvPr>
          <p:cNvSpPr/>
          <p:nvPr/>
        </p:nvSpPr>
        <p:spPr>
          <a:xfrm>
            <a:off x="8692572" y="3674318"/>
            <a:ext cx="553030" cy="2610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.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E29808-65B9-0049-5EE5-6D8144FC5859}"/>
              </a:ext>
            </a:extLst>
          </p:cNvPr>
          <p:cNvSpPr/>
          <p:nvPr/>
        </p:nvSpPr>
        <p:spPr>
          <a:xfrm>
            <a:off x="9915968" y="3674318"/>
            <a:ext cx="553030" cy="2610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.</a:t>
            </a:r>
          </a:p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.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4EF80B-5175-9898-AFEF-4CF923167BD6}"/>
              </a:ext>
            </a:extLst>
          </p:cNvPr>
          <p:cNvSpPr/>
          <p:nvPr/>
        </p:nvSpPr>
        <p:spPr>
          <a:xfrm>
            <a:off x="11129127" y="4567487"/>
            <a:ext cx="443541" cy="7258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C285D-C683-927A-8CD9-3057609A460E}"/>
              </a:ext>
            </a:extLst>
          </p:cNvPr>
          <p:cNvCxnSpPr>
            <a:cxnSpLocks/>
          </p:cNvCxnSpPr>
          <p:nvPr/>
        </p:nvCxnSpPr>
        <p:spPr>
          <a:xfrm>
            <a:off x="5677612" y="4956297"/>
            <a:ext cx="719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68829-E83C-73E4-8C8D-EE6D0B12746F}"/>
              </a:ext>
            </a:extLst>
          </p:cNvPr>
          <p:cNvCxnSpPr>
            <a:cxnSpLocks/>
          </p:cNvCxnSpPr>
          <p:nvPr/>
        </p:nvCxnSpPr>
        <p:spPr>
          <a:xfrm>
            <a:off x="6813502" y="4930419"/>
            <a:ext cx="65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7E0C92-4FE7-76B1-0877-B433CB2D2855}"/>
              </a:ext>
            </a:extLst>
          </p:cNvPr>
          <p:cNvCxnSpPr>
            <a:cxnSpLocks/>
          </p:cNvCxnSpPr>
          <p:nvPr/>
        </p:nvCxnSpPr>
        <p:spPr>
          <a:xfrm>
            <a:off x="8036898" y="4916371"/>
            <a:ext cx="65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06D8E-3AA1-7564-F9DC-98F85BF91361}"/>
              </a:ext>
            </a:extLst>
          </p:cNvPr>
          <p:cNvCxnSpPr>
            <a:cxnSpLocks/>
          </p:cNvCxnSpPr>
          <p:nvPr/>
        </p:nvCxnSpPr>
        <p:spPr>
          <a:xfrm>
            <a:off x="9260294" y="4892896"/>
            <a:ext cx="65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1DDD16-469D-D83E-22F6-FC211F87B385}"/>
              </a:ext>
            </a:extLst>
          </p:cNvPr>
          <p:cNvCxnSpPr>
            <a:cxnSpLocks/>
          </p:cNvCxnSpPr>
          <p:nvPr/>
        </p:nvCxnSpPr>
        <p:spPr>
          <a:xfrm>
            <a:off x="10473453" y="4916371"/>
            <a:ext cx="65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EDE105-B643-04C5-7A3C-318FA8718692}"/>
              </a:ext>
            </a:extLst>
          </p:cNvPr>
          <p:cNvSpPr txBox="1"/>
          <p:nvPr/>
        </p:nvSpPr>
        <p:spPr>
          <a:xfrm>
            <a:off x="4923467" y="4399284"/>
            <a:ext cx="121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 features input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83EB9-8366-26BD-AA01-1E7FF0B49DE4}"/>
              </a:ext>
            </a:extLst>
          </p:cNvPr>
          <p:cNvSpPr txBox="1"/>
          <p:nvPr/>
        </p:nvSpPr>
        <p:spPr>
          <a:xfrm>
            <a:off x="6139524" y="6041536"/>
            <a:ext cx="82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Layer1</a:t>
            </a:r>
          </a:p>
          <a:p>
            <a:pPr algn="ctr"/>
            <a:r>
              <a:rPr lang="en-US" altLang="zh-CN" dirty="0"/>
              <a:t>8x128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8225A1-5BFB-AF3F-E40F-EB877E12C681}"/>
              </a:ext>
            </a:extLst>
          </p:cNvPr>
          <p:cNvSpPr txBox="1"/>
          <p:nvPr/>
        </p:nvSpPr>
        <p:spPr>
          <a:xfrm>
            <a:off x="7273798" y="6325053"/>
            <a:ext cx="94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Layer2</a:t>
            </a:r>
          </a:p>
          <a:p>
            <a:pPr algn="ctr"/>
            <a:r>
              <a:rPr lang="en-US" altLang="zh-CN" dirty="0"/>
              <a:t>128x256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13B2FD-A40B-DAC4-DFE6-9F5EA8726544}"/>
              </a:ext>
            </a:extLst>
          </p:cNvPr>
          <p:cNvSpPr txBox="1"/>
          <p:nvPr/>
        </p:nvSpPr>
        <p:spPr>
          <a:xfrm>
            <a:off x="8539665" y="6348528"/>
            <a:ext cx="94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Layer3</a:t>
            </a:r>
          </a:p>
          <a:p>
            <a:pPr algn="ctr"/>
            <a:r>
              <a:rPr lang="en-US" altLang="zh-CN" dirty="0"/>
              <a:t>256x128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F683D-5CFA-9E56-A9AB-A76514236991}"/>
              </a:ext>
            </a:extLst>
          </p:cNvPr>
          <p:cNvSpPr txBox="1"/>
          <p:nvPr/>
        </p:nvSpPr>
        <p:spPr>
          <a:xfrm>
            <a:off x="9720590" y="6348528"/>
            <a:ext cx="86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Layer4</a:t>
            </a:r>
          </a:p>
          <a:p>
            <a:pPr algn="ctr"/>
            <a:r>
              <a:rPr lang="en-US" altLang="zh-CN" dirty="0"/>
              <a:t>128x64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FBCD2-2F58-9973-B8D1-88E8E2D1C952}"/>
              </a:ext>
            </a:extLst>
          </p:cNvPr>
          <p:cNvSpPr txBox="1"/>
          <p:nvPr/>
        </p:nvSpPr>
        <p:spPr>
          <a:xfrm>
            <a:off x="10971415" y="5889136"/>
            <a:ext cx="86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Layer5</a:t>
            </a:r>
          </a:p>
          <a:p>
            <a:pPr algn="ctr"/>
            <a:r>
              <a:rPr lang="en-US" altLang="zh-CN" dirty="0"/>
              <a:t>64x1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CFECF-1AE0-9B70-B66A-D9CE6568D765}"/>
              </a:ext>
            </a:extLst>
          </p:cNvPr>
          <p:cNvSpPr txBox="1"/>
          <p:nvPr/>
        </p:nvSpPr>
        <p:spPr>
          <a:xfrm>
            <a:off x="11231773" y="4325791"/>
            <a:ext cx="121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059289-E723-AC51-AE76-D32E620046FD}"/>
              </a:ext>
            </a:extLst>
          </p:cNvPr>
          <p:cNvSpPr txBox="1"/>
          <p:nvPr/>
        </p:nvSpPr>
        <p:spPr>
          <a:xfrm>
            <a:off x="7795501" y="3274592"/>
            <a:ext cx="267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 FC Layers MLP Network</a:t>
            </a:r>
            <a:endParaRPr lang="zh-CN" alt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2C4A351-F82A-D064-2BBA-C06A01BC39AE}"/>
              </a:ext>
            </a:extLst>
          </p:cNvPr>
          <p:cNvSpPr/>
          <p:nvPr/>
        </p:nvSpPr>
        <p:spPr>
          <a:xfrm>
            <a:off x="6475986" y="4184522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04A7A63-C60C-155E-2E35-E2E9D2C8D1D6}"/>
              </a:ext>
            </a:extLst>
          </p:cNvPr>
          <p:cNvSpPr/>
          <p:nvPr/>
        </p:nvSpPr>
        <p:spPr>
          <a:xfrm>
            <a:off x="6478700" y="452595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333CF380-AF59-C53D-5328-023B015FA886}"/>
              </a:ext>
            </a:extLst>
          </p:cNvPr>
          <p:cNvSpPr/>
          <p:nvPr/>
        </p:nvSpPr>
        <p:spPr>
          <a:xfrm>
            <a:off x="6493679" y="5213743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3591E99-C495-361C-5A44-5D3D513F3EF4}"/>
              </a:ext>
            </a:extLst>
          </p:cNvPr>
          <p:cNvSpPr/>
          <p:nvPr/>
        </p:nvSpPr>
        <p:spPr>
          <a:xfrm>
            <a:off x="6496393" y="5555171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8BDDAD4-F96A-5D70-DF8D-52338D8C2E92}"/>
              </a:ext>
            </a:extLst>
          </p:cNvPr>
          <p:cNvSpPr/>
          <p:nvPr/>
        </p:nvSpPr>
        <p:spPr>
          <a:xfrm>
            <a:off x="7637947" y="3879802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8E87546-66A4-7D0B-C863-64A73AC7410E}"/>
              </a:ext>
            </a:extLst>
          </p:cNvPr>
          <p:cNvSpPr/>
          <p:nvPr/>
        </p:nvSpPr>
        <p:spPr>
          <a:xfrm>
            <a:off x="7640661" y="422123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D53BF3D-4F32-4684-4269-7924D05DF43B}"/>
              </a:ext>
            </a:extLst>
          </p:cNvPr>
          <p:cNvSpPr/>
          <p:nvPr/>
        </p:nvSpPr>
        <p:spPr>
          <a:xfrm>
            <a:off x="7637947" y="554040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FD68C2A-077B-124A-DED9-113451A37C06}"/>
              </a:ext>
            </a:extLst>
          </p:cNvPr>
          <p:cNvSpPr/>
          <p:nvPr/>
        </p:nvSpPr>
        <p:spPr>
          <a:xfrm>
            <a:off x="7640661" y="5881828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F5AB1F7-F804-6064-1A0D-577F201EFF77}"/>
              </a:ext>
            </a:extLst>
          </p:cNvPr>
          <p:cNvSpPr/>
          <p:nvPr/>
        </p:nvSpPr>
        <p:spPr>
          <a:xfrm>
            <a:off x="7640661" y="5198054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BA8E33D-A595-F2FB-A266-2E0185322556}"/>
              </a:ext>
            </a:extLst>
          </p:cNvPr>
          <p:cNvSpPr/>
          <p:nvPr/>
        </p:nvSpPr>
        <p:spPr>
          <a:xfrm>
            <a:off x="7633733" y="456056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53C7C7EF-3469-8EEE-8327-81F7FA3770A0}"/>
              </a:ext>
            </a:extLst>
          </p:cNvPr>
          <p:cNvSpPr/>
          <p:nvPr/>
        </p:nvSpPr>
        <p:spPr>
          <a:xfrm>
            <a:off x="8848789" y="3879802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07709550-1E21-567A-C962-C67AD7E6FEB7}"/>
              </a:ext>
            </a:extLst>
          </p:cNvPr>
          <p:cNvSpPr/>
          <p:nvPr/>
        </p:nvSpPr>
        <p:spPr>
          <a:xfrm>
            <a:off x="8851503" y="422123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A47A99A-02D9-5DE8-5E45-2C7EEAA5CF0E}"/>
              </a:ext>
            </a:extLst>
          </p:cNvPr>
          <p:cNvSpPr/>
          <p:nvPr/>
        </p:nvSpPr>
        <p:spPr>
          <a:xfrm>
            <a:off x="8848789" y="554040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7139BE7F-0FAA-34AC-D0A6-8424234B2D73}"/>
              </a:ext>
            </a:extLst>
          </p:cNvPr>
          <p:cNvSpPr/>
          <p:nvPr/>
        </p:nvSpPr>
        <p:spPr>
          <a:xfrm>
            <a:off x="8851503" y="5881828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01FE74F8-7D99-989B-4E20-15CCF68D8707}"/>
              </a:ext>
            </a:extLst>
          </p:cNvPr>
          <p:cNvSpPr/>
          <p:nvPr/>
        </p:nvSpPr>
        <p:spPr>
          <a:xfrm>
            <a:off x="8851503" y="5198054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B83FA14-0932-C35B-7F3E-A2FEEE1790B7}"/>
              </a:ext>
            </a:extLst>
          </p:cNvPr>
          <p:cNvSpPr/>
          <p:nvPr/>
        </p:nvSpPr>
        <p:spPr>
          <a:xfrm>
            <a:off x="8844575" y="456056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8CA28E7-E7F1-F0BD-3991-3D507C173AC6}"/>
              </a:ext>
            </a:extLst>
          </p:cNvPr>
          <p:cNvSpPr/>
          <p:nvPr/>
        </p:nvSpPr>
        <p:spPr>
          <a:xfrm>
            <a:off x="10114656" y="3879802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B9AC7620-AC9C-1E6A-C429-F3E43EA9E9F4}"/>
              </a:ext>
            </a:extLst>
          </p:cNvPr>
          <p:cNvSpPr/>
          <p:nvPr/>
        </p:nvSpPr>
        <p:spPr>
          <a:xfrm>
            <a:off x="10117370" y="422123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EB6E142C-F996-1388-E1FB-A371B583CFB3}"/>
              </a:ext>
            </a:extLst>
          </p:cNvPr>
          <p:cNvSpPr/>
          <p:nvPr/>
        </p:nvSpPr>
        <p:spPr>
          <a:xfrm>
            <a:off x="10114656" y="554040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B11F8051-7EDC-ECE0-386F-F0AEC0C86CB9}"/>
              </a:ext>
            </a:extLst>
          </p:cNvPr>
          <p:cNvSpPr/>
          <p:nvPr/>
        </p:nvSpPr>
        <p:spPr>
          <a:xfrm>
            <a:off x="10117370" y="5881828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3137144C-C070-A79B-62A0-7783552A27FA}"/>
              </a:ext>
            </a:extLst>
          </p:cNvPr>
          <p:cNvSpPr/>
          <p:nvPr/>
        </p:nvSpPr>
        <p:spPr>
          <a:xfrm>
            <a:off x="10117370" y="5198054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8968B48D-160F-6404-DC94-82EEEDA221BF}"/>
              </a:ext>
            </a:extLst>
          </p:cNvPr>
          <p:cNvSpPr/>
          <p:nvPr/>
        </p:nvSpPr>
        <p:spPr>
          <a:xfrm>
            <a:off x="10110442" y="4560560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579F5F66-BE45-2456-AFA2-E94C5DBCB6C9}"/>
              </a:ext>
            </a:extLst>
          </p:cNvPr>
          <p:cNvSpPr/>
          <p:nvPr/>
        </p:nvSpPr>
        <p:spPr>
          <a:xfrm>
            <a:off x="11242547" y="4824079"/>
            <a:ext cx="216701" cy="21476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8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D7A78-0DBC-3EB5-490A-211110CAD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>
            <a:extLst>
              <a:ext uri="{FF2B5EF4-FFF2-40B4-BE49-F238E27FC236}">
                <a16:creationId xmlns:a16="http://schemas.microsoft.com/office/drawing/2014/main" id="{361A908C-ACDB-570A-B685-593919982FE6}"/>
              </a:ext>
            </a:extLst>
          </p:cNvPr>
          <p:cNvSpPr/>
          <p:nvPr/>
        </p:nvSpPr>
        <p:spPr>
          <a:xfrm>
            <a:off x="0" y="0"/>
            <a:ext cx="12192000" cy="821232"/>
          </a:xfrm>
          <a:prstGeom prst="rect">
            <a:avLst/>
          </a:prstGeom>
          <a:solidFill>
            <a:srgbClr val="1D5A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" name="Google Shape;73;p4">
            <a:extLst>
              <a:ext uri="{FF2B5EF4-FFF2-40B4-BE49-F238E27FC236}">
                <a16:creationId xmlns:a16="http://schemas.microsoft.com/office/drawing/2014/main" id="{C8BE17A2-4E9B-0442-D718-B10B36F3BEB3}"/>
              </a:ext>
            </a:extLst>
          </p:cNvPr>
          <p:cNvSpPr txBox="1"/>
          <p:nvPr/>
        </p:nvSpPr>
        <p:spPr>
          <a:xfrm>
            <a:off x="199601" y="99424"/>
            <a:ext cx="11043920" cy="511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altLang="zh-CN" dirty="0"/>
              <a:t>Proxy model result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zh-CN" altLang="en-US" dirty="0"/>
          </a:p>
        </p:txBody>
      </p:sp>
      <p:pic>
        <p:nvPicPr>
          <p:cNvPr id="9" name="图片 8" descr="university-of-virginia-2-logo">
            <a:extLst>
              <a:ext uri="{FF2B5EF4-FFF2-40B4-BE49-F238E27FC236}">
                <a16:creationId xmlns:a16="http://schemas.microsoft.com/office/drawing/2014/main" id="{32101A70-B31E-6860-F55D-7AE1A011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540" y="60325"/>
            <a:ext cx="897255" cy="673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011DAC-C07C-81ED-1AA9-0CA4B50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EB024-0767-EF5F-F414-8A7D4FC0ABE9}"/>
              </a:ext>
            </a:extLst>
          </p:cNvPr>
          <p:cNvSpPr txBox="1"/>
          <p:nvPr/>
        </p:nvSpPr>
        <p:spPr>
          <a:xfrm>
            <a:off x="199601" y="1032124"/>
            <a:ext cx="56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Our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Make batch size 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Relative error within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A51DC0-A4DC-E083-2C85-0520673F4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795" y="2925945"/>
            <a:ext cx="6096000" cy="325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A691AA-96A8-4B27-4772-AA112C7C8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468" y="2925945"/>
            <a:ext cx="6017263" cy="325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BEB273-4070-9002-A7EF-532215479AC9}"/>
              </a:ext>
            </a:extLst>
          </p:cNvPr>
          <p:cNvSpPr txBox="1"/>
          <p:nvPr/>
        </p:nvSpPr>
        <p:spPr>
          <a:xfrm>
            <a:off x="427269" y="6177145"/>
            <a:ext cx="2532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Figure: Prediction loss(MSE)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1CE02-A196-CCF4-E700-E9EF8290C206}"/>
              </a:ext>
            </a:extLst>
          </p:cNvPr>
          <p:cNvSpPr txBox="1"/>
          <p:nvPr/>
        </p:nvSpPr>
        <p:spPr>
          <a:xfrm>
            <a:off x="7690668" y="6157661"/>
            <a:ext cx="33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Figure: Relative prediction loss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4B81F4-D6E8-4DCA-54EC-A3622EC94E6A}"/>
                  </a:ext>
                </a:extLst>
              </p:cNvPr>
              <p:cNvSpPr txBox="1"/>
              <p:nvPr/>
            </p:nvSpPr>
            <p:spPr>
              <a:xfrm>
                <a:off x="819150" y="2368550"/>
                <a:ext cx="4857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𝑃𝑟𝑒𝑑𝑖𝑐𝑡𝑖𝑜𝑛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4B81F4-D6E8-4DCA-54EC-A3622EC9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2368550"/>
                <a:ext cx="4857750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F064A2-A1BC-E876-1157-F4FA89F81169}"/>
                  </a:ext>
                </a:extLst>
              </p:cNvPr>
              <p:cNvSpPr txBox="1"/>
              <p:nvPr/>
            </p:nvSpPr>
            <p:spPr>
              <a:xfrm>
                <a:off x="6598920" y="2352336"/>
                <a:ext cx="4857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F064A2-A1BC-E876-1157-F4FA89F8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20" y="2352336"/>
                <a:ext cx="4857750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17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Y2OWEyYmFkN2I1MDgwZDcwYjk4MDM0NzcwMTBl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00大学——西北工业大学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84596"/>
      </a:accent1>
      <a:accent2>
        <a:srgbClr val="D0B296"/>
      </a:accent2>
      <a:accent3>
        <a:srgbClr val="084596"/>
      </a:accent3>
      <a:accent4>
        <a:srgbClr val="D0B296"/>
      </a:accent4>
      <a:accent5>
        <a:srgbClr val="084596"/>
      </a:accent5>
      <a:accent6>
        <a:srgbClr val="D0B296"/>
      </a:accent6>
      <a:hlink>
        <a:srgbClr val="DF213B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25902</TotalTime>
  <Words>220</Words>
  <Application>Microsoft Office PowerPoint</Application>
  <PresentationFormat>Widescreen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Fu, Xinyuan (rdj4nv)</cp:lastModifiedBy>
  <cp:revision>48</cp:revision>
  <dcterms:created xsi:type="dcterms:W3CDTF">2023-11-13T15:53:00Z</dcterms:created>
  <dcterms:modified xsi:type="dcterms:W3CDTF">2024-12-03T22:29:52Z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672969620E914B90BA936EF713C573DC_12</vt:lpwstr>
  </property>
  <property fmtid="{D5CDD505-2E9C-101B-9397-08002B2CF9AE}" pid="3" name="KSOProductBuildVer">
    <vt:lpwstr>2052-12.1.0.17827</vt:lpwstr>
  </property>
</Properties>
</file>