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DD798-8B51-4618-8438-321688C8069F}" v="14" dt="2024-11-07T15:44:29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Andy (njx7sq)" userId="d0d1cfde-1041-4e52-8b2d-d854422fce7f" providerId="ADAL" clId="{EF4DD798-8B51-4618-8438-321688C8069F}"/>
    <pc:docChg chg="undo custSel addSld modSld">
      <pc:chgData name="Chen, Andy (njx7sq)" userId="d0d1cfde-1041-4e52-8b2d-d854422fce7f" providerId="ADAL" clId="{EF4DD798-8B51-4618-8438-321688C8069F}" dt="2024-11-07T15:48:51.816" v="418" actId="26606"/>
      <pc:docMkLst>
        <pc:docMk/>
      </pc:docMkLst>
      <pc:sldChg chg="addSp modSp mod setBg">
        <pc:chgData name="Chen, Andy (njx7sq)" userId="d0d1cfde-1041-4e52-8b2d-d854422fce7f" providerId="ADAL" clId="{EF4DD798-8B51-4618-8438-321688C8069F}" dt="2024-11-07T15:48:51.816" v="418" actId="26606"/>
        <pc:sldMkLst>
          <pc:docMk/>
          <pc:sldMk cId="3869158811" sldId="256"/>
        </pc:sldMkLst>
        <pc:spChg chg="mod">
          <ac:chgData name="Chen, Andy (njx7sq)" userId="d0d1cfde-1041-4e52-8b2d-d854422fce7f" providerId="ADAL" clId="{EF4DD798-8B51-4618-8438-321688C8069F}" dt="2024-11-07T15:48:51.816" v="418" actId="26606"/>
          <ac:spMkLst>
            <pc:docMk/>
            <pc:sldMk cId="3869158811" sldId="256"/>
            <ac:spMk id="2" creationId="{16D96CE0-6D32-5376-B5AF-BE3D567DB4B5}"/>
          </ac:spMkLst>
        </pc:spChg>
        <pc:spChg chg="mod">
          <ac:chgData name="Chen, Andy (njx7sq)" userId="d0d1cfde-1041-4e52-8b2d-d854422fce7f" providerId="ADAL" clId="{EF4DD798-8B51-4618-8438-321688C8069F}" dt="2024-11-07T15:48:51.816" v="418" actId="26606"/>
          <ac:spMkLst>
            <pc:docMk/>
            <pc:sldMk cId="3869158811" sldId="256"/>
            <ac:spMk id="3" creationId="{3ADB4815-68AF-D188-667A-81B3E0EBC172}"/>
          </ac:spMkLst>
        </pc:spChg>
        <pc:spChg chg="add">
          <ac:chgData name="Chen, Andy (njx7sq)" userId="d0d1cfde-1041-4e52-8b2d-d854422fce7f" providerId="ADAL" clId="{EF4DD798-8B51-4618-8438-321688C8069F}" dt="2024-11-07T15:48:51.816" v="418" actId="26606"/>
          <ac:spMkLst>
            <pc:docMk/>
            <pc:sldMk cId="3869158811" sldId="256"/>
            <ac:spMk id="8" creationId="{6F5A5072-7B47-4D32-B52A-4EBBF590B8A5}"/>
          </ac:spMkLst>
        </pc:spChg>
        <pc:spChg chg="add">
          <ac:chgData name="Chen, Andy (njx7sq)" userId="d0d1cfde-1041-4e52-8b2d-d854422fce7f" providerId="ADAL" clId="{EF4DD798-8B51-4618-8438-321688C8069F}" dt="2024-11-07T15:48:51.816" v="418" actId="26606"/>
          <ac:spMkLst>
            <pc:docMk/>
            <pc:sldMk cId="3869158811" sldId="256"/>
            <ac:spMk id="10" creationId="{9715DAF0-AE1B-46C9-8A6B-DB2AA05AB91D}"/>
          </ac:spMkLst>
        </pc:spChg>
        <pc:spChg chg="add">
          <ac:chgData name="Chen, Andy (njx7sq)" userId="d0d1cfde-1041-4e52-8b2d-d854422fce7f" providerId="ADAL" clId="{EF4DD798-8B51-4618-8438-321688C8069F}" dt="2024-11-07T15:48:51.816" v="418" actId="26606"/>
          <ac:spMkLst>
            <pc:docMk/>
            <pc:sldMk cId="3869158811" sldId="256"/>
            <ac:spMk id="12" creationId="{6016219D-510E-4184-9090-6D5578A87BD1}"/>
          </ac:spMkLst>
        </pc:spChg>
        <pc:spChg chg="add">
          <ac:chgData name="Chen, Andy (njx7sq)" userId="d0d1cfde-1041-4e52-8b2d-d854422fce7f" providerId="ADAL" clId="{EF4DD798-8B51-4618-8438-321688C8069F}" dt="2024-11-07T15:48:51.816" v="418" actId="26606"/>
          <ac:spMkLst>
            <pc:docMk/>
            <pc:sldMk cId="3869158811" sldId="256"/>
            <ac:spMk id="14" creationId="{AFF4A713-7B75-4B21-90D7-5AB19547C728}"/>
          </ac:spMkLst>
        </pc:spChg>
        <pc:spChg chg="add">
          <ac:chgData name="Chen, Andy (njx7sq)" userId="d0d1cfde-1041-4e52-8b2d-d854422fce7f" providerId="ADAL" clId="{EF4DD798-8B51-4618-8438-321688C8069F}" dt="2024-11-07T15:48:51.816" v="418" actId="26606"/>
          <ac:spMkLst>
            <pc:docMk/>
            <pc:sldMk cId="3869158811" sldId="256"/>
            <ac:spMk id="16" creationId="{DC631C0B-6DA6-4E57-8231-CE32B3434A7E}"/>
          </ac:spMkLst>
        </pc:spChg>
        <pc:spChg chg="add">
          <ac:chgData name="Chen, Andy (njx7sq)" userId="d0d1cfde-1041-4e52-8b2d-d854422fce7f" providerId="ADAL" clId="{EF4DD798-8B51-4618-8438-321688C8069F}" dt="2024-11-07T15:48:51.816" v="418" actId="26606"/>
          <ac:spMkLst>
            <pc:docMk/>
            <pc:sldMk cId="3869158811" sldId="256"/>
            <ac:spMk id="18" creationId="{C29501E6-A978-4A61-9689-9085AF97A53A}"/>
          </ac:spMkLst>
        </pc:spChg>
      </pc:sldChg>
      <pc:sldChg chg="addSp delSp modSp new mod setBg">
        <pc:chgData name="Chen, Andy (njx7sq)" userId="d0d1cfde-1041-4e52-8b2d-d854422fce7f" providerId="ADAL" clId="{EF4DD798-8B51-4618-8438-321688C8069F}" dt="2024-11-07T15:48:30.185" v="417" actId="1076"/>
        <pc:sldMkLst>
          <pc:docMk/>
          <pc:sldMk cId="2976993972" sldId="257"/>
        </pc:sldMkLst>
        <pc:spChg chg="mod">
          <ac:chgData name="Chen, Andy (njx7sq)" userId="d0d1cfde-1041-4e52-8b2d-d854422fce7f" providerId="ADAL" clId="{EF4DD798-8B51-4618-8438-321688C8069F}" dt="2024-11-07T15:38:56.366" v="290" actId="1076"/>
          <ac:spMkLst>
            <pc:docMk/>
            <pc:sldMk cId="2976993972" sldId="257"/>
            <ac:spMk id="2" creationId="{B040EE7E-E30A-B068-6434-4DB5CAD56886}"/>
          </ac:spMkLst>
        </pc:spChg>
        <pc:spChg chg="mod">
          <ac:chgData name="Chen, Andy (njx7sq)" userId="d0d1cfde-1041-4e52-8b2d-d854422fce7f" providerId="ADAL" clId="{EF4DD798-8B51-4618-8438-321688C8069F}" dt="2024-11-07T15:38:48.796" v="285" actId="1076"/>
          <ac:spMkLst>
            <pc:docMk/>
            <pc:sldMk cId="2976993972" sldId="257"/>
            <ac:spMk id="3" creationId="{BE514F9D-FC08-5742-4195-81B4CA8D8E95}"/>
          </ac:spMkLst>
        </pc:spChg>
        <pc:spChg chg="add del mod">
          <ac:chgData name="Chen, Andy (njx7sq)" userId="d0d1cfde-1041-4e52-8b2d-d854422fce7f" providerId="ADAL" clId="{EF4DD798-8B51-4618-8438-321688C8069F}" dt="2024-11-07T15:48:14.008" v="414" actId="22"/>
          <ac:spMkLst>
            <pc:docMk/>
            <pc:sldMk cId="2976993972" sldId="257"/>
            <ac:spMk id="5" creationId="{256E9534-BCF5-88B3-9204-C215A097E820}"/>
          </ac:spMkLst>
        </pc:spChg>
        <pc:spChg chg="add mod">
          <ac:chgData name="Chen, Andy (njx7sq)" userId="d0d1cfde-1041-4e52-8b2d-d854422fce7f" providerId="ADAL" clId="{EF4DD798-8B51-4618-8438-321688C8069F}" dt="2024-11-07T15:48:30.185" v="417" actId="1076"/>
          <ac:spMkLst>
            <pc:docMk/>
            <pc:sldMk cId="2976993972" sldId="257"/>
            <ac:spMk id="7" creationId="{7165241C-E386-46EE-6002-2FEFB9EE1238}"/>
          </ac:spMkLst>
        </pc:spChg>
        <pc:spChg chg="add">
          <ac:chgData name="Chen, Andy (njx7sq)" userId="d0d1cfde-1041-4e52-8b2d-d854422fce7f" providerId="ADAL" clId="{EF4DD798-8B51-4618-8438-321688C8069F}" dt="2024-11-07T15:38:26.821" v="266" actId="26606"/>
          <ac:spMkLst>
            <pc:docMk/>
            <pc:sldMk cId="2976993972" sldId="257"/>
            <ac:spMk id="1031" creationId="{04812C46-200A-4DEB-A05E-3ED6C68C2387}"/>
          </ac:spMkLst>
        </pc:spChg>
        <pc:spChg chg="add">
          <ac:chgData name="Chen, Andy (njx7sq)" userId="d0d1cfde-1041-4e52-8b2d-d854422fce7f" providerId="ADAL" clId="{EF4DD798-8B51-4618-8438-321688C8069F}" dt="2024-11-07T15:38:26.821" v="266" actId="26606"/>
          <ac:spMkLst>
            <pc:docMk/>
            <pc:sldMk cId="2976993972" sldId="257"/>
            <ac:spMk id="1033" creationId="{D1EA859B-E555-4109-94F3-6700E046E008}"/>
          </ac:spMkLst>
        </pc:spChg>
        <pc:picChg chg="add mod ord">
          <ac:chgData name="Chen, Andy (njx7sq)" userId="d0d1cfde-1041-4e52-8b2d-d854422fce7f" providerId="ADAL" clId="{EF4DD798-8B51-4618-8438-321688C8069F}" dt="2024-11-07T15:38:26.821" v="266" actId="26606"/>
          <ac:picMkLst>
            <pc:docMk/>
            <pc:sldMk cId="2976993972" sldId="257"/>
            <ac:picMk id="1026" creationId="{90691C20-8A57-C3D9-E46E-695AB06BEDA8}"/>
          </ac:picMkLst>
        </pc:picChg>
      </pc:sldChg>
      <pc:sldChg chg="addSp delSp modSp new mod">
        <pc:chgData name="Chen, Andy (njx7sq)" userId="d0d1cfde-1041-4e52-8b2d-d854422fce7f" providerId="ADAL" clId="{EF4DD798-8B51-4618-8438-321688C8069F}" dt="2024-11-07T15:40:39.168" v="309" actId="113"/>
        <pc:sldMkLst>
          <pc:docMk/>
          <pc:sldMk cId="500700035" sldId="258"/>
        </pc:sldMkLst>
        <pc:spChg chg="mod">
          <ac:chgData name="Chen, Andy (njx7sq)" userId="d0d1cfde-1041-4e52-8b2d-d854422fce7f" providerId="ADAL" clId="{EF4DD798-8B51-4618-8438-321688C8069F}" dt="2024-11-07T15:39:08.448" v="301" actId="20577"/>
          <ac:spMkLst>
            <pc:docMk/>
            <pc:sldMk cId="500700035" sldId="258"/>
            <ac:spMk id="2" creationId="{B47BC151-5ECF-C992-F5A4-E60BCB429D29}"/>
          </ac:spMkLst>
        </pc:spChg>
        <pc:spChg chg="del mod">
          <ac:chgData name="Chen, Andy (njx7sq)" userId="d0d1cfde-1041-4e52-8b2d-d854422fce7f" providerId="ADAL" clId="{EF4DD798-8B51-4618-8438-321688C8069F}" dt="2024-11-07T15:40:24.883" v="305" actId="26606"/>
          <ac:spMkLst>
            <pc:docMk/>
            <pc:sldMk cId="500700035" sldId="258"/>
            <ac:spMk id="3" creationId="{5411FBE4-943E-A7A8-FBBD-245D0A5C30E0}"/>
          </ac:spMkLst>
        </pc:spChg>
        <pc:graphicFrameChg chg="add mod">
          <ac:chgData name="Chen, Andy (njx7sq)" userId="d0d1cfde-1041-4e52-8b2d-d854422fce7f" providerId="ADAL" clId="{EF4DD798-8B51-4618-8438-321688C8069F}" dt="2024-11-07T15:40:39.168" v="309" actId="113"/>
          <ac:graphicFrameMkLst>
            <pc:docMk/>
            <pc:sldMk cId="500700035" sldId="258"/>
            <ac:graphicFrameMk id="5" creationId="{E809AF91-63F7-164E-128C-0F7B8A62E2CD}"/>
          </ac:graphicFrameMkLst>
        </pc:graphicFrameChg>
        <pc:picChg chg="add">
          <ac:chgData name="Chen, Andy (njx7sq)" userId="d0d1cfde-1041-4e52-8b2d-d854422fce7f" providerId="ADAL" clId="{EF4DD798-8B51-4618-8438-321688C8069F}" dt="2024-11-07T15:39:57.983" v="304"/>
          <ac:picMkLst>
            <pc:docMk/>
            <pc:sldMk cId="500700035" sldId="258"/>
            <ac:picMk id="2050" creationId="{80750D68-67F7-602E-9D59-D250C4862501}"/>
          </ac:picMkLst>
        </pc:picChg>
      </pc:sldChg>
      <pc:sldChg chg="addSp delSp modSp new mod setBg">
        <pc:chgData name="Chen, Andy (njx7sq)" userId="d0d1cfde-1041-4e52-8b2d-d854422fce7f" providerId="ADAL" clId="{EF4DD798-8B51-4618-8438-321688C8069F}" dt="2024-11-07T15:41:39.230" v="350" actId="404"/>
        <pc:sldMkLst>
          <pc:docMk/>
          <pc:sldMk cId="15925954" sldId="259"/>
        </pc:sldMkLst>
        <pc:spChg chg="mod">
          <ac:chgData name="Chen, Andy (njx7sq)" userId="d0d1cfde-1041-4e52-8b2d-d854422fce7f" providerId="ADAL" clId="{EF4DD798-8B51-4618-8438-321688C8069F}" dt="2024-11-07T15:41:25.164" v="342" actId="26606"/>
          <ac:spMkLst>
            <pc:docMk/>
            <pc:sldMk cId="15925954" sldId="259"/>
            <ac:spMk id="2" creationId="{189DBFD4-4F09-1DB8-1E03-B5A390792770}"/>
          </ac:spMkLst>
        </pc:spChg>
        <pc:spChg chg="add del mod">
          <ac:chgData name="Chen, Andy (njx7sq)" userId="d0d1cfde-1041-4e52-8b2d-d854422fce7f" providerId="ADAL" clId="{EF4DD798-8B51-4618-8438-321688C8069F}" dt="2024-11-07T15:41:25.180" v="343" actId="26606"/>
          <ac:spMkLst>
            <pc:docMk/>
            <pc:sldMk cId="15925954" sldId="259"/>
            <ac:spMk id="3" creationId="{2413DF87-D1A4-35DC-51AF-3D922780AE4B}"/>
          </ac:spMkLst>
        </pc:spChg>
        <pc:spChg chg="add del">
          <ac:chgData name="Chen, Andy (njx7sq)" userId="d0d1cfde-1041-4e52-8b2d-d854422fce7f" providerId="ADAL" clId="{EF4DD798-8B51-4618-8438-321688C8069F}" dt="2024-11-07T15:41:25.164" v="342" actId="26606"/>
          <ac:spMkLst>
            <pc:docMk/>
            <pc:sldMk cId="15925954" sldId="259"/>
            <ac:spMk id="9" creationId="{BACC6370-2D7E-4714-9D71-7542949D7D5D}"/>
          </ac:spMkLst>
        </pc:spChg>
        <pc:spChg chg="add del">
          <ac:chgData name="Chen, Andy (njx7sq)" userId="d0d1cfde-1041-4e52-8b2d-d854422fce7f" providerId="ADAL" clId="{EF4DD798-8B51-4618-8438-321688C8069F}" dt="2024-11-07T15:41:25.164" v="342" actId="26606"/>
          <ac:spMkLst>
            <pc:docMk/>
            <pc:sldMk cId="15925954" sldId="259"/>
            <ac:spMk id="11" creationId="{F68B3F68-107C-434F-AA38-110D5EA91B85}"/>
          </ac:spMkLst>
        </pc:spChg>
        <pc:spChg chg="add del">
          <ac:chgData name="Chen, Andy (njx7sq)" userId="d0d1cfde-1041-4e52-8b2d-d854422fce7f" providerId="ADAL" clId="{EF4DD798-8B51-4618-8438-321688C8069F}" dt="2024-11-07T15:41:25.164" v="342" actId="26606"/>
          <ac:spMkLst>
            <pc:docMk/>
            <pc:sldMk cId="15925954" sldId="259"/>
            <ac:spMk id="13" creationId="{AAD0DBB9-1A4B-4391-81D4-CB19F9AB918A}"/>
          </ac:spMkLst>
        </pc:spChg>
        <pc:spChg chg="add del">
          <ac:chgData name="Chen, Andy (njx7sq)" userId="d0d1cfde-1041-4e52-8b2d-d854422fce7f" providerId="ADAL" clId="{EF4DD798-8B51-4618-8438-321688C8069F}" dt="2024-11-07T15:41:25.164" v="342" actId="26606"/>
          <ac:spMkLst>
            <pc:docMk/>
            <pc:sldMk cId="15925954" sldId="259"/>
            <ac:spMk id="15" creationId="{063BBA22-50EA-4C4D-BE05-F1CE4E63AA56}"/>
          </ac:spMkLst>
        </pc:spChg>
        <pc:graphicFrameChg chg="add del">
          <ac:chgData name="Chen, Andy (njx7sq)" userId="d0d1cfde-1041-4e52-8b2d-d854422fce7f" providerId="ADAL" clId="{EF4DD798-8B51-4618-8438-321688C8069F}" dt="2024-11-07T15:41:19.408" v="338" actId="26606"/>
          <ac:graphicFrameMkLst>
            <pc:docMk/>
            <pc:sldMk cId="15925954" sldId="259"/>
            <ac:graphicFrameMk id="5" creationId="{DCE274BF-D1B1-8D5B-9102-94F408694BB7}"/>
          </ac:graphicFrameMkLst>
        </pc:graphicFrameChg>
        <pc:graphicFrameChg chg="add del">
          <ac:chgData name="Chen, Andy (njx7sq)" userId="d0d1cfde-1041-4e52-8b2d-d854422fce7f" providerId="ADAL" clId="{EF4DD798-8B51-4618-8438-321688C8069F}" dt="2024-11-07T15:41:23.516" v="340" actId="26606"/>
          <ac:graphicFrameMkLst>
            <pc:docMk/>
            <pc:sldMk cId="15925954" sldId="259"/>
            <ac:graphicFrameMk id="7" creationId="{2D0D64C0-1DC6-F383-5C10-41234D5E7964}"/>
          </ac:graphicFrameMkLst>
        </pc:graphicFrameChg>
        <pc:graphicFrameChg chg="add del">
          <ac:chgData name="Chen, Andy (njx7sq)" userId="d0d1cfde-1041-4e52-8b2d-d854422fce7f" providerId="ADAL" clId="{EF4DD798-8B51-4618-8438-321688C8069F}" dt="2024-11-07T15:41:25.164" v="342" actId="26606"/>
          <ac:graphicFrameMkLst>
            <pc:docMk/>
            <pc:sldMk cId="15925954" sldId="259"/>
            <ac:graphicFrameMk id="10" creationId="{81C9C79D-2158-60EE-5888-5298E4356698}"/>
          </ac:graphicFrameMkLst>
        </pc:graphicFrameChg>
        <pc:graphicFrameChg chg="add modGraphic">
          <ac:chgData name="Chen, Andy (njx7sq)" userId="d0d1cfde-1041-4e52-8b2d-d854422fce7f" providerId="ADAL" clId="{EF4DD798-8B51-4618-8438-321688C8069F}" dt="2024-11-07T15:41:39.230" v="350" actId="404"/>
          <ac:graphicFrameMkLst>
            <pc:docMk/>
            <pc:sldMk cId="15925954" sldId="259"/>
            <ac:graphicFrameMk id="17" creationId="{DCE274BF-D1B1-8D5B-9102-94F408694BB7}"/>
          </ac:graphicFrameMkLst>
        </pc:graphicFrameChg>
      </pc:sldChg>
      <pc:sldChg chg="addSp delSp modSp new mod">
        <pc:chgData name="Chen, Andy (njx7sq)" userId="d0d1cfde-1041-4e52-8b2d-d854422fce7f" providerId="ADAL" clId="{EF4DD798-8B51-4618-8438-321688C8069F}" dt="2024-11-07T15:42:18.869" v="375" actId="113"/>
        <pc:sldMkLst>
          <pc:docMk/>
          <pc:sldMk cId="3122292128" sldId="260"/>
        </pc:sldMkLst>
        <pc:spChg chg="mod">
          <ac:chgData name="Chen, Andy (njx7sq)" userId="d0d1cfde-1041-4e52-8b2d-d854422fce7f" providerId="ADAL" clId="{EF4DD798-8B51-4618-8438-321688C8069F}" dt="2024-11-07T15:41:54.674" v="368" actId="20577"/>
          <ac:spMkLst>
            <pc:docMk/>
            <pc:sldMk cId="3122292128" sldId="260"/>
            <ac:spMk id="2" creationId="{8659A31A-1E52-ED1C-B48E-68E76A58BCD7}"/>
          </ac:spMkLst>
        </pc:spChg>
        <pc:spChg chg="del mod">
          <ac:chgData name="Chen, Andy (njx7sq)" userId="d0d1cfde-1041-4e52-8b2d-d854422fce7f" providerId="ADAL" clId="{EF4DD798-8B51-4618-8438-321688C8069F}" dt="2024-11-07T15:42:01.338" v="371" actId="26606"/>
          <ac:spMkLst>
            <pc:docMk/>
            <pc:sldMk cId="3122292128" sldId="260"/>
            <ac:spMk id="3" creationId="{BC1247D8-B168-D0E3-7A3D-9EDE268DD73D}"/>
          </ac:spMkLst>
        </pc:spChg>
        <pc:graphicFrameChg chg="add mod">
          <ac:chgData name="Chen, Andy (njx7sq)" userId="d0d1cfde-1041-4e52-8b2d-d854422fce7f" providerId="ADAL" clId="{EF4DD798-8B51-4618-8438-321688C8069F}" dt="2024-11-07T15:42:18.869" v="375" actId="113"/>
          <ac:graphicFrameMkLst>
            <pc:docMk/>
            <pc:sldMk cId="3122292128" sldId="260"/>
            <ac:graphicFrameMk id="5" creationId="{7718736C-9C8B-EABF-A015-254B3021BFD1}"/>
          </ac:graphicFrameMkLst>
        </pc:graphicFrameChg>
      </pc:sldChg>
      <pc:sldChg chg="addSp delSp modSp new mod setBg">
        <pc:chgData name="Chen, Andy (njx7sq)" userId="d0d1cfde-1041-4e52-8b2d-d854422fce7f" providerId="ADAL" clId="{EF4DD798-8B51-4618-8438-321688C8069F}" dt="2024-11-07T15:47:27.231" v="410" actId="1076"/>
        <pc:sldMkLst>
          <pc:docMk/>
          <pc:sldMk cId="4042182938" sldId="261"/>
        </pc:sldMkLst>
        <pc:spChg chg="mod">
          <ac:chgData name="Chen, Andy (njx7sq)" userId="d0d1cfde-1041-4e52-8b2d-d854422fce7f" providerId="ADAL" clId="{EF4DD798-8B51-4618-8438-321688C8069F}" dt="2024-11-07T15:44:10.175" v="387" actId="26606"/>
          <ac:spMkLst>
            <pc:docMk/>
            <pc:sldMk cId="4042182938" sldId="261"/>
            <ac:spMk id="2" creationId="{BC046DC2-6D44-82D6-95AE-FEA60C948B4C}"/>
          </ac:spMkLst>
        </pc:spChg>
        <pc:spChg chg="mod">
          <ac:chgData name="Chen, Andy (njx7sq)" userId="d0d1cfde-1041-4e52-8b2d-d854422fce7f" providerId="ADAL" clId="{EF4DD798-8B51-4618-8438-321688C8069F}" dt="2024-11-07T15:44:10.175" v="387" actId="26606"/>
          <ac:spMkLst>
            <pc:docMk/>
            <pc:sldMk cId="4042182938" sldId="261"/>
            <ac:spMk id="3" creationId="{ACA85BA6-98BC-4807-40A6-8FD78C0BB72F}"/>
          </ac:spMkLst>
        </pc:spChg>
        <pc:spChg chg="add del mod">
          <ac:chgData name="Chen, Andy (njx7sq)" userId="d0d1cfde-1041-4e52-8b2d-d854422fce7f" providerId="ADAL" clId="{EF4DD798-8B51-4618-8438-321688C8069F}" dt="2024-11-07T15:45:02.014" v="403" actId="478"/>
          <ac:spMkLst>
            <pc:docMk/>
            <pc:sldMk cId="4042182938" sldId="261"/>
            <ac:spMk id="5" creationId="{9F3EF673-F705-76DF-32A7-4DEFFAF35104}"/>
          </ac:spMkLst>
        </pc:spChg>
        <pc:spChg chg="add mod">
          <ac:chgData name="Chen, Andy (njx7sq)" userId="d0d1cfde-1041-4e52-8b2d-d854422fce7f" providerId="ADAL" clId="{EF4DD798-8B51-4618-8438-321688C8069F}" dt="2024-11-07T15:47:27.231" v="410" actId="1076"/>
          <ac:spMkLst>
            <pc:docMk/>
            <pc:sldMk cId="4042182938" sldId="261"/>
            <ac:spMk id="7" creationId="{221BF5E9-6964-0468-EC33-2B0C68E27BFB}"/>
          </ac:spMkLst>
        </pc:spChg>
        <pc:spChg chg="add">
          <ac:chgData name="Chen, Andy (njx7sq)" userId="d0d1cfde-1041-4e52-8b2d-d854422fce7f" providerId="ADAL" clId="{EF4DD798-8B51-4618-8438-321688C8069F}" dt="2024-11-07T15:44:10.175" v="387" actId="26606"/>
          <ac:spMkLst>
            <pc:docMk/>
            <pc:sldMk cId="4042182938" sldId="261"/>
            <ac:spMk id="3079" creationId="{F94AA2BD-2E3F-4B1D-8127-5744B8115311}"/>
          </ac:spMkLst>
        </pc:spChg>
        <pc:spChg chg="add">
          <ac:chgData name="Chen, Andy (njx7sq)" userId="d0d1cfde-1041-4e52-8b2d-d854422fce7f" providerId="ADAL" clId="{EF4DD798-8B51-4618-8438-321688C8069F}" dt="2024-11-07T15:44:10.175" v="387" actId="26606"/>
          <ac:spMkLst>
            <pc:docMk/>
            <pc:sldMk cId="4042182938" sldId="261"/>
            <ac:spMk id="3081" creationId="{4BD02261-2DC8-4AA8-9E16-7751AE892445}"/>
          </ac:spMkLst>
        </pc:spChg>
        <pc:spChg chg="add">
          <ac:chgData name="Chen, Andy (njx7sq)" userId="d0d1cfde-1041-4e52-8b2d-d854422fce7f" providerId="ADAL" clId="{EF4DD798-8B51-4618-8438-321688C8069F}" dt="2024-11-07T15:44:10.175" v="387" actId="26606"/>
          <ac:spMkLst>
            <pc:docMk/>
            <pc:sldMk cId="4042182938" sldId="261"/>
            <ac:spMk id="3083" creationId="{3D752CF2-2291-40B5-B462-C17B174C10BC}"/>
          </ac:spMkLst>
        </pc:spChg>
        <pc:picChg chg="add mod">
          <ac:chgData name="Chen, Andy (njx7sq)" userId="d0d1cfde-1041-4e52-8b2d-d854422fce7f" providerId="ADAL" clId="{EF4DD798-8B51-4618-8438-321688C8069F}" dt="2024-11-07T15:44:29.329" v="389" actId="962"/>
          <ac:picMkLst>
            <pc:docMk/>
            <pc:sldMk cId="4042182938" sldId="261"/>
            <ac:picMk id="3074" creationId="{09612BA3-B225-5438-6D2C-507C588157B1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AECB1-F0FF-45E8-93A6-68D886A2A40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C2068D-5675-49B7-A5F0-94A93CD7E2D8}">
      <dgm:prSet/>
      <dgm:spPr/>
      <dgm:t>
        <a:bodyPr/>
        <a:lstStyle/>
        <a:p>
          <a:r>
            <a:rPr lang="en-US" b="1" i="0" dirty="0"/>
            <a:t>Crowd Density Detection</a:t>
          </a:r>
          <a:r>
            <a:rPr lang="en-US" b="0" i="0" dirty="0"/>
            <a:t>: Develop a robust computer vision model using </a:t>
          </a:r>
          <a:r>
            <a:rPr lang="en-US" b="0" i="0" dirty="0" err="1"/>
            <a:t>Hailo</a:t>
          </a:r>
          <a:r>
            <a:rPr lang="en-US" b="0" i="0" dirty="0"/>
            <a:t> 8 on Raspberry Pi to detect crowd density in real-time and categorize it into different levels (e.g., low, medium, high) based on traffic patterns along Engineer's Way.</a:t>
          </a:r>
          <a:endParaRPr lang="en-US" dirty="0"/>
        </a:p>
      </dgm:t>
    </dgm:pt>
    <dgm:pt modelId="{7D2BD9B9-B3A6-49AD-97AC-CA9A039D1019}" type="parTrans" cxnId="{B10E1683-BF5A-4040-8AC7-2CECCD72BC6B}">
      <dgm:prSet/>
      <dgm:spPr/>
      <dgm:t>
        <a:bodyPr/>
        <a:lstStyle/>
        <a:p>
          <a:endParaRPr lang="en-US"/>
        </a:p>
      </dgm:t>
    </dgm:pt>
    <dgm:pt modelId="{075E78DC-6F88-418D-96DF-A05E5AEC0755}" type="sibTrans" cxnId="{B10E1683-BF5A-4040-8AC7-2CECCD72BC6B}">
      <dgm:prSet/>
      <dgm:spPr/>
      <dgm:t>
        <a:bodyPr/>
        <a:lstStyle/>
        <a:p>
          <a:endParaRPr lang="en-US"/>
        </a:p>
      </dgm:t>
    </dgm:pt>
    <dgm:pt modelId="{EB364107-FC50-4F4F-AC06-1BA92C94158C}">
      <dgm:prSet/>
      <dgm:spPr/>
      <dgm:t>
        <a:bodyPr/>
        <a:lstStyle/>
        <a:p>
          <a:r>
            <a:rPr lang="en-US" b="1" i="0" dirty="0"/>
            <a:t>Alert System Integration</a:t>
          </a:r>
          <a:r>
            <a:rPr lang="en-US" b="0" i="0" dirty="0"/>
            <a:t>: Create an alert system that can inform users or systems when high-density traffic conditions are detected, potentially integrating with mobile apps or campus information boards.</a:t>
          </a:r>
          <a:endParaRPr lang="en-US" dirty="0"/>
        </a:p>
      </dgm:t>
    </dgm:pt>
    <dgm:pt modelId="{80703845-745E-4A76-A6C0-0529B4F756D3}" type="parTrans" cxnId="{13B0C875-2AD1-4D17-87D6-83A150FAFD23}">
      <dgm:prSet/>
      <dgm:spPr/>
      <dgm:t>
        <a:bodyPr/>
        <a:lstStyle/>
        <a:p>
          <a:endParaRPr lang="en-US"/>
        </a:p>
      </dgm:t>
    </dgm:pt>
    <dgm:pt modelId="{6EBD8C51-B2D5-4714-BF59-0D8019406D8F}" type="sibTrans" cxnId="{13B0C875-2AD1-4D17-87D6-83A150FAFD23}">
      <dgm:prSet/>
      <dgm:spPr/>
      <dgm:t>
        <a:bodyPr/>
        <a:lstStyle/>
        <a:p>
          <a:endParaRPr lang="en-US"/>
        </a:p>
      </dgm:t>
    </dgm:pt>
    <dgm:pt modelId="{1ADBB91E-CC60-4AB6-A207-C6DAAA547C6E}">
      <dgm:prSet/>
      <dgm:spPr/>
      <dgm:t>
        <a:bodyPr/>
        <a:lstStyle/>
        <a:p>
          <a:r>
            <a:rPr lang="en-US" b="1" i="0" dirty="0"/>
            <a:t>Energy Efficiency and Processing Optimization</a:t>
          </a:r>
          <a:r>
            <a:rPr lang="en-US" b="0" i="0" dirty="0"/>
            <a:t>: Leverage the hardware acceleration provided by </a:t>
          </a:r>
          <a:r>
            <a:rPr lang="en-US" b="0" i="0" dirty="0" err="1"/>
            <a:t>Hailo</a:t>
          </a:r>
          <a:r>
            <a:rPr lang="en-US" b="0" i="0" dirty="0"/>
            <a:t> 8 to ensure the system runs efficiently, with low latency, minimal energy consumption, and optimized processing for real-time applications.</a:t>
          </a:r>
          <a:endParaRPr lang="en-US" dirty="0"/>
        </a:p>
      </dgm:t>
    </dgm:pt>
    <dgm:pt modelId="{E95AB398-306F-4D7E-9260-7C93BF470401}" type="parTrans" cxnId="{302D1EE1-8139-46CA-8C3B-3A199D9CA199}">
      <dgm:prSet/>
      <dgm:spPr/>
      <dgm:t>
        <a:bodyPr/>
        <a:lstStyle/>
        <a:p>
          <a:endParaRPr lang="en-US"/>
        </a:p>
      </dgm:t>
    </dgm:pt>
    <dgm:pt modelId="{F0CD0F29-5E68-4FA9-B6D6-D8D0261B1198}" type="sibTrans" cxnId="{302D1EE1-8139-46CA-8C3B-3A199D9CA199}">
      <dgm:prSet/>
      <dgm:spPr/>
      <dgm:t>
        <a:bodyPr/>
        <a:lstStyle/>
        <a:p>
          <a:endParaRPr lang="en-US"/>
        </a:p>
      </dgm:t>
    </dgm:pt>
    <dgm:pt modelId="{F853580E-2E74-4134-9470-715A7559B359}">
      <dgm:prSet/>
      <dgm:spPr/>
      <dgm:t>
        <a:bodyPr/>
        <a:lstStyle/>
        <a:p>
          <a:r>
            <a:rPr lang="en-US" b="1" i="0" dirty="0"/>
            <a:t>Scalability and Deployment Strategy</a:t>
          </a:r>
          <a:r>
            <a:rPr lang="en-US" b="0" i="0" dirty="0"/>
            <a:t>: Design a scalable solution that can easily be deployed across multiple pathways or locations on campus, providing consistent and accurate data on foot traffic.</a:t>
          </a:r>
          <a:endParaRPr lang="en-US" dirty="0"/>
        </a:p>
      </dgm:t>
    </dgm:pt>
    <dgm:pt modelId="{E15A7C6A-2D64-43FA-B74C-255397F03FCB}" type="parTrans" cxnId="{7FAA2B4D-4204-46AB-85C2-0D07D0D8F2EA}">
      <dgm:prSet/>
      <dgm:spPr/>
      <dgm:t>
        <a:bodyPr/>
        <a:lstStyle/>
        <a:p>
          <a:endParaRPr lang="en-US"/>
        </a:p>
      </dgm:t>
    </dgm:pt>
    <dgm:pt modelId="{BAC681BB-CFB6-4F4D-B882-E9FAB39FDAC9}" type="sibTrans" cxnId="{7FAA2B4D-4204-46AB-85C2-0D07D0D8F2EA}">
      <dgm:prSet/>
      <dgm:spPr/>
      <dgm:t>
        <a:bodyPr/>
        <a:lstStyle/>
        <a:p>
          <a:endParaRPr lang="en-US"/>
        </a:p>
      </dgm:t>
    </dgm:pt>
    <dgm:pt modelId="{AD9D4F91-EEC2-4E3C-8BD5-FF46B0B1A167}" type="pres">
      <dgm:prSet presAssocID="{108AECB1-F0FF-45E8-93A6-68D886A2A401}" presName="vert0" presStyleCnt="0">
        <dgm:presLayoutVars>
          <dgm:dir/>
          <dgm:animOne val="branch"/>
          <dgm:animLvl val="lvl"/>
        </dgm:presLayoutVars>
      </dgm:prSet>
      <dgm:spPr/>
    </dgm:pt>
    <dgm:pt modelId="{DEC49817-4A23-4545-B573-1DAC02986D66}" type="pres">
      <dgm:prSet presAssocID="{95C2068D-5675-49B7-A5F0-94A93CD7E2D8}" presName="thickLine" presStyleLbl="alignNode1" presStyleIdx="0" presStyleCnt="4"/>
      <dgm:spPr/>
    </dgm:pt>
    <dgm:pt modelId="{1C90D4D9-D01D-44B8-94FC-26C16E40B612}" type="pres">
      <dgm:prSet presAssocID="{95C2068D-5675-49B7-A5F0-94A93CD7E2D8}" presName="horz1" presStyleCnt="0"/>
      <dgm:spPr/>
    </dgm:pt>
    <dgm:pt modelId="{69203E08-9372-4F64-87ED-2659CDE7F919}" type="pres">
      <dgm:prSet presAssocID="{95C2068D-5675-49B7-A5F0-94A93CD7E2D8}" presName="tx1" presStyleLbl="revTx" presStyleIdx="0" presStyleCnt="4"/>
      <dgm:spPr/>
    </dgm:pt>
    <dgm:pt modelId="{64FDEE4A-DBF5-443C-9846-9BBD6CAD271C}" type="pres">
      <dgm:prSet presAssocID="{95C2068D-5675-49B7-A5F0-94A93CD7E2D8}" presName="vert1" presStyleCnt="0"/>
      <dgm:spPr/>
    </dgm:pt>
    <dgm:pt modelId="{40398E37-C34F-49B8-963D-3951F057FFA5}" type="pres">
      <dgm:prSet presAssocID="{EB364107-FC50-4F4F-AC06-1BA92C94158C}" presName="thickLine" presStyleLbl="alignNode1" presStyleIdx="1" presStyleCnt="4"/>
      <dgm:spPr/>
    </dgm:pt>
    <dgm:pt modelId="{E42A38BC-A5FB-4C38-9B5F-0937310D8993}" type="pres">
      <dgm:prSet presAssocID="{EB364107-FC50-4F4F-AC06-1BA92C94158C}" presName="horz1" presStyleCnt="0"/>
      <dgm:spPr/>
    </dgm:pt>
    <dgm:pt modelId="{397F032F-ACF9-4727-872A-7FFB2AED602A}" type="pres">
      <dgm:prSet presAssocID="{EB364107-FC50-4F4F-AC06-1BA92C94158C}" presName="tx1" presStyleLbl="revTx" presStyleIdx="1" presStyleCnt="4"/>
      <dgm:spPr/>
    </dgm:pt>
    <dgm:pt modelId="{1593CB24-1D24-4660-A93C-64868781DC99}" type="pres">
      <dgm:prSet presAssocID="{EB364107-FC50-4F4F-AC06-1BA92C94158C}" presName="vert1" presStyleCnt="0"/>
      <dgm:spPr/>
    </dgm:pt>
    <dgm:pt modelId="{262D6DE0-B472-4D09-BEED-3BD72917E5A7}" type="pres">
      <dgm:prSet presAssocID="{1ADBB91E-CC60-4AB6-A207-C6DAAA547C6E}" presName="thickLine" presStyleLbl="alignNode1" presStyleIdx="2" presStyleCnt="4"/>
      <dgm:spPr/>
    </dgm:pt>
    <dgm:pt modelId="{6233AC0B-E029-485A-AE4F-004491940253}" type="pres">
      <dgm:prSet presAssocID="{1ADBB91E-CC60-4AB6-A207-C6DAAA547C6E}" presName="horz1" presStyleCnt="0"/>
      <dgm:spPr/>
    </dgm:pt>
    <dgm:pt modelId="{56E2E7C3-22FC-42E7-8223-AFAE6EFC892C}" type="pres">
      <dgm:prSet presAssocID="{1ADBB91E-CC60-4AB6-A207-C6DAAA547C6E}" presName="tx1" presStyleLbl="revTx" presStyleIdx="2" presStyleCnt="4"/>
      <dgm:spPr/>
    </dgm:pt>
    <dgm:pt modelId="{42E2FD05-D0BD-46C6-A001-277FCF203F58}" type="pres">
      <dgm:prSet presAssocID="{1ADBB91E-CC60-4AB6-A207-C6DAAA547C6E}" presName="vert1" presStyleCnt="0"/>
      <dgm:spPr/>
    </dgm:pt>
    <dgm:pt modelId="{6A7BB78D-0C9D-47C8-9B96-65324E693926}" type="pres">
      <dgm:prSet presAssocID="{F853580E-2E74-4134-9470-715A7559B359}" presName="thickLine" presStyleLbl="alignNode1" presStyleIdx="3" presStyleCnt="4"/>
      <dgm:spPr/>
    </dgm:pt>
    <dgm:pt modelId="{9739752E-D7B7-47DB-9B43-4C72445313A3}" type="pres">
      <dgm:prSet presAssocID="{F853580E-2E74-4134-9470-715A7559B359}" presName="horz1" presStyleCnt="0"/>
      <dgm:spPr/>
    </dgm:pt>
    <dgm:pt modelId="{FD7F3F22-9BFB-48DB-ACEA-E89375DBFBEF}" type="pres">
      <dgm:prSet presAssocID="{F853580E-2E74-4134-9470-715A7559B359}" presName="tx1" presStyleLbl="revTx" presStyleIdx="3" presStyleCnt="4"/>
      <dgm:spPr/>
    </dgm:pt>
    <dgm:pt modelId="{ABE240CE-0DF7-4C62-9FF6-0B3807E5BA47}" type="pres">
      <dgm:prSet presAssocID="{F853580E-2E74-4134-9470-715A7559B359}" presName="vert1" presStyleCnt="0"/>
      <dgm:spPr/>
    </dgm:pt>
  </dgm:ptLst>
  <dgm:cxnLst>
    <dgm:cxn modelId="{B4A67861-F262-4C53-8FA7-E8312611CB3C}" type="presOf" srcId="{1ADBB91E-CC60-4AB6-A207-C6DAAA547C6E}" destId="{56E2E7C3-22FC-42E7-8223-AFAE6EFC892C}" srcOrd="0" destOrd="0" presId="urn:microsoft.com/office/officeart/2008/layout/LinedList"/>
    <dgm:cxn modelId="{57E45348-F136-4A0D-A224-91E38AA379EA}" type="presOf" srcId="{EB364107-FC50-4F4F-AC06-1BA92C94158C}" destId="{397F032F-ACF9-4727-872A-7FFB2AED602A}" srcOrd="0" destOrd="0" presId="urn:microsoft.com/office/officeart/2008/layout/LinedList"/>
    <dgm:cxn modelId="{7FAA2B4D-4204-46AB-85C2-0D07D0D8F2EA}" srcId="{108AECB1-F0FF-45E8-93A6-68D886A2A401}" destId="{F853580E-2E74-4134-9470-715A7559B359}" srcOrd="3" destOrd="0" parTransId="{E15A7C6A-2D64-43FA-B74C-255397F03FCB}" sibTransId="{BAC681BB-CFB6-4F4D-B882-E9FAB39FDAC9}"/>
    <dgm:cxn modelId="{13B0C875-2AD1-4D17-87D6-83A150FAFD23}" srcId="{108AECB1-F0FF-45E8-93A6-68D886A2A401}" destId="{EB364107-FC50-4F4F-AC06-1BA92C94158C}" srcOrd="1" destOrd="0" parTransId="{80703845-745E-4A76-A6C0-0529B4F756D3}" sibTransId="{6EBD8C51-B2D5-4714-BF59-0D8019406D8F}"/>
    <dgm:cxn modelId="{EB610B78-435D-4344-99DC-3D53EF73B030}" type="presOf" srcId="{108AECB1-F0FF-45E8-93A6-68D886A2A401}" destId="{AD9D4F91-EEC2-4E3C-8BD5-FF46B0B1A167}" srcOrd="0" destOrd="0" presId="urn:microsoft.com/office/officeart/2008/layout/LinedList"/>
    <dgm:cxn modelId="{B10E1683-BF5A-4040-8AC7-2CECCD72BC6B}" srcId="{108AECB1-F0FF-45E8-93A6-68D886A2A401}" destId="{95C2068D-5675-49B7-A5F0-94A93CD7E2D8}" srcOrd="0" destOrd="0" parTransId="{7D2BD9B9-B3A6-49AD-97AC-CA9A039D1019}" sibTransId="{075E78DC-6F88-418D-96DF-A05E5AEC0755}"/>
    <dgm:cxn modelId="{BB13038C-BCA9-4C6C-8E38-C30E05E511D1}" type="presOf" srcId="{95C2068D-5675-49B7-A5F0-94A93CD7E2D8}" destId="{69203E08-9372-4F64-87ED-2659CDE7F919}" srcOrd="0" destOrd="0" presId="urn:microsoft.com/office/officeart/2008/layout/LinedList"/>
    <dgm:cxn modelId="{638307BD-ACB2-40D4-8D68-88EE9FD5CF00}" type="presOf" srcId="{F853580E-2E74-4134-9470-715A7559B359}" destId="{FD7F3F22-9BFB-48DB-ACEA-E89375DBFBEF}" srcOrd="0" destOrd="0" presId="urn:microsoft.com/office/officeart/2008/layout/LinedList"/>
    <dgm:cxn modelId="{302D1EE1-8139-46CA-8C3B-3A199D9CA199}" srcId="{108AECB1-F0FF-45E8-93A6-68D886A2A401}" destId="{1ADBB91E-CC60-4AB6-A207-C6DAAA547C6E}" srcOrd="2" destOrd="0" parTransId="{E95AB398-306F-4D7E-9260-7C93BF470401}" sibTransId="{F0CD0F29-5E68-4FA9-B6D6-D8D0261B1198}"/>
    <dgm:cxn modelId="{E4592966-C6DC-45E2-94CF-7E3007970B38}" type="presParOf" srcId="{AD9D4F91-EEC2-4E3C-8BD5-FF46B0B1A167}" destId="{DEC49817-4A23-4545-B573-1DAC02986D66}" srcOrd="0" destOrd="0" presId="urn:microsoft.com/office/officeart/2008/layout/LinedList"/>
    <dgm:cxn modelId="{A85321C5-6DF4-4253-B474-E0FE9A417A6B}" type="presParOf" srcId="{AD9D4F91-EEC2-4E3C-8BD5-FF46B0B1A167}" destId="{1C90D4D9-D01D-44B8-94FC-26C16E40B612}" srcOrd="1" destOrd="0" presId="urn:microsoft.com/office/officeart/2008/layout/LinedList"/>
    <dgm:cxn modelId="{36525AD1-AA6D-41D4-8307-5D5E483C7E4E}" type="presParOf" srcId="{1C90D4D9-D01D-44B8-94FC-26C16E40B612}" destId="{69203E08-9372-4F64-87ED-2659CDE7F919}" srcOrd="0" destOrd="0" presId="urn:microsoft.com/office/officeart/2008/layout/LinedList"/>
    <dgm:cxn modelId="{A848C33D-3557-49D4-B358-3679588D3CC7}" type="presParOf" srcId="{1C90D4D9-D01D-44B8-94FC-26C16E40B612}" destId="{64FDEE4A-DBF5-443C-9846-9BBD6CAD271C}" srcOrd="1" destOrd="0" presId="urn:microsoft.com/office/officeart/2008/layout/LinedList"/>
    <dgm:cxn modelId="{AE70CA38-79E0-4676-8E8D-13925A4B008B}" type="presParOf" srcId="{AD9D4F91-EEC2-4E3C-8BD5-FF46B0B1A167}" destId="{40398E37-C34F-49B8-963D-3951F057FFA5}" srcOrd="2" destOrd="0" presId="urn:microsoft.com/office/officeart/2008/layout/LinedList"/>
    <dgm:cxn modelId="{4D6B5131-6F2C-401E-855A-483569A9FD43}" type="presParOf" srcId="{AD9D4F91-EEC2-4E3C-8BD5-FF46B0B1A167}" destId="{E42A38BC-A5FB-4C38-9B5F-0937310D8993}" srcOrd="3" destOrd="0" presId="urn:microsoft.com/office/officeart/2008/layout/LinedList"/>
    <dgm:cxn modelId="{D1B311CB-89B9-43E8-BAF6-5DBE8702C3DA}" type="presParOf" srcId="{E42A38BC-A5FB-4C38-9B5F-0937310D8993}" destId="{397F032F-ACF9-4727-872A-7FFB2AED602A}" srcOrd="0" destOrd="0" presId="urn:microsoft.com/office/officeart/2008/layout/LinedList"/>
    <dgm:cxn modelId="{7F9D0F0C-C980-4689-9580-A3C4AAE5D7D7}" type="presParOf" srcId="{E42A38BC-A5FB-4C38-9B5F-0937310D8993}" destId="{1593CB24-1D24-4660-A93C-64868781DC99}" srcOrd="1" destOrd="0" presId="urn:microsoft.com/office/officeart/2008/layout/LinedList"/>
    <dgm:cxn modelId="{7788CE64-9CFA-400E-89A5-6501F384566F}" type="presParOf" srcId="{AD9D4F91-EEC2-4E3C-8BD5-FF46B0B1A167}" destId="{262D6DE0-B472-4D09-BEED-3BD72917E5A7}" srcOrd="4" destOrd="0" presId="urn:microsoft.com/office/officeart/2008/layout/LinedList"/>
    <dgm:cxn modelId="{D913CE03-A680-4939-96EB-DEE911CB81D7}" type="presParOf" srcId="{AD9D4F91-EEC2-4E3C-8BD5-FF46B0B1A167}" destId="{6233AC0B-E029-485A-AE4F-004491940253}" srcOrd="5" destOrd="0" presId="urn:microsoft.com/office/officeart/2008/layout/LinedList"/>
    <dgm:cxn modelId="{E4F7D0AA-E6B7-44A9-9BD7-B80125C1CB34}" type="presParOf" srcId="{6233AC0B-E029-485A-AE4F-004491940253}" destId="{56E2E7C3-22FC-42E7-8223-AFAE6EFC892C}" srcOrd="0" destOrd="0" presId="urn:microsoft.com/office/officeart/2008/layout/LinedList"/>
    <dgm:cxn modelId="{625B16B8-E48B-439D-BD76-B1AD7A82F188}" type="presParOf" srcId="{6233AC0B-E029-485A-AE4F-004491940253}" destId="{42E2FD05-D0BD-46C6-A001-277FCF203F58}" srcOrd="1" destOrd="0" presId="urn:microsoft.com/office/officeart/2008/layout/LinedList"/>
    <dgm:cxn modelId="{F9BA0A7A-48D0-47FD-BEE9-DD5CE265941E}" type="presParOf" srcId="{AD9D4F91-EEC2-4E3C-8BD5-FF46B0B1A167}" destId="{6A7BB78D-0C9D-47C8-9B96-65324E693926}" srcOrd="6" destOrd="0" presId="urn:microsoft.com/office/officeart/2008/layout/LinedList"/>
    <dgm:cxn modelId="{F489B287-5A6D-4FF6-AA10-1C55819EFF47}" type="presParOf" srcId="{AD9D4F91-EEC2-4E3C-8BD5-FF46B0B1A167}" destId="{9739752E-D7B7-47DB-9B43-4C72445313A3}" srcOrd="7" destOrd="0" presId="urn:microsoft.com/office/officeart/2008/layout/LinedList"/>
    <dgm:cxn modelId="{345552B2-410B-4F7D-BD4B-175E3C46C1AC}" type="presParOf" srcId="{9739752E-D7B7-47DB-9B43-4C72445313A3}" destId="{FD7F3F22-9BFB-48DB-ACEA-E89375DBFBEF}" srcOrd="0" destOrd="0" presId="urn:microsoft.com/office/officeart/2008/layout/LinedList"/>
    <dgm:cxn modelId="{F9CBDBFC-E7C6-4394-B4E9-3690759CE33C}" type="presParOf" srcId="{9739752E-D7B7-47DB-9B43-4C72445313A3}" destId="{ABE240CE-0DF7-4C62-9FF6-0B3807E5BA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F671A6-07F4-4E68-BA3E-21C5363977F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EFD1D2-AAFE-49F0-BD5E-9FBEECFF12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/>
            <a:t>Hardware: Raspberry Pi with </a:t>
          </a:r>
          <a:r>
            <a:rPr lang="en-US" sz="1800" b="0" i="0" dirty="0" err="1"/>
            <a:t>Hailo</a:t>
          </a:r>
          <a:r>
            <a:rPr lang="en-US" sz="1800" b="0" i="0" dirty="0"/>
            <a:t> 8 AI processor, camera module (for image capture), Wi-Fi module for data transmission.</a:t>
          </a:r>
          <a:endParaRPr lang="en-US" sz="1800" dirty="0"/>
        </a:p>
      </dgm:t>
    </dgm:pt>
    <dgm:pt modelId="{C5EC2054-2999-4FD2-BCA0-BA57C140274E}" type="parTrans" cxnId="{1926F937-D17B-4872-AF73-9B7CCDAB4C4E}">
      <dgm:prSet/>
      <dgm:spPr/>
      <dgm:t>
        <a:bodyPr/>
        <a:lstStyle/>
        <a:p>
          <a:endParaRPr lang="en-US"/>
        </a:p>
      </dgm:t>
    </dgm:pt>
    <dgm:pt modelId="{858E234B-F5F1-42AB-B368-8D7074F63FDD}" type="sibTrans" cxnId="{1926F937-D17B-4872-AF73-9B7CCDAB4C4E}">
      <dgm:prSet/>
      <dgm:spPr/>
      <dgm:t>
        <a:bodyPr/>
        <a:lstStyle/>
        <a:p>
          <a:endParaRPr lang="en-US"/>
        </a:p>
      </dgm:t>
    </dgm:pt>
    <dgm:pt modelId="{F7780AD3-0BB3-42D0-9FA9-9C583FAF22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/>
            <a:t>Software: Python, OpenCV, TensorFlow Lite (optimized for edge devices), </a:t>
          </a:r>
          <a:r>
            <a:rPr lang="en-US" sz="1800" b="0" i="0" dirty="0" err="1"/>
            <a:t>Hailo</a:t>
          </a:r>
          <a:r>
            <a:rPr lang="en-US" sz="1800" b="0" i="0" dirty="0"/>
            <a:t> SDK for model deployment and optimization, MQTT or WebSocket for data transmission and alert notifications.</a:t>
          </a:r>
          <a:endParaRPr lang="en-US" sz="1800" dirty="0"/>
        </a:p>
      </dgm:t>
    </dgm:pt>
    <dgm:pt modelId="{90C4A96A-678B-442C-83B6-3A1EAA6E9634}" type="parTrans" cxnId="{3A628774-2037-4CC7-8121-F2E2B36B8F87}">
      <dgm:prSet/>
      <dgm:spPr/>
      <dgm:t>
        <a:bodyPr/>
        <a:lstStyle/>
        <a:p>
          <a:endParaRPr lang="en-US"/>
        </a:p>
      </dgm:t>
    </dgm:pt>
    <dgm:pt modelId="{E0C96B4D-593C-444D-BC70-6ED3A77FB6B9}" type="sibTrans" cxnId="{3A628774-2037-4CC7-8121-F2E2B36B8F87}">
      <dgm:prSet/>
      <dgm:spPr/>
      <dgm:t>
        <a:bodyPr/>
        <a:lstStyle/>
        <a:p>
          <a:endParaRPr lang="en-US"/>
        </a:p>
      </dgm:t>
    </dgm:pt>
    <dgm:pt modelId="{9C377E4C-6733-4F0D-8A5E-13F7703BA4B9}" type="pres">
      <dgm:prSet presAssocID="{C4F671A6-07F4-4E68-BA3E-21C5363977FF}" presName="root" presStyleCnt="0">
        <dgm:presLayoutVars>
          <dgm:dir/>
          <dgm:resizeHandles val="exact"/>
        </dgm:presLayoutVars>
      </dgm:prSet>
      <dgm:spPr/>
    </dgm:pt>
    <dgm:pt modelId="{74469C9A-2C56-4A31-ACF9-CDA4B09CCEB0}" type="pres">
      <dgm:prSet presAssocID="{ACEFD1D2-AAFE-49F0-BD5E-9FBEECFF1256}" presName="compNode" presStyleCnt="0"/>
      <dgm:spPr/>
    </dgm:pt>
    <dgm:pt modelId="{0A413E11-390E-4A6B-8CBC-0D40056D507F}" type="pres">
      <dgm:prSet presAssocID="{ACEFD1D2-AAFE-49F0-BD5E-9FBEECFF12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F822FCB-1657-4383-8C48-D56AF0646B12}" type="pres">
      <dgm:prSet presAssocID="{ACEFD1D2-AAFE-49F0-BD5E-9FBEECFF1256}" presName="spaceRect" presStyleCnt="0"/>
      <dgm:spPr/>
    </dgm:pt>
    <dgm:pt modelId="{07701631-DE89-4FAA-B4F6-139BD7B57012}" type="pres">
      <dgm:prSet presAssocID="{ACEFD1D2-AAFE-49F0-BD5E-9FBEECFF1256}" presName="textRect" presStyleLbl="revTx" presStyleIdx="0" presStyleCnt="2">
        <dgm:presLayoutVars>
          <dgm:chMax val="1"/>
          <dgm:chPref val="1"/>
        </dgm:presLayoutVars>
      </dgm:prSet>
      <dgm:spPr/>
    </dgm:pt>
    <dgm:pt modelId="{54FA7546-478D-41D5-9BC5-2B01D4215499}" type="pres">
      <dgm:prSet presAssocID="{858E234B-F5F1-42AB-B368-8D7074F63FDD}" presName="sibTrans" presStyleCnt="0"/>
      <dgm:spPr/>
    </dgm:pt>
    <dgm:pt modelId="{9055209D-DC74-4A90-ABEE-A937A3C8F216}" type="pres">
      <dgm:prSet presAssocID="{F7780AD3-0BB3-42D0-9FA9-9C583FAF22E9}" presName="compNode" presStyleCnt="0"/>
      <dgm:spPr/>
    </dgm:pt>
    <dgm:pt modelId="{24A74DB4-4C5C-4AEF-A751-FBE9D363DFAB}" type="pres">
      <dgm:prSet presAssocID="{F7780AD3-0BB3-42D0-9FA9-9C583FAF22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FEAF5F4-5BA2-4648-B2EF-A8341B9C7902}" type="pres">
      <dgm:prSet presAssocID="{F7780AD3-0BB3-42D0-9FA9-9C583FAF22E9}" presName="spaceRect" presStyleCnt="0"/>
      <dgm:spPr/>
    </dgm:pt>
    <dgm:pt modelId="{C6E0FE37-9D90-43B8-BB2C-5800C6E23961}" type="pres">
      <dgm:prSet presAssocID="{F7780AD3-0BB3-42D0-9FA9-9C583FAF22E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C89E30-5FA0-4A55-8CFA-A89AF805EE72}" type="presOf" srcId="{ACEFD1D2-AAFE-49F0-BD5E-9FBEECFF1256}" destId="{07701631-DE89-4FAA-B4F6-139BD7B57012}" srcOrd="0" destOrd="0" presId="urn:microsoft.com/office/officeart/2018/2/layout/IconLabelList"/>
    <dgm:cxn modelId="{1926F937-D17B-4872-AF73-9B7CCDAB4C4E}" srcId="{C4F671A6-07F4-4E68-BA3E-21C5363977FF}" destId="{ACEFD1D2-AAFE-49F0-BD5E-9FBEECFF1256}" srcOrd="0" destOrd="0" parTransId="{C5EC2054-2999-4FD2-BCA0-BA57C140274E}" sibTransId="{858E234B-F5F1-42AB-B368-8D7074F63FDD}"/>
    <dgm:cxn modelId="{6DB73748-5699-4828-ABE9-CF2A88B1AED0}" type="presOf" srcId="{F7780AD3-0BB3-42D0-9FA9-9C583FAF22E9}" destId="{C6E0FE37-9D90-43B8-BB2C-5800C6E23961}" srcOrd="0" destOrd="0" presId="urn:microsoft.com/office/officeart/2018/2/layout/IconLabelList"/>
    <dgm:cxn modelId="{3A628774-2037-4CC7-8121-F2E2B36B8F87}" srcId="{C4F671A6-07F4-4E68-BA3E-21C5363977FF}" destId="{F7780AD3-0BB3-42D0-9FA9-9C583FAF22E9}" srcOrd="1" destOrd="0" parTransId="{90C4A96A-678B-442C-83B6-3A1EAA6E9634}" sibTransId="{E0C96B4D-593C-444D-BC70-6ED3A77FB6B9}"/>
    <dgm:cxn modelId="{A3766CB0-FB7D-4159-815B-FA261272320E}" type="presOf" srcId="{C4F671A6-07F4-4E68-BA3E-21C5363977FF}" destId="{9C377E4C-6733-4F0D-8A5E-13F7703BA4B9}" srcOrd="0" destOrd="0" presId="urn:microsoft.com/office/officeart/2018/2/layout/IconLabelList"/>
    <dgm:cxn modelId="{2B31B099-0470-47A9-80BC-EC5D43C9C5CD}" type="presParOf" srcId="{9C377E4C-6733-4F0D-8A5E-13F7703BA4B9}" destId="{74469C9A-2C56-4A31-ACF9-CDA4B09CCEB0}" srcOrd="0" destOrd="0" presId="urn:microsoft.com/office/officeart/2018/2/layout/IconLabelList"/>
    <dgm:cxn modelId="{17AEDCF6-3616-4871-A181-0087BEC54032}" type="presParOf" srcId="{74469C9A-2C56-4A31-ACF9-CDA4B09CCEB0}" destId="{0A413E11-390E-4A6B-8CBC-0D40056D507F}" srcOrd="0" destOrd="0" presId="urn:microsoft.com/office/officeart/2018/2/layout/IconLabelList"/>
    <dgm:cxn modelId="{B1ED4082-0662-40F0-B155-32769E53816E}" type="presParOf" srcId="{74469C9A-2C56-4A31-ACF9-CDA4B09CCEB0}" destId="{EF822FCB-1657-4383-8C48-D56AF0646B12}" srcOrd="1" destOrd="0" presId="urn:microsoft.com/office/officeart/2018/2/layout/IconLabelList"/>
    <dgm:cxn modelId="{6D4F651F-9A1A-4CCA-B406-2228F60C2CA3}" type="presParOf" srcId="{74469C9A-2C56-4A31-ACF9-CDA4B09CCEB0}" destId="{07701631-DE89-4FAA-B4F6-139BD7B57012}" srcOrd="2" destOrd="0" presId="urn:microsoft.com/office/officeart/2018/2/layout/IconLabelList"/>
    <dgm:cxn modelId="{430F7D79-8B20-413D-8DB5-69E16A2FC5D2}" type="presParOf" srcId="{9C377E4C-6733-4F0D-8A5E-13F7703BA4B9}" destId="{54FA7546-478D-41D5-9BC5-2B01D4215499}" srcOrd="1" destOrd="0" presId="urn:microsoft.com/office/officeart/2018/2/layout/IconLabelList"/>
    <dgm:cxn modelId="{BB74B1FE-7029-49F4-A59A-345675694680}" type="presParOf" srcId="{9C377E4C-6733-4F0D-8A5E-13F7703BA4B9}" destId="{9055209D-DC74-4A90-ABEE-A937A3C8F216}" srcOrd="2" destOrd="0" presId="urn:microsoft.com/office/officeart/2018/2/layout/IconLabelList"/>
    <dgm:cxn modelId="{46DEFD9F-6E6A-43B9-B0AB-67F26120E7AE}" type="presParOf" srcId="{9055209D-DC74-4A90-ABEE-A937A3C8F216}" destId="{24A74DB4-4C5C-4AEF-A751-FBE9D363DFAB}" srcOrd="0" destOrd="0" presId="urn:microsoft.com/office/officeart/2018/2/layout/IconLabelList"/>
    <dgm:cxn modelId="{C1EE53DC-FCFC-4F52-BA47-D9C467C4E007}" type="presParOf" srcId="{9055209D-DC74-4A90-ABEE-A937A3C8F216}" destId="{1FEAF5F4-5BA2-4648-B2EF-A8341B9C7902}" srcOrd="1" destOrd="0" presId="urn:microsoft.com/office/officeart/2018/2/layout/IconLabelList"/>
    <dgm:cxn modelId="{AD3F8F9A-3D05-4DE3-BC76-EE631FCA54BA}" type="presParOf" srcId="{9055209D-DC74-4A90-ABEE-A937A3C8F216}" destId="{C6E0FE37-9D90-43B8-BB2C-5800C6E239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366213-1044-46F4-90F6-6868B4706EF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60FEF2-14BB-40F8-8216-1DD9CBA893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Real-Time Traffic Analysis Model</a:t>
          </a:r>
          <a:r>
            <a:rPr lang="en-US" b="0" i="0" dirty="0"/>
            <a:t>: A working computer vision model that identifies and categorizes crowd density levels on Engineer's Way with at least 70% accuracy.</a:t>
          </a:r>
          <a:endParaRPr lang="en-US" dirty="0"/>
        </a:p>
      </dgm:t>
    </dgm:pt>
    <dgm:pt modelId="{AD4962E3-3702-4A37-B4B2-0D408016C333}" type="parTrans" cxnId="{88F7A794-145F-4C32-B36F-22C1FF91630F}">
      <dgm:prSet/>
      <dgm:spPr/>
      <dgm:t>
        <a:bodyPr/>
        <a:lstStyle/>
        <a:p>
          <a:endParaRPr lang="en-US"/>
        </a:p>
      </dgm:t>
    </dgm:pt>
    <dgm:pt modelId="{6D2F0491-9ECC-490D-8040-CA4FDAA9645C}" type="sibTrans" cxnId="{88F7A794-145F-4C32-B36F-22C1FF9163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7C4CD9-BD19-4578-BE13-0696A8BF9E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Real-Time Dashboard and Alert System</a:t>
          </a:r>
          <a:r>
            <a:rPr lang="en-US" b="0" i="0" dirty="0"/>
            <a:t>: A dashboard displaying crowd density data with the ability to send real-time alerts based on pre-defined thresholds.</a:t>
          </a:r>
          <a:endParaRPr lang="en-US" dirty="0"/>
        </a:p>
      </dgm:t>
    </dgm:pt>
    <dgm:pt modelId="{F4EBBB22-3082-4BC0-ADD7-5B57B2F38011}" type="parTrans" cxnId="{F6DDD9C9-3A9A-4694-92DF-CB1BF49AFDBB}">
      <dgm:prSet/>
      <dgm:spPr/>
      <dgm:t>
        <a:bodyPr/>
        <a:lstStyle/>
        <a:p>
          <a:endParaRPr lang="en-US"/>
        </a:p>
      </dgm:t>
    </dgm:pt>
    <dgm:pt modelId="{3D67E04E-35CD-43D4-B13F-8E736A7CE33C}" type="sibTrans" cxnId="{F6DDD9C9-3A9A-4694-92DF-CB1BF49AFD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562B2C-D444-4773-B2AA-75FCE82B6E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Low-Power Edge AI Solution</a:t>
          </a:r>
          <a:r>
            <a:rPr lang="en-US" b="0" i="0" dirty="0"/>
            <a:t>: A model optimized to run on the Raspberry Pi + </a:t>
          </a:r>
          <a:r>
            <a:rPr lang="en-US" b="0" i="0" dirty="0" err="1"/>
            <a:t>Hailo</a:t>
          </a:r>
          <a:r>
            <a:rPr lang="en-US" b="0" i="0" dirty="0"/>
            <a:t> 8 with minimal power consumption while maintaining real-time performance.</a:t>
          </a:r>
          <a:endParaRPr lang="en-US" dirty="0"/>
        </a:p>
      </dgm:t>
    </dgm:pt>
    <dgm:pt modelId="{7C8C164E-B429-46E8-A1F4-F297EF270C82}" type="parTrans" cxnId="{96C9A897-13D3-4D65-94F4-A43B3E757446}">
      <dgm:prSet/>
      <dgm:spPr/>
      <dgm:t>
        <a:bodyPr/>
        <a:lstStyle/>
        <a:p>
          <a:endParaRPr lang="en-US"/>
        </a:p>
      </dgm:t>
    </dgm:pt>
    <dgm:pt modelId="{19925394-732A-4477-A14A-F7D012327200}" type="sibTrans" cxnId="{96C9A897-13D3-4D65-94F4-A43B3E7574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EB9962-9628-4B8F-9D8D-2F6C8F574D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Scalable Documentation</a:t>
          </a:r>
          <a:r>
            <a:rPr lang="en-US" b="0" i="0" dirty="0"/>
            <a:t>: Detailed project documentation, including setup guides, configuration steps, and recommendations for deploying additional nodes on other pathways</a:t>
          </a:r>
          <a:endParaRPr lang="en-US" dirty="0"/>
        </a:p>
      </dgm:t>
    </dgm:pt>
    <dgm:pt modelId="{183C28FA-4212-4637-BDA3-447D2F1BAFBF}" type="parTrans" cxnId="{A0CB1D17-75ED-48EF-8692-072C1AC919B6}">
      <dgm:prSet/>
      <dgm:spPr/>
      <dgm:t>
        <a:bodyPr/>
        <a:lstStyle/>
        <a:p>
          <a:endParaRPr lang="en-US"/>
        </a:p>
      </dgm:t>
    </dgm:pt>
    <dgm:pt modelId="{D362E71B-3424-4528-BE5D-2BC85F4D3C4F}" type="sibTrans" cxnId="{A0CB1D17-75ED-48EF-8692-072C1AC919B6}">
      <dgm:prSet/>
      <dgm:spPr/>
      <dgm:t>
        <a:bodyPr/>
        <a:lstStyle/>
        <a:p>
          <a:endParaRPr lang="en-US"/>
        </a:p>
      </dgm:t>
    </dgm:pt>
    <dgm:pt modelId="{F242ED99-95AA-48B2-A996-48945F87CFB3}" type="pres">
      <dgm:prSet presAssocID="{05366213-1044-46F4-90F6-6868B4706EFF}" presName="root" presStyleCnt="0">
        <dgm:presLayoutVars>
          <dgm:dir/>
          <dgm:resizeHandles val="exact"/>
        </dgm:presLayoutVars>
      </dgm:prSet>
      <dgm:spPr/>
    </dgm:pt>
    <dgm:pt modelId="{1E8F3F5A-8935-4C0A-89B3-F03A0761BE50}" type="pres">
      <dgm:prSet presAssocID="{05366213-1044-46F4-90F6-6868B4706EFF}" presName="container" presStyleCnt="0">
        <dgm:presLayoutVars>
          <dgm:dir/>
          <dgm:resizeHandles val="exact"/>
        </dgm:presLayoutVars>
      </dgm:prSet>
      <dgm:spPr/>
    </dgm:pt>
    <dgm:pt modelId="{FCC7A2A0-9F42-4A4E-A968-4828E09016F9}" type="pres">
      <dgm:prSet presAssocID="{FF60FEF2-14BB-40F8-8216-1DD9CBA8939E}" presName="compNode" presStyleCnt="0"/>
      <dgm:spPr/>
    </dgm:pt>
    <dgm:pt modelId="{DFB89429-166D-4F02-8689-705D9DAF9CB3}" type="pres">
      <dgm:prSet presAssocID="{FF60FEF2-14BB-40F8-8216-1DD9CBA8939E}" presName="iconBgRect" presStyleLbl="bgShp" presStyleIdx="0" presStyleCnt="4"/>
      <dgm:spPr/>
    </dgm:pt>
    <dgm:pt modelId="{23B9BCA2-167C-4C1B-B83B-EA556160D9F1}" type="pres">
      <dgm:prSet presAssocID="{FF60FEF2-14BB-40F8-8216-1DD9CBA893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6763263-E923-42C4-9AF5-D595F29989A8}" type="pres">
      <dgm:prSet presAssocID="{FF60FEF2-14BB-40F8-8216-1DD9CBA8939E}" presName="spaceRect" presStyleCnt="0"/>
      <dgm:spPr/>
    </dgm:pt>
    <dgm:pt modelId="{9A2088DD-9DF3-45EB-A018-ACD4A9A26F08}" type="pres">
      <dgm:prSet presAssocID="{FF60FEF2-14BB-40F8-8216-1DD9CBA8939E}" presName="textRect" presStyleLbl="revTx" presStyleIdx="0" presStyleCnt="4">
        <dgm:presLayoutVars>
          <dgm:chMax val="1"/>
          <dgm:chPref val="1"/>
        </dgm:presLayoutVars>
      </dgm:prSet>
      <dgm:spPr/>
    </dgm:pt>
    <dgm:pt modelId="{B05C787A-BA26-46FE-AA9C-37152FF307B2}" type="pres">
      <dgm:prSet presAssocID="{6D2F0491-9ECC-490D-8040-CA4FDAA9645C}" presName="sibTrans" presStyleLbl="sibTrans2D1" presStyleIdx="0" presStyleCnt="0"/>
      <dgm:spPr/>
    </dgm:pt>
    <dgm:pt modelId="{25334C9A-AD35-45D6-A142-47AC4901D4F6}" type="pres">
      <dgm:prSet presAssocID="{807C4CD9-BD19-4578-BE13-0696A8BF9E0B}" presName="compNode" presStyleCnt="0"/>
      <dgm:spPr/>
    </dgm:pt>
    <dgm:pt modelId="{6ACAD0A0-5801-428E-82C9-A63AC713D071}" type="pres">
      <dgm:prSet presAssocID="{807C4CD9-BD19-4578-BE13-0696A8BF9E0B}" presName="iconBgRect" presStyleLbl="bgShp" presStyleIdx="1" presStyleCnt="4"/>
      <dgm:spPr/>
    </dgm:pt>
    <dgm:pt modelId="{7537C0E5-0E6B-4CED-A913-D7C35EB3E8A6}" type="pres">
      <dgm:prSet presAssocID="{807C4CD9-BD19-4578-BE13-0696A8BF9E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08E8A1C-E30E-4A22-AB8C-A467CD784465}" type="pres">
      <dgm:prSet presAssocID="{807C4CD9-BD19-4578-BE13-0696A8BF9E0B}" presName="spaceRect" presStyleCnt="0"/>
      <dgm:spPr/>
    </dgm:pt>
    <dgm:pt modelId="{F53D5453-8AB5-4BF3-AFA7-C3AF1432BCA6}" type="pres">
      <dgm:prSet presAssocID="{807C4CD9-BD19-4578-BE13-0696A8BF9E0B}" presName="textRect" presStyleLbl="revTx" presStyleIdx="1" presStyleCnt="4">
        <dgm:presLayoutVars>
          <dgm:chMax val="1"/>
          <dgm:chPref val="1"/>
        </dgm:presLayoutVars>
      </dgm:prSet>
      <dgm:spPr/>
    </dgm:pt>
    <dgm:pt modelId="{17571B95-443A-4514-AF6C-34B24209EC1E}" type="pres">
      <dgm:prSet presAssocID="{3D67E04E-35CD-43D4-B13F-8E736A7CE33C}" presName="sibTrans" presStyleLbl="sibTrans2D1" presStyleIdx="0" presStyleCnt="0"/>
      <dgm:spPr/>
    </dgm:pt>
    <dgm:pt modelId="{2D731BA0-590D-4FF2-B668-F12A2A610BB6}" type="pres">
      <dgm:prSet presAssocID="{E9562B2C-D444-4773-B2AA-75FCE82B6E2B}" presName="compNode" presStyleCnt="0"/>
      <dgm:spPr/>
    </dgm:pt>
    <dgm:pt modelId="{EBA980D0-781A-456A-83D4-0093FF27E52E}" type="pres">
      <dgm:prSet presAssocID="{E9562B2C-D444-4773-B2AA-75FCE82B6E2B}" presName="iconBgRect" presStyleLbl="bgShp" presStyleIdx="2" presStyleCnt="4"/>
      <dgm:spPr/>
    </dgm:pt>
    <dgm:pt modelId="{C8DDB72D-D490-43F5-A22A-4818B6900FBF}" type="pres">
      <dgm:prSet presAssocID="{E9562B2C-D444-4773-B2AA-75FCE82B6E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C2B09F9-E179-46F3-A8D8-64FDF908716C}" type="pres">
      <dgm:prSet presAssocID="{E9562B2C-D444-4773-B2AA-75FCE82B6E2B}" presName="spaceRect" presStyleCnt="0"/>
      <dgm:spPr/>
    </dgm:pt>
    <dgm:pt modelId="{3FE33FD2-8373-452C-B375-4E77DCDFA9B0}" type="pres">
      <dgm:prSet presAssocID="{E9562B2C-D444-4773-B2AA-75FCE82B6E2B}" presName="textRect" presStyleLbl="revTx" presStyleIdx="2" presStyleCnt="4">
        <dgm:presLayoutVars>
          <dgm:chMax val="1"/>
          <dgm:chPref val="1"/>
        </dgm:presLayoutVars>
      </dgm:prSet>
      <dgm:spPr/>
    </dgm:pt>
    <dgm:pt modelId="{384FFA31-A399-44C4-9C57-E9860B53DF0B}" type="pres">
      <dgm:prSet presAssocID="{19925394-732A-4477-A14A-F7D012327200}" presName="sibTrans" presStyleLbl="sibTrans2D1" presStyleIdx="0" presStyleCnt="0"/>
      <dgm:spPr/>
    </dgm:pt>
    <dgm:pt modelId="{52FC6948-6C9D-4F90-8847-71E4633A4BBA}" type="pres">
      <dgm:prSet presAssocID="{6CEB9962-9628-4B8F-9D8D-2F6C8F574D9F}" presName="compNode" presStyleCnt="0"/>
      <dgm:spPr/>
    </dgm:pt>
    <dgm:pt modelId="{332C7AF1-FC17-43AD-BBE0-1E98257BD119}" type="pres">
      <dgm:prSet presAssocID="{6CEB9962-9628-4B8F-9D8D-2F6C8F574D9F}" presName="iconBgRect" presStyleLbl="bgShp" presStyleIdx="3" presStyleCnt="4"/>
      <dgm:spPr/>
    </dgm:pt>
    <dgm:pt modelId="{E3A1044E-BE7D-4EB7-ABF7-3D585716B44C}" type="pres">
      <dgm:prSet presAssocID="{6CEB9962-9628-4B8F-9D8D-2F6C8F574D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F0DAE14-F335-4664-A35C-6D830C7663DC}" type="pres">
      <dgm:prSet presAssocID="{6CEB9962-9628-4B8F-9D8D-2F6C8F574D9F}" presName="spaceRect" presStyleCnt="0"/>
      <dgm:spPr/>
    </dgm:pt>
    <dgm:pt modelId="{839541DD-DBA6-439F-866F-8A9930E1D70A}" type="pres">
      <dgm:prSet presAssocID="{6CEB9962-9628-4B8F-9D8D-2F6C8F574D9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6F3B0B-1542-4109-8C9E-6EB6F2C1526C}" type="presOf" srcId="{6D2F0491-9ECC-490D-8040-CA4FDAA9645C}" destId="{B05C787A-BA26-46FE-AA9C-37152FF307B2}" srcOrd="0" destOrd="0" presId="urn:microsoft.com/office/officeart/2018/2/layout/IconCircleList"/>
    <dgm:cxn modelId="{A0CB1D17-75ED-48EF-8692-072C1AC919B6}" srcId="{05366213-1044-46F4-90F6-6868B4706EFF}" destId="{6CEB9962-9628-4B8F-9D8D-2F6C8F574D9F}" srcOrd="3" destOrd="0" parTransId="{183C28FA-4212-4637-BDA3-447D2F1BAFBF}" sibTransId="{D362E71B-3424-4528-BE5D-2BC85F4D3C4F}"/>
    <dgm:cxn modelId="{ACD96534-C270-43CA-BA1D-07DDA0982B26}" type="presOf" srcId="{FF60FEF2-14BB-40F8-8216-1DD9CBA8939E}" destId="{9A2088DD-9DF3-45EB-A018-ACD4A9A26F08}" srcOrd="0" destOrd="0" presId="urn:microsoft.com/office/officeart/2018/2/layout/IconCircleList"/>
    <dgm:cxn modelId="{B90F2F72-7889-4154-B826-9C20FFB99F25}" type="presOf" srcId="{3D67E04E-35CD-43D4-B13F-8E736A7CE33C}" destId="{17571B95-443A-4514-AF6C-34B24209EC1E}" srcOrd="0" destOrd="0" presId="urn:microsoft.com/office/officeart/2018/2/layout/IconCircleList"/>
    <dgm:cxn modelId="{88F7A794-145F-4C32-B36F-22C1FF91630F}" srcId="{05366213-1044-46F4-90F6-6868B4706EFF}" destId="{FF60FEF2-14BB-40F8-8216-1DD9CBA8939E}" srcOrd="0" destOrd="0" parTransId="{AD4962E3-3702-4A37-B4B2-0D408016C333}" sibTransId="{6D2F0491-9ECC-490D-8040-CA4FDAA9645C}"/>
    <dgm:cxn modelId="{96C9A897-13D3-4D65-94F4-A43B3E757446}" srcId="{05366213-1044-46F4-90F6-6868B4706EFF}" destId="{E9562B2C-D444-4773-B2AA-75FCE82B6E2B}" srcOrd="2" destOrd="0" parTransId="{7C8C164E-B429-46E8-A1F4-F297EF270C82}" sibTransId="{19925394-732A-4477-A14A-F7D012327200}"/>
    <dgm:cxn modelId="{F6DDD9C9-3A9A-4694-92DF-CB1BF49AFDBB}" srcId="{05366213-1044-46F4-90F6-6868B4706EFF}" destId="{807C4CD9-BD19-4578-BE13-0696A8BF9E0B}" srcOrd="1" destOrd="0" parTransId="{F4EBBB22-3082-4BC0-ADD7-5B57B2F38011}" sibTransId="{3D67E04E-35CD-43D4-B13F-8E736A7CE33C}"/>
    <dgm:cxn modelId="{C00AB4CF-066F-403C-A8B1-C9DBF27ACDCC}" type="presOf" srcId="{6CEB9962-9628-4B8F-9D8D-2F6C8F574D9F}" destId="{839541DD-DBA6-439F-866F-8A9930E1D70A}" srcOrd="0" destOrd="0" presId="urn:microsoft.com/office/officeart/2018/2/layout/IconCircleList"/>
    <dgm:cxn modelId="{1D1C10D0-6628-4215-A41C-E42ADCB909B7}" type="presOf" srcId="{19925394-732A-4477-A14A-F7D012327200}" destId="{384FFA31-A399-44C4-9C57-E9860B53DF0B}" srcOrd="0" destOrd="0" presId="urn:microsoft.com/office/officeart/2018/2/layout/IconCircleList"/>
    <dgm:cxn modelId="{EC4D6ED1-FC1A-4738-B922-2A7B49290EE9}" type="presOf" srcId="{05366213-1044-46F4-90F6-6868B4706EFF}" destId="{F242ED99-95AA-48B2-A996-48945F87CFB3}" srcOrd="0" destOrd="0" presId="urn:microsoft.com/office/officeart/2018/2/layout/IconCircleList"/>
    <dgm:cxn modelId="{10E125DD-F074-4BEF-9DD3-B10A8C635E36}" type="presOf" srcId="{E9562B2C-D444-4773-B2AA-75FCE82B6E2B}" destId="{3FE33FD2-8373-452C-B375-4E77DCDFA9B0}" srcOrd="0" destOrd="0" presId="urn:microsoft.com/office/officeart/2018/2/layout/IconCircleList"/>
    <dgm:cxn modelId="{8BFA36E7-3DF1-4086-83A0-A1C0D424E4F5}" type="presOf" srcId="{807C4CD9-BD19-4578-BE13-0696A8BF9E0B}" destId="{F53D5453-8AB5-4BF3-AFA7-C3AF1432BCA6}" srcOrd="0" destOrd="0" presId="urn:microsoft.com/office/officeart/2018/2/layout/IconCircleList"/>
    <dgm:cxn modelId="{84D7CEEF-CC76-4DEA-8EF4-F7E5508EE35A}" type="presParOf" srcId="{F242ED99-95AA-48B2-A996-48945F87CFB3}" destId="{1E8F3F5A-8935-4C0A-89B3-F03A0761BE50}" srcOrd="0" destOrd="0" presId="urn:microsoft.com/office/officeart/2018/2/layout/IconCircleList"/>
    <dgm:cxn modelId="{56EF7663-5549-44DE-9B18-3750AFDBFCA2}" type="presParOf" srcId="{1E8F3F5A-8935-4C0A-89B3-F03A0761BE50}" destId="{FCC7A2A0-9F42-4A4E-A968-4828E09016F9}" srcOrd="0" destOrd="0" presId="urn:microsoft.com/office/officeart/2018/2/layout/IconCircleList"/>
    <dgm:cxn modelId="{FD63B4EB-777A-4567-BD9D-61CDA7B75B86}" type="presParOf" srcId="{FCC7A2A0-9F42-4A4E-A968-4828E09016F9}" destId="{DFB89429-166D-4F02-8689-705D9DAF9CB3}" srcOrd="0" destOrd="0" presId="urn:microsoft.com/office/officeart/2018/2/layout/IconCircleList"/>
    <dgm:cxn modelId="{427EA80B-AA43-451D-93AF-ECF8B6D3822F}" type="presParOf" srcId="{FCC7A2A0-9F42-4A4E-A968-4828E09016F9}" destId="{23B9BCA2-167C-4C1B-B83B-EA556160D9F1}" srcOrd="1" destOrd="0" presId="urn:microsoft.com/office/officeart/2018/2/layout/IconCircleList"/>
    <dgm:cxn modelId="{2F30CBD4-B5A7-4F1F-BE3E-7A9019BD1D73}" type="presParOf" srcId="{FCC7A2A0-9F42-4A4E-A968-4828E09016F9}" destId="{86763263-E923-42C4-9AF5-D595F29989A8}" srcOrd="2" destOrd="0" presId="urn:microsoft.com/office/officeart/2018/2/layout/IconCircleList"/>
    <dgm:cxn modelId="{1EEC351C-8560-449D-B3DE-B47E2631D2BB}" type="presParOf" srcId="{FCC7A2A0-9F42-4A4E-A968-4828E09016F9}" destId="{9A2088DD-9DF3-45EB-A018-ACD4A9A26F08}" srcOrd="3" destOrd="0" presId="urn:microsoft.com/office/officeart/2018/2/layout/IconCircleList"/>
    <dgm:cxn modelId="{01D422CE-5AF6-4C03-8BB5-B3F46C314D53}" type="presParOf" srcId="{1E8F3F5A-8935-4C0A-89B3-F03A0761BE50}" destId="{B05C787A-BA26-46FE-AA9C-37152FF307B2}" srcOrd="1" destOrd="0" presId="urn:microsoft.com/office/officeart/2018/2/layout/IconCircleList"/>
    <dgm:cxn modelId="{9131F742-0134-4BEC-AAED-389CA6EDE284}" type="presParOf" srcId="{1E8F3F5A-8935-4C0A-89B3-F03A0761BE50}" destId="{25334C9A-AD35-45D6-A142-47AC4901D4F6}" srcOrd="2" destOrd="0" presId="urn:microsoft.com/office/officeart/2018/2/layout/IconCircleList"/>
    <dgm:cxn modelId="{02B076B0-2D9D-42D6-87BD-F04F66F145B8}" type="presParOf" srcId="{25334C9A-AD35-45D6-A142-47AC4901D4F6}" destId="{6ACAD0A0-5801-428E-82C9-A63AC713D071}" srcOrd="0" destOrd="0" presId="urn:microsoft.com/office/officeart/2018/2/layout/IconCircleList"/>
    <dgm:cxn modelId="{05988B46-85ED-4F17-B617-820D7E0F1B9B}" type="presParOf" srcId="{25334C9A-AD35-45D6-A142-47AC4901D4F6}" destId="{7537C0E5-0E6B-4CED-A913-D7C35EB3E8A6}" srcOrd="1" destOrd="0" presId="urn:microsoft.com/office/officeart/2018/2/layout/IconCircleList"/>
    <dgm:cxn modelId="{3131A285-75B3-4BDB-9BCB-790A0C72A1A9}" type="presParOf" srcId="{25334C9A-AD35-45D6-A142-47AC4901D4F6}" destId="{608E8A1C-E30E-4A22-AB8C-A467CD784465}" srcOrd="2" destOrd="0" presId="urn:microsoft.com/office/officeart/2018/2/layout/IconCircleList"/>
    <dgm:cxn modelId="{6D4A48D3-9C05-4A61-BD7D-17D98CEB82E5}" type="presParOf" srcId="{25334C9A-AD35-45D6-A142-47AC4901D4F6}" destId="{F53D5453-8AB5-4BF3-AFA7-C3AF1432BCA6}" srcOrd="3" destOrd="0" presId="urn:microsoft.com/office/officeart/2018/2/layout/IconCircleList"/>
    <dgm:cxn modelId="{5371AD80-05CA-4672-8AEF-846C1E9D8604}" type="presParOf" srcId="{1E8F3F5A-8935-4C0A-89B3-F03A0761BE50}" destId="{17571B95-443A-4514-AF6C-34B24209EC1E}" srcOrd="3" destOrd="0" presId="urn:microsoft.com/office/officeart/2018/2/layout/IconCircleList"/>
    <dgm:cxn modelId="{900E4588-2EF1-4451-8014-5245B69969B1}" type="presParOf" srcId="{1E8F3F5A-8935-4C0A-89B3-F03A0761BE50}" destId="{2D731BA0-590D-4FF2-B668-F12A2A610BB6}" srcOrd="4" destOrd="0" presId="urn:microsoft.com/office/officeart/2018/2/layout/IconCircleList"/>
    <dgm:cxn modelId="{A560BB27-DE48-4B16-BD8F-DABC09C65C6D}" type="presParOf" srcId="{2D731BA0-590D-4FF2-B668-F12A2A610BB6}" destId="{EBA980D0-781A-456A-83D4-0093FF27E52E}" srcOrd="0" destOrd="0" presId="urn:microsoft.com/office/officeart/2018/2/layout/IconCircleList"/>
    <dgm:cxn modelId="{67DCDC50-0590-40F5-B1D6-8FBE970CD3B0}" type="presParOf" srcId="{2D731BA0-590D-4FF2-B668-F12A2A610BB6}" destId="{C8DDB72D-D490-43F5-A22A-4818B6900FBF}" srcOrd="1" destOrd="0" presId="urn:microsoft.com/office/officeart/2018/2/layout/IconCircleList"/>
    <dgm:cxn modelId="{6E1F00E3-EB17-45E5-819F-CD11D1593D27}" type="presParOf" srcId="{2D731BA0-590D-4FF2-B668-F12A2A610BB6}" destId="{1C2B09F9-E179-46F3-A8D8-64FDF908716C}" srcOrd="2" destOrd="0" presId="urn:microsoft.com/office/officeart/2018/2/layout/IconCircleList"/>
    <dgm:cxn modelId="{715CBAB8-5BD4-4411-B4CD-DBB89062EDBA}" type="presParOf" srcId="{2D731BA0-590D-4FF2-B668-F12A2A610BB6}" destId="{3FE33FD2-8373-452C-B375-4E77DCDFA9B0}" srcOrd="3" destOrd="0" presId="urn:microsoft.com/office/officeart/2018/2/layout/IconCircleList"/>
    <dgm:cxn modelId="{AA8825BD-53DB-4C46-A37F-BDCAF43ED5E1}" type="presParOf" srcId="{1E8F3F5A-8935-4C0A-89B3-F03A0761BE50}" destId="{384FFA31-A399-44C4-9C57-E9860B53DF0B}" srcOrd="5" destOrd="0" presId="urn:microsoft.com/office/officeart/2018/2/layout/IconCircleList"/>
    <dgm:cxn modelId="{B1DF9552-DDA9-4750-B153-5CD69CC81ADD}" type="presParOf" srcId="{1E8F3F5A-8935-4C0A-89B3-F03A0761BE50}" destId="{52FC6948-6C9D-4F90-8847-71E4633A4BBA}" srcOrd="6" destOrd="0" presId="urn:microsoft.com/office/officeart/2018/2/layout/IconCircleList"/>
    <dgm:cxn modelId="{2C0471C8-8759-4519-B6FE-0D8AE29CEDBA}" type="presParOf" srcId="{52FC6948-6C9D-4F90-8847-71E4633A4BBA}" destId="{332C7AF1-FC17-43AD-BBE0-1E98257BD119}" srcOrd="0" destOrd="0" presId="urn:microsoft.com/office/officeart/2018/2/layout/IconCircleList"/>
    <dgm:cxn modelId="{1A009ECE-41B0-47F8-981E-30FC4BCD8DA3}" type="presParOf" srcId="{52FC6948-6C9D-4F90-8847-71E4633A4BBA}" destId="{E3A1044E-BE7D-4EB7-ABF7-3D585716B44C}" srcOrd="1" destOrd="0" presId="urn:microsoft.com/office/officeart/2018/2/layout/IconCircleList"/>
    <dgm:cxn modelId="{D28E5FC1-B29F-4EFB-A5D8-C6377B8D69DB}" type="presParOf" srcId="{52FC6948-6C9D-4F90-8847-71E4633A4BBA}" destId="{8F0DAE14-F335-4664-A35C-6D830C7663DC}" srcOrd="2" destOrd="0" presId="urn:microsoft.com/office/officeart/2018/2/layout/IconCircleList"/>
    <dgm:cxn modelId="{9CEBE15B-C1F5-4415-BA91-82779CB0B7D7}" type="presParOf" srcId="{52FC6948-6C9D-4F90-8847-71E4633A4BBA}" destId="{839541DD-DBA6-439F-866F-8A9930E1D70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49817-4A23-4545-B573-1DAC02986D6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03E08-9372-4F64-87ED-2659CDE7F919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Crowd Density Detection</a:t>
          </a:r>
          <a:r>
            <a:rPr lang="en-US" sz="2100" b="0" i="0" kern="1200" dirty="0"/>
            <a:t>: Develop a robust computer vision model using </a:t>
          </a:r>
          <a:r>
            <a:rPr lang="en-US" sz="2100" b="0" i="0" kern="1200" dirty="0" err="1"/>
            <a:t>Hailo</a:t>
          </a:r>
          <a:r>
            <a:rPr lang="en-US" sz="2100" b="0" i="0" kern="1200" dirty="0"/>
            <a:t> 8 on Raspberry Pi to detect crowd density in real-time and categorize it into different levels (e.g., low, medium, high) based on traffic patterns along Engineer's Way.</a:t>
          </a:r>
          <a:endParaRPr lang="en-US" sz="2100" kern="1200" dirty="0"/>
        </a:p>
      </dsp:txBody>
      <dsp:txXfrm>
        <a:off x="0" y="0"/>
        <a:ext cx="10515600" cy="1087834"/>
      </dsp:txXfrm>
    </dsp:sp>
    <dsp:sp modelId="{40398E37-C34F-49B8-963D-3951F057FFA5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F032F-ACF9-4727-872A-7FFB2AED602A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Alert System Integration</a:t>
          </a:r>
          <a:r>
            <a:rPr lang="en-US" sz="2100" b="0" i="0" kern="1200" dirty="0"/>
            <a:t>: Create an alert system that can inform users or systems when high-density traffic conditions are detected, potentially integrating with mobile apps or campus information boards.</a:t>
          </a:r>
          <a:endParaRPr lang="en-US" sz="2100" kern="1200" dirty="0"/>
        </a:p>
      </dsp:txBody>
      <dsp:txXfrm>
        <a:off x="0" y="1087834"/>
        <a:ext cx="10515600" cy="1087834"/>
      </dsp:txXfrm>
    </dsp:sp>
    <dsp:sp modelId="{262D6DE0-B472-4D09-BEED-3BD72917E5A7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2E7C3-22FC-42E7-8223-AFAE6EFC892C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Energy Efficiency and Processing Optimization</a:t>
          </a:r>
          <a:r>
            <a:rPr lang="en-US" sz="2100" b="0" i="0" kern="1200" dirty="0"/>
            <a:t>: Leverage the hardware acceleration provided by </a:t>
          </a:r>
          <a:r>
            <a:rPr lang="en-US" sz="2100" b="0" i="0" kern="1200" dirty="0" err="1"/>
            <a:t>Hailo</a:t>
          </a:r>
          <a:r>
            <a:rPr lang="en-US" sz="2100" b="0" i="0" kern="1200" dirty="0"/>
            <a:t> 8 to ensure the system runs efficiently, with low latency, minimal energy consumption, and optimized processing for real-time applications.</a:t>
          </a:r>
          <a:endParaRPr lang="en-US" sz="2100" kern="1200" dirty="0"/>
        </a:p>
      </dsp:txBody>
      <dsp:txXfrm>
        <a:off x="0" y="2175669"/>
        <a:ext cx="10515600" cy="1087834"/>
      </dsp:txXfrm>
    </dsp:sp>
    <dsp:sp modelId="{6A7BB78D-0C9D-47C8-9B96-65324E693926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F3F22-9BFB-48DB-ACEA-E89375DBFBEF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Scalability and Deployment Strategy</a:t>
          </a:r>
          <a:r>
            <a:rPr lang="en-US" sz="2100" b="0" i="0" kern="1200" dirty="0"/>
            <a:t>: Design a scalable solution that can easily be deployed across multiple pathways or locations on campus, providing consistent and accurate data on foot traffic.</a:t>
          </a:r>
          <a:endParaRPr lang="en-US" sz="2100" kern="1200" dirty="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13E11-390E-4A6B-8CBC-0D40056D507F}">
      <dsp:nvSpPr>
        <dsp:cNvPr id="0" name=""/>
        <dsp:cNvSpPr/>
      </dsp:nvSpPr>
      <dsp:spPr>
        <a:xfrm>
          <a:off x="1747800" y="21009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01631-DE89-4FAA-B4F6-139BD7B57012}">
      <dsp:nvSpPr>
        <dsp:cNvPr id="0" name=""/>
        <dsp:cNvSpPr/>
      </dsp:nvSpPr>
      <dsp:spPr>
        <a:xfrm>
          <a:off x="559800" y="2743783"/>
          <a:ext cx="4320000" cy="1397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Hardware: Raspberry Pi with </a:t>
          </a:r>
          <a:r>
            <a:rPr lang="en-US" sz="1800" b="0" i="0" kern="1200" dirty="0" err="1"/>
            <a:t>Hailo</a:t>
          </a:r>
          <a:r>
            <a:rPr lang="en-US" sz="1800" b="0" i="0" kern="1200" dirty="0"/>
            <a:t> 8 AI processor, camera module (for image capture), Wi-Fi module for data transmission.</a:t>
          </a:r>
          <a:endParaRPr lang="en-US" sz="1800" kern="1200" dirty="0"/>
        </a:p>
      </dsp:txBody>
      <dsp:txXfrm>
        <a:off x="559800" y="2743783"/>
        <a:ext cx="4320000" cy="1397460"/>
      </dsp:txXfrm>
    </dsp:sp>
    <dsp:sp modelId="{24A74DB4-4C5C-4AEF-A751-FBE9D363DFAB}">
      <dsp:nvSpPr>
        <dsp:cNvPr id="0" name=""/>
        <dsp:cNvSpPr/>
      </dsp:nvSpPr>
      <dsp:spPr>
        <a:xfrm>
          <a:off x="6823800" y="21009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0FE37-9D90-43B8-BB2C-5800C6E23961}">
      <dsp:nvSpPr>
        <dsp:cNvPr id="0" name=""/>
        <dsp:cNvSpPr/>
      </dsp:nvSpPr>
      <dsp:spPr>
        <a:xfrm>
          <a:off x="5635800" y="2743783"/>
          <a:ext cx="4320000" cy="1397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Software: Python, OpenCV, TensorFlow Lite (optimized for edge devices), </a:t>
          </a:r>
          <a:r>
            <a:rPr lang="en-US" sz="1800" b="0" i="0" kern="1200" dirty="0" err="1"/>
            <a:t>Hailo</a:t>
          </a:r>
          <a:r>
            <a:rPr lang="en-US" sz="1800" b="0" i="0" kern="1200" dirty="0"/>
            <a:t> SDK for model deployment and optimization, MQTT or WebSocket for data transmission and alert notifications.</a:t>
          </a:r>
          <a:endParaRPr lang="en-US" sz="1800" kern="1200" dirty="0"/>
        </a:p>
      </dsp:txBody>
      <dsp:txXfrm>
        <a:off x="5635800" y="2743783"/>
        <a:ext cx="4320000" cy="1397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89429-166D-4F02-8689-705D9DAF9CB3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9BCA2-167C-4C1B-B83B-EA556160D9F1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088DD-9DF3-45EB-A018-ACD4A9A26F08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Real-Time Traffic Analysis Model</a:t>
          </a:r>
          <a:r>
            <a:rPr lang="en-US" sz="1500" b="0" i="0" kern="1200" dirty="0"/>
            <a:t>: A working computer vision model that identifies and categorizes crowd density levels on Engineer's Way with at least 70% accuracy.</a:t>
          </a:r>
          <a:endParaRPr lang="en-US" sz="1500" kern="1200" dirty="0"/>
        </a:p>
      </dsp:txBody>
      <dsp:txXfrm>
        <a:off x="1834517" y="469890"/>
        <a:ext cx="3148942" cy="1335915"/>
      </dsp:txXfrm>
    </dsp:sp>
    <dsp:sp modelId="{6ACAD0A0-5801-428E-82C9-A63AC713D071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C0E5-0E6B-4CED-A913-D7C35EB3E8A6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D5453-8AB5-4BF3-AFA7-C3AF1432BCA6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Real-Time Dashboard and Alert System</a:t>
          </a:r>
          <a:r>
            <a:rPr lang="en-US" sz="1500" b="0" i="0" kern="1200" dirty="0"/>
            <a:t>: A dashboard displaying crowd density data with the ability to send real-time alerts based on pre-defined thresholds.</a:t>
          </a:r>
          <a:endParaRPr lang="en-US" sz="1500" kern="1200" dirty="0"/>
        </a:p>
      </dsp:txBody>
      <dsp:txXfrm>
        <a:off x="7154322" y="469890"/>
        <a:ext cx="3148942" cy="1335915"/>
      </dsp:txXfrm>
    </dsp:sp>
    <dsp:sp modelId="{EBA980D0-781A-456A-83D4-0093FF27E52E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DB72D-D490-43F5-A22A-4818B6900FBF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33FD2-8373-452C-B375-4E77DCDFA9B0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Low-Power Edge AI Solution</a:t>
          </a:r>
          <a:r>
            <a:rPr lang="en-US" sz="1500" b="0" i="0" kern="1200" dirty="0"/>
            <a:t>: A model optimized to run on the Raspberry Pi + </a:t>
          </a:r>
          <a:r>
            <a:rPr lang="en-US" sz="1500" b="0" i="0" kern="1200" dirty="0" err="1"/>
            <a:t>Hailo</a:t>
          </a:r>
          <a:r>
            <a:rPr lang="en-US" sz="1500" b="0" i="0" kern="1200" dirty="0"/>
            <a:t> 8 with minimal power consumption while maintaining real-time performance.</a:t>
          </a:r>
          <a:endParaRPr lang="en-US" sz="1500" kern="1200" dirty="0"/>
        </a:p>
      </dsp:txBody>
      <dsp:txXfrm>
        <a:off x="1834517" y="2545532"/>
        <a:ext cx="3148942" cy="1335915"/>
      </dsp:txXfrm>
    </dsp:sp>
    <dsp:sp modelId="{332C7AF1-FC17-43AD-BBE0-1E98257BD11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1044E-BE7D-4EB7-ABF7-3D585716B44C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541DD-DBA6-439F-866F-8A9930E1D70A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Scalable Documentation</a:t>
          </a:r>
          <a:r>
            <a:rPr lang="en-US" sz="1500" b="0" i="0" kern="1200" dirty="0"/>
            <a:t>: Detailed project documentation, including setup guides, configuration steps, and recommendations for deploying additional nodes on other pathways</a:t>
          </a:r>
          <a:endParaRPr lang="en-US" sz="1500" kern="1200" dirty="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F330-AD0F-D1D9-7892-A65432088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57BC0-7798-5786-B74B-C2E68ED66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7A0E-6EA4-86FD-8AA4-8065D857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433D-AC8B-4A91-A910-4C18DFC6674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25E0A-498F-CEB9-DBDE-0AF66CF3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95E29-FB70-C33F-0513-D8F12AD3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B81-D37B-4777-967D-917530A4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C71E-647E-7674-B3E1-C3C87347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F709-909D-D072-087F-A11178155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32C22-ACA7-68E8-D377-825E056A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433D-AC8B-4A91-A910-4C18DFC6674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E8A0-50BC-DB47-69A7-8D0B83CF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5AD43-CA73-0078-BDCB-A8000CE8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B81-D37B-4777-967D-917530A4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2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401E7-7F61-B79D-D94A-18B2F8035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0502E-E803-1FF2-D69C-0B011AC0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79C3-79CC-E5E8-ECFE-CF599868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433D-AC8B-4A91-A910-4C18DFC6674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DEFF6-B750-D646-51F5-E64FD164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F81D-0826-AF1C-34AD-5182F4FB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B81-D37B-4777-967D-917530A4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4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80F4-86B2-1DF9-3BBA-5254E748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FEDA-539C-B3FF-B36A-D3A49677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B3610-4195-941A-437F-6510B670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433D-AC8B-4A91-A910-4C18DFC6674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D051D-8D47-63DC-B212-221E0C59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17A1-13ED-D152-64F0-05A3EF7C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B81-D37B-4777-967D-917530A4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2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0CB3-BCCE-605B-DF58-07F912A5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88317-118B-DB91-964F-E59A5C31C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55C7-2A5D-A884-C8F0-DFE5983E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433D-AC8B-4A91-A910-4C18DFC6674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BFB68-30EF-3971-EFE6-19FA8E20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8AFD5-5FFC-A35E-8831-028CA455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B81-D37B-4777-967D-917530A4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0AF6-0E5E-1466-C3BB-ACA84835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5DA9-283C-957C-4468-E16837AED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9D38D-79BE-590B-3672-45287B41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31B84-010D-287C-C651-04BBC714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433D-AC8B-4A91-A910-4C18DFC6674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13383-A346-3003-EEF5-C20DAB99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E9740-E5AB-3D10-AF77-57680B7A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B81-D37B-4777-967D-917530A4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B076-C6BF-0222-7DAE-82F1F1A4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2D0DE-783E-A2EB-43D4-A2F868877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88B68-F58B-E641-735E-AC2F8B8D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DEEFF-0BAA-1D4A-3C3C-4D1B46096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9880E-3DF5-230F-68CB-BA83533D8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0803F-0143-9FB2-86B1-03A57712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433D-AC8B-4A91-A910-4C18DFC6674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19816-B2C8-5B97-5CDA-535B2E0A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D65FD-1685-FDC8-8742-D16EDB3B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B81-D37B-4777-967D-917530A4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C4C5-2B96-3021-C045-6D021E6C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57EC3-D2DB-73EB-9610-B739CD0F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433D-AC8B-4A91-A910-4C18DFC6674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23194-5914-54D6-0909-74E3EAA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FD751-8CE1-222F-FE01-9FEE1C8A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B81-D37B-4777-967D-917530A4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1B5FC-FDED-80DC-D852-3F2E4B73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433D-AC8B-4A91-A910-4C18DFC6674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2D431-1518-FE6B-EF8E-4918E15D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90C6F-79F4-1C73-B106-73E43948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B81-D37B-4777-967D-917530A4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5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F119-72DE-9452-0553-743D2339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B7D66-9156-C4D0-1310-F8AC2B840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B2371-062E-5089-F59E-7A512969D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EDEE6-393D-A4F7-5114-0741FF1A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433D-AC8B-4A91-A910-4C18DFC6674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ED4CE-DF8F-2926-37F8-12B1DFFB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E1B8D-A45E-69EF-81A5-B5DB346D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B81-D37B-4777-967D-917530A4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9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2BE4-209D-33ED-7BC2-90F4D968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09CC8-2151-F03D-3BBD-61C5BFE7F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7047D-03B7-68C4-CF3D-D262367FC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A6448-9928-36CD-7B08-4BD89D3D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433D-AC8B-4A91-A910-4C18DFC6674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F5358-6CEE-5F8E-BBCE-B351027F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5B67E-0AD3-CDEB-4E69-44B745B0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4B81-D37B-4777-967D-917530A4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896CC-BD21-E02E-4A56-933EE340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2F325-9BC9-60B0-FC25-405AECD88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EAF0-7B48-200D-9721-DC552A0CB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C4433D-AC8B-4A91-A910-4C18DFC6674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E458-C0F9-E42F-2B56-CE40B6F8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642A-E728-6775-CF66-0F126F6CD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A4B81-D37B-4777-967D-917530A4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jCa15e2b4M&amp;ab_channel=JacobSuh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96CE0-6D32-5376-B5AF-BE3D567DB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>
                <a:solidFill>
                  <a:srgbClr val="FFFFFF"/>
                </a:solidFill>
                <a:effectLst/>
                <a:latin typeface="-apple-system"/>
              </a:rPr>
              <a:t>Using AI Hardware Acceleration to Detect Real-Time Crowd and Traffic Conditions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B4815-68AF-D188-667A-81B3E0EBC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Andy Chen, Michael </a:t>
            </a:r>
            <a:r>
              <a:rPr lang="en-US" dirty="0" err="1"/>
              <a:t>Sekyi</a:t>
            </a:r>
            <a:r>
              <a:rPr lang="en-US" dirty="0"/>
              <a:t>, Jack Herbert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5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ellowship Program Introduces Engineers to Policymaking Process | UVA Today">
            <a:extLst>
              <a:ext uri="{FF2B5EF4-FFF2-40B4-BE49-F238E27FC236}">
                <a16:creationId xmlns:a16="http://schemas.microsoft.com/office/drawing/2014/main" id="{90691C20-8A57-C3D9-E46E-695AB06BE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0EE7E-E30A-B068-6434-4DB5CAD5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108" y="415925"/>
            <a:ext cx="3822189" cy="1899912"/>
          </a:xfrm>
        </p:spPr>
        <p:txBody>
          <a:bodyPr>
            <a:normAutofit/>
          </a:bodyPr>
          <a:lstStyle/>
          <a:p>
            <a:r>
              <a:rPr lang="en-US" sz="5400" b="1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4F9D-FC08-5742-4195-81B4CA8D8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243" y="2434200"/>
            <a:ext cx="5130800" cy="3885319"/>
          </a:xfrm>
        </p:spPr>
        <p:txBody>
          <a:bodyPr>
            <a:normAutofit/>
          </a:bodyPr>
          <a:lstStyle/>
          <a:p>
            <a:r>
              <a:rPr lang="en-US" dirty="0"/>
              <a:t>Excessive crowd and traffic conditions on Engineer’s way</a:t>
            </a:r>
          </a:p>
          <a:p>
            <a:r>
              <a:rPr lang="en-US" dirty="0"/>
              <a:t>Delays to students, professors, and staff</a:t>
            </a:r>
          </a:p>
          <a:p>
            <a:r>
              <a:rPr lang="en-US" b="1" dirty="0"/>
              <a:t>Solution:</a:t>
            </a:r>
            <a:r>
              <a:rPr lang="en-US" dirty="0"/>
              <a:t> Get real-time data to empower travelers to make better informed decisions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5241C-E386-46EE-6002-2FEFB9EE1238}"/>
              </a:ext>
            </a:extLst>
          </p:cNvPr>
          <p:cNvSpPr txBox="1"/>
          <p:nvPr/>
        </p:nvSpPr>
        <p:spPr>
          <a:xfrm>
            <a:off x="1620198" y="6404093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franklin-gothic-urw"/>
              </a:rPr>
              <a:t>Sanjay </a:t>
            </a:r>
            <a:r>
              <a:rPr lang="en-US" b="0" i="0" dirty="0" err="1">
                <a:effectLst/>
                <a:latin typeface="franklin-gothic-urw"/>
              </a:rPr>
              <a:t>Suchak</a:t>
            </a:r>
            <a:r>
              <a:rPr lang="en-US" b="0" i="0" dirty="0">
                <a:effectLst/>
                <a:latin typeface="franklin-gothic-urw"/>
              </a:rPr>
              <a:t>, University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9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C151-5ECF-C992-F5A4-E60BCB42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09AF91-63F7-164E-128C-0F7B8A62E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4289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7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BFD4-4F09-1DB8-1E03-B5A39079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Stack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CE274BF-D1B1-8D5B-9102-94F408694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631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A31A-1E52-ED1C-B48E-68E76A58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18736C-9C8B-EABF-A015-254B3021B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9979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29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46DC2-6D44-82D6-95AE-FEA60C94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Timeline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5BA6-98BC-4807-40A6-8FD78C0B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800" b="0" i="0">
                <a:effectLst/>
                <a:latin typeface="-apple-system"/>
              </a:rPr>
              <a:t>Week 1: Planning and Research</a:t>
            </a:r>
          </a:p>
          <a:p>
            <a:r>
              <a:rPr lang="en-US" sz="1800" b="0" i="0">
                <a:effectLst/>
                <a:latin typeface="-apple-system"/>
              </a:rPr>
              <a:t>Week 2: Data Collection and Model Training</a:t>
            </a:r>
          </a:p>
          <a:p>
            <a:r>
              <a:rPr lang="en-US" sz="1800" b="0" i="0">
                <a:effectLst/>
                <a:latin typeface="-apple-system"/>
              </a:rPr>
              <a:t>Week 3: Model Optimization and Testing</a:t>
            </a:r>
          </a:p>
          <a:p>
            <a:r>
              <a:rPr lang="en-US" sz="1800" b="0" i="0">
                <a:effectLst/>
                <a:latin typeface="-apple-system"/>
              </a:rPr>
              <a:t>Week 4: System Integration and Deployment</a:t>
            </a:r>
          </a:p>
          <a:p>
            <a:endParaRPr lang="en-US" sz="1800"/>
          </a:p>
        </p:txBody>
      </p:sp>
      <p:pic>
        <p:nvPicPr>
          <p:cNvPr id="3074" name="Picture 2" descr="A person walking on a sidewalk&#10;&#10;Description automatically generated">
            <a:extLst>
              <a:ext uri="{FF2B5EF4-FFF2-40B4-BE49-F238E27FC236}">
                <a16:creationId xmlns:a16="http://schemas.microsoft.com/office/drawing/2014/main" id="{09612BA3-B225-5438-6D2C-507C5881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r="27399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1BF5E9-6964-0468-EC33-2B0C68E27BFB}"/>
              </a:ext>
            </a:extLst>
          </p:cNvPr>
          <p:cNvSpPr txBox="1"/>
          <p:nvPr/>
        </p:nvSpPr>
        <p:spPr>
          <a:xfrm>
            <a:off x="7166146" y="6337036"/>
            <a:ext cx="61044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Suh, Jacob. </a:t>
            </a:r>
            <a:r>
              <a:rPr lang="en-US" sz="1100" i="1" dirty="0"/>
              <a:t>Computer Vision at UVa - Engineer's Way.</a:t>
            </a:r>
            <a:r>
              <a:rPr lang="en-US" sz="1100" dirty="0"/>
              <a:t> YouTube, </a:t>
            </a:r>
            <a:r>
              <a:rPr lang="en-US" sz="1100" dirty="0">
                <a:hlinkClick r:id="rId3"/>
              </a:rPr>
              <a:t>https://www.youtube.com/watch?v=OjCa15e2b4M&amp;ab_channel=JacobSuh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218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Calibri</vt:lpstr>
      <vt:lpstr>franklin-gothic-urw</vt:lpstr>
      <vt:lpstr>Office Theme</vt:lpstr>
      <vt:lpstr>Using AI Hardware Acceleration to Detect Real-Time Crowd and Traffic Conditions</vt:lpstr>
      <vt:lpstr>The Problem</vt:lpstr>
      <vt:lpstr>Objectives</vt:lpstr>
      <vt:lpstr>Technology Stack</vt:lpstr>
      <vt:lpstr>Expected Outcomes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Andy (njx7sq)</dc:creator>
  <cp:lastModifiedBy>Chen, Andy (njx7sq)</cp:lastModifiedBy>
  <cp:revision>1</cp:revision>
  <dcterms:created xsi:type="dcterms:W3CDTF">2024-11-07T15:31:20Z</dcterms:created>
  <dcterms:modified xsi:type="dcterms:W3CDTF">2024-11-07T15:49:02Z</dcterms:modified>
</cp:coreProperties>
</file>