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15DE05-A450-4104-9E48-721B6935837F}">
  <a:tblStyle styleId="{8015DE05-A450-4104-9E48-721B69358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bd68588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bd68588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Josiah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d685885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d685885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d685885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d685885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d685885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d685885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Josiah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bd685885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bd685885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bd685885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bd685885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bd685885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bd685885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HOkBaB4peA1_SoVhEWBUYMu7Vx0idPK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Coral Micro Final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of AI: Owen, Josiah, Nathan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98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Motivation</a:t>
            </a:r>
            <a:r>
              <a:rPr lang="en" sz="1400"/>
              <a:t> and Goals: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Investigate capabilities of Google Coral Dev Board Micro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Interest in comparing performance between hardware and cloud processors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 whether access to physical AI hardware provides a large advantage over cloud based AI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500" y="493975"/>
            <a:ext cx="3129500" cy="46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88975" y="1853850"/>
            <a:ext cx="39396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image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Coral vs Colab execution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advantages and disadvantages of physical hardware access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88975" y="3456450"/>
            <a:ext cx="36984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Tools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Machine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Linux Ubuntu 22.04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Coral Dev Board Micro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Colab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725" y="2498979"/>
            <a:ext cx="4046700" cy="238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225" y="982188"/>
            <a:ext cx="2012175" cy="113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1275" y="944062"/>
            <a:ext cx="1961799" cy="12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98500" y="1853850"/>
            <a:ext cx="39735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Setup board to run example programs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Installed FreeRTOS 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 face detection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Flashed the 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Depicted in the demo 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 image classification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Classifies cat.rgb image on ImageNet labels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Prints results to serial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Modified C++ code for timing and model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 image classification on Google Colab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Inspired by Classification HW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Compare timing results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50" y="3801700"/>
            <a:ext cx="34575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513" y="744738"/>
            <a:ext cx="1815011" cy="18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100" y="2837750"/>
            <a:ext cx="33718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(Execution Time per Image)</a:t>
            </a:r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729450" y="23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{8015DE05-A450-4104-9E48-721B6935837F}</a:tableStyleId>
              </a:tblPr>
              <a:tblGrid>
                <a:gridCol w="2008625"/>
                <a:gridCol w="2008625"/>
                <a:gridCol w="2008625"/>
                <a:gridCol w="2008625"/>
              </a:tblGrid>
              <a:tr h="5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InceptionV4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Coral Micro TPU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Colab Cloud TPU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MobileNetV1 was not working on Colab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InceptionV4 was not compatible with Coral so InceptionV2 was used instead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22125" y="0"/>
            <a:ext cx="797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25" name="Google Shape;125;p18" title="AI_Hardware-1080p3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7" y="490475"/>
            <a:ext cx="8271926" cy="465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Insights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307950" y="1242450"/>
            <a:ext cx="3557100" cy="1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USB-C cable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Bugs running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 not detecting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 screen of death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Unpredictable hardware faults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307900" y="3152300"/>
            <a:ext cx="35571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is less predictable than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 can take as much time as doing the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Coral has a lot of capabilities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50" y="2266925"/>
            <a:ext cx="4323075" cy="24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595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Successfully</a:t>
            </a:r>
            <a:r>
              <a:rPr lang="en"/>
              <a:t> ran facial recognition program with Coral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Successfully performed image classification with Coral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hardware learning curve is greater than cloud 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that Colab was faster than Coral when performing image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Simplicity of cloud AI benefits beginners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depth of features on Coral provides more customization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5993" l="26927" r="28358" t="20472"/>
          <a:stretch/>
        </p:blipFill>
        <p:spPr>
          <a:xfrm>
            <a:off x="7003475" y="1002738"/>
            <a:ext cx="1724874" cy="378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