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A31DF9-83E3-4617-9B5A-C402C1480CF7}">
  <a:tblStyle styleId="{A2A31DF9-83E3-4617-9B5A-C402C1480C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bd685885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bd685885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Josiah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bd685885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bd685885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bd685885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bd685885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Nathan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bd685885f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bd685885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Josiah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bd685885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bd685885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bd685885f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bd685885f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bd685885f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bd685885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vHOkBaB4peA1_SoVhEWBUYMu7Vx0idPK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Coral Micro Final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Eye of AI: Owen, Josiah, Nathan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4988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Motivation</a:t>
            </a:r>
            <a:r>
              <a:rPr lang="en" sz="1400"/>
              <a:t> and Goals: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Investigate capabilities of Google Coral Dev Board Micro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Interest in comparing performance between hardware and cloud processors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Determine whether access to physical AI hardware provides a large advantage over cloud based AI</a:t>
            </a:r>
            <a:endParaRPr sz="14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500" y="493975"/>
            <a:ext cx="3129500" cy="46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188975" y="1853850"/>
            <a:ext cx="3939600" cy="16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image classification on Coral Micro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Coral vs Colab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timing results between hardware and software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88975" y="3456450"/>
            <a:ext cx="36984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Required Tools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 Machine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Linux Ubuntu 22.04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Coral Dev Board Micro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Colab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725" y="2498979"/>
            <a:ext cx="4046700" cy="238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225" y="982188"/>
            <a:ext cx="2012175" cy="113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1275" y="944062"/>
            <a:ext cx="1961799" cy="12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598500" y="1853850"/>
            <a:ext cx="3973500" cy="27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Setup board to run example programs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Installed FreeRTOS tools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 face detection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Flashed the 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Depicted in the demo video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Ran image classification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Classifies cat.rgb image on ImageNet labels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Prints results to serial console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Modified C++ code for timing and model changes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Perform image classification on Google Colab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Inspired by Classification HW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Compare timing results</a:t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50" y="3801700"/>
            <a:ext cx="34575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0513" y="744738"/>
            <a:ext cx="1815011" cy="182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2100" y="2837750"/>
            <a:ext cx="33718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(Execution Time per Image)</a:t>
            </a:r>
            <a:endParaRPr/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729450" y="230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{A2A31DF9-83E3-4617-9B5A-C402C1480CF7}</a:tableStyleId>
              </a:tblPr>
              <a:tblGrid>
                <a:gridCol w="2008625"/>
                <a:gridCol w="2008625"/>
                <a:gridCol w="2008625"/>
                <a:gridCol w="2008625"/>
              </a:tblGrid>
              <a:tr h="5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MobileNetV1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MobileNetV2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InceptionV4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Coral Micro TPU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62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155 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3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Colab Cloud TPU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N/A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 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 ms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MobileNetV1 was not working on Colab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InceptionV4 was not compatible with Coral so InceptionV2 was used instead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22125" y="0"/>
            <a:ext cx="7971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125" name="Google Shape;125;p18" title="AI_Hardware-1080p30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37" y="490475"/>
            <a:ext cx="8271926" cy="465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Insights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5307950" y="1242450"/>
            <a:ext cx="3557100" cy="19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Virtual machine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USB-C cable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Bugs running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Computer not detecting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Blue screen of death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Unpredictable hardware faults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5307900" y="3152300"/>
            <a:ext cx="3557100" cy="15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is less predictable than software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Debugging can take as much time as doing the programming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Google Coral has a lot of capabilities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650" y="2266925"/>
            <a:ext cx="4323075" cy="24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5952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Successfully</a:t>
            </a:r>
            <a:r>
              <a:rPr lang="en"/>
              <a:t> ran facial recognition program with Coral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Successfully performed image classification with Coral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hardware learning curve is greater than cloud AI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Found that Colab was faster than Coral when performing image classification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Simplicity of cloud AI benefits beginners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depth of features on Coral provides more customization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3">
            <a:alphaModFix/>
          </a:blip>
          <a:srcRect b="5993" l="26927" r="28358" t="20472"/>
          <a:stretch/>
        </p:blipFill>
        <p:spPr>
          <a:xfrm>
            <a:off x="7003475" y="1002738"/>
            <a:ext cx="1724874" cy="3782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