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2" r:id="rId6"/>
    <p:sldId id="266" r:id="rId7"/>
    <p:sldId id="274" r:id="rId8"/>
    <p:sldId id="261" r:id="rId9"/>
    <p:sldId id="270" r:id="rId10"/>
    <p:sldId id="271" r:id="rId11"/>
    <p:sldId id="27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DC8C5-49A2-436A-A8D9-C9D3531C593C}" v="58" dt="2024-12-04T02:19:57.007"/>
    <p1510:client id="{B08B0A01-FC52-4B62-9226-DDA80436BCA0}" v="1945" dt="2024-12-05T04:51:47.245"/>
    <p1510:client id="{BB64B2BE-8593-4611-A899-319A04127F79}" v="354" dt="2024-12-04T23:10:37.04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Shan (kfs4bm)" userId="0ed7583b-d19a-41d0-a892-96af57b63970" providerId="ADAL" clId="{9A6DC8C5-49A2-436A-A8D9-C9D3531C593C}"/>
    <pc:docChg chg="undo custSel addSld delSld modSld sldOrd">
      <pc:chgData name="He, Shan (kfs4bm)" userId="0ed7583b-d19a-41d0-a892-96af57b63970" providerId="ADAL" clId="{9A6DC8C5-49A2-436A-A8D9-C9D3531C593C}" dt="2024-12-04T02:19:57.007" v="828" actId="20577"/>
      <pc:docMkLst>
        <pc:docMk/>
      </pc:docMkLst>
      <pc:sldChg chg="del">
        <pc:chgData name="He, Shan (kfs4bm)" userId="0ed7583b-d19a-41d0-a892-96af57b63970" providerId="ADAL" clId="{9A6DC8C5-49A2-436A-A8D9-C9D3531C593C}" dt="2024-12-03T03:25:16.225" v="1" actId="47"/>
        <pc:sldMkLst>
          <pc:docMk/>
          <pc:sldMk cId="3004208487" sldId="264"/>
        </pc:sldMkLst>
      </pc:sldChg>
      <pc:sldChg chg="del ord">
        <pc:chgData name="He, Shan (kfs4bm)" userId="0ed7583b-d19a-41d0-a892-96af57b63970" providerId="ADAL" clId="{9A6DC8C5-49A2-436A-A8D9-C9D3531C593C}" dt="2024-12-03T21:11:38.272" v="4" actId="47"/>
        <pc:sldMkLst>
          <pc:docMk/>
          <pc:sldMk cId="61096435" sldId="265"/>
        </pc:sldMkLst>
      </pc:sldChg>
      <pc:sldChg chg="del">
        <pc:chgData name="He, Shan (kfs4bm)" userId="0ed7583b-d19a-41d0-a892-96af57b63970" providerId="ADAL" clId="{9A6DC8C5-49A2-436A-A8D9-C9D3531C593C}" dt="2024-12-03T03:25:00.427" v="0"/>
        <pc:sldMkLst>
          <pc:docMk/>
          <pc:sldMk cId="1318161694" sldId="265"/>
        </pc:sldMkLst>
      </pc:sldChg>
      <pc:sldChg chg="modSp del mod">
        <pc:chgData name="He, Shan (kfs4bm)" userId="0ed7583b-d19a-41d0-a892-96af57b63970" providerId="ADAL" clId="{9A6DC8C5-49A2-436A-A8D9-C9D3531C593C}" dt="2024-12-04T01:26:28.890" v="40" actId="47"/>
        <pc:sldMkLst>
          <pc:docMk/>
          <pc:sldMk cId="2717198368" sldId="267"/>
        </pc:sldMkLst>
        <pc:graphicFrameChg chg="modGraphic">
          <ac:chgData name="He, Shan (kfs4bm)" userId="0ed7583b-d19a-41d0-a892-96af57b63970" providerId="ADAL" clId="{9A6DC8C5-49A2-436A-A8D9-C9D3531C593C}" dt="2024-12-03T21:17:55.110" v="6" actId="20577"/>
          <ac:graphicFrameMkLst>
            <pc:docMk/>
            <pc:sldMk cId="2717198368" sldId="267"/>
            <ac:graphicFrameMk id="6" creationId="{9D39FF6C-2AE3-0353-97EC-258A831BF547}"/>
          </ac:graphicFrameMkLst>
        </pc:graphicFrameChg>
      </pc:sldChg>
      <pc:sldChg chg="modSp add del mod">
        <pc:chgData name="He, Shan (kfs4bm)" userId="0ed7583b-d19a-41d0-a892-96af57b63970" providerId="ADAL" clId="{9A6DC8C5-49A2-436A-A8D9-C9D3531C593C}" dt="2024-12-04T01:57:20.325" v="809" actId="47"/>
        <pc:sldMkLst>
          <pc:docMk/>
          <pc:sldMk cId="801249082" sldId="269"/>
        </pc:sldMkLst>
        <pc:graphicFrameChg chg="modGraphic">
          <ac:chgData name="He, Shan (kfs4bm)" userId="0ed7583b-d19a-41d0-a892-96af57b63970" providerId="ADAL" clId="{9A6DC8C5-49A2-436A-A8D9-C9D3531C593C}" dt="2024-12-04T01:32:15.482" v="106" actId="20577"/>
          <ac:graphicFrameMkLst>
            <pc:docMk/>
            <pc:sldMk cId="801249082" sldId="269"/>
            <ac:graphicFrameMk id="6" creationId="{85198E89-6AC2-112F-397F-4A12472E6A61}"/>
          </ac:graphicFrameMkLst>
        </pc:graphicFrameChg>
      </pc:sldChg>
      <pc:sldChg chg="addSp delSp modSp new mod modClrScheme chgLayout">
        <pc:chgData name="He, Shan (kfs4bm)" userId="0ed7583b-d19a-41d0-a892-96af57b63970" providerId="ADAL" clId="{9A6DC8C5-49A2-436A-A8D9-C9D3531C593C}" dt="2024-12-04T01:24:56.450" v="20" actId="700"/>
        <pc:sldMkLst>
          <pc:docMk/>
          <pc:sldMk cId="306037272" sldId="270"/>
        </pc:sldMkLst>
        <pc:spChg chg="del mod ord">
          <ac:chgData name="He, Shan (kfs4bm)" userId="0ed7583b-d19a-41d0-a892-96af57b63970" providerId="ADAL" clId="{9A6DC8C5-49A2-436A-A8D9-C9D3531C593C}" dt="2024-12-04T01:24:47.854" v="9" actId="700"/>
          <ac:spMkLst>
            <pc:docMk/>
            <pc:sldMk cId="306037272" sldId="270"/>
            <ac:spMk id="2" creationId="{77E76CEB-2CD5-7FCD-8B81-9410F5A48419}"/>
          </ac:spMkLst>
        </pc:spChg>
        <pc:spChg chg="del mod ord">
          <ac:chgData name="He, Shan (kfs4bm)" userId="0ed7583b-d19a-41d0-a892-96af57b63970" providerId="ADAL" clId="{9A6DC8C5-49A2-436A-A8D9-C9D3531C593C}" dt="2024-12-04T01:24:47.854" v="9" actId="700"/>
          <ac:spMkLst>
            <pc:docMk/>
            <pc:sldMk cId="306037272" sldId="270"/>
            <ac:spMk id="3" creationId="{CAE498A4-EB92-14AE-DF06-D9EBD9FD7A7A}"/>
          </ac:spMkLst>
        </pc:spChg>
        <pc:spChg chg="mod ord">
          <ac:chgData name="He, Shan (kfs4bm)" userId="0ed7583b-d19a-41d0-a892-96af57b63970" providerId="ADAL" clId="{9A6DC8C5-49A2-436A-A8D9-C9D3531C593C}" dt="2024-12-04T01:24:56.450" v="20" actId="700"/>
          <ac:spMkLst>
            <pc:docMk/>
            <pc:sldMk cId="306037272" sldId="270"/>
            <ac:spMk id="4" creationId="{5FD8A251-26E0-8CAB-A583-747E7708C092}"/>
          </ac:spMkLst>
        </pc:spChg>
        <pc:spChg chg="add mod ord">
          <ac:chgData name="He, Shan (kfs4bm)" userId="0ed7583b-d19a-41d0-a892-96af57b63970" providerId="ADAL" clId="{9A6DC8C5-49A2-436A-A8D9-C9D3531C593C}" dt="2024-12-04T01:24:56.450" v="20" actId="700"/>
          <ac:spMkLst>
            <pc:docMk/>
            <pc:sldMk cId="306037272" sldId="270"/>
            <ac:spMk id="5" creationId="{3332B122-0F83-0E0D-E979-4C06EE8D2148}"/>
          </ac:spMkLst>
        </pc:spChg>
        <pc:spChg chg="add del mod ord">
          <ac:chgData name="He, Shan (kfs4bm)" userId="0ed7583b-d19a-41d0-a892-96af57b63970" providerId="ADAL" clId="{9A6DC8C5-49A2-436A-A8D9-C9D3531C593C}" dt="2024-12-04T01:24:56.450" v="20" actId="700"/>
          <ac:spMkLst>
            <pc:docMk/>
            <pc:sldMk cId="306037272" sldId="270"/>
            <ac:spMk id="6" creationId="{B2EAABB8-F665-B6E3-D2A1-F7AE884BD1DD}"/>
          </ac:spMkLst>
        </pc:spChg>
        <pc:spChg chg="add mod ord">
          <ac:chgData name="He, Shan (kfs4bm)" userId="0ed7583b-d19a-41d0-a892-96af57b63970" providerId="ADAL" clId="{9A6DC8C5-49A2-436A-A8D9-C9D3531C593C}" dt="2024-12-04T01:24:56.450" v="20" actId="700"/>
          <ac:spMkLst>
            <pc:docMk/>
            <pc:sldMk cId="306037272" sldId="270"/>
            <ac:spMk id="7" creationId="{31AD47EE-07FE-AC91-71B1-0B116B29C0B8}"/>
          </ac:spMkLst>
        </pc:spChg>
      </pc:sldChg>
      <pc:sldChg chg="addSp delSp modSp new mod modClrScheme chgLayout">
        <pc:chgData name="He, Shan (kfs4bm)" userId="0ed7583b-d19a-41d0-a892-96af57b63970" providerId="ADAL" clId="{9A6DC8C5-49A2-436A-A8D9-C9D3531C593C}" dt="2024-12-04T01:25:15.177" v="37" actId="122"/>
        <pc:sldMkLst>
          <pc:docMk/>
          <pc:sldMk cId="1915047309" sldId="271"/>
        </pc:sldMkLst>
        <pc:spChg chg="del mod ord">
          <ac:chgData name="He, Shan (kfs4bm)" userId="0ed7583b-d19a-41d0-a892-96af57b63970" providerId="ADAL" clId="{9A6DC8C5-49A2-436A-A8D9-C9D3531C593C}" dt="2024-12-04T01:25:03.417" v="22" actId="700"/>
          <ac:spMkLst>
            <pc:docMk/>
            <pc:sldMk cId="1915047309" sldId="271"/>
            <ac:spMk id="2" creationId="{7FDBBCCC-A4B8-020C-7796-DC7AFE09C26B}"/>
          </ac:spMkLst>
        </pc:spChg>
        <pc:spChg chg="del mod ord">
          <ac:chgData name="He, Shan (kfs4bm)" userId="0ed7583b-d19a-41d0-a892-96af57b63970" providerId="ADAL" clId="{9A6DC8C5-49A2-436A-A8D9-C9D3531C593C}" dt="2024-12-04T01:25:03.417" v="22" actId="700"/>
          <ac:spMkLst>
            <pc:docMk/>
            <pc:sldMk cId="1915047309" sldId="271"/>
            <ac:spMk id="3" creationId="{8E61FED3-495A-3E97-935C-C26A0D30DF32}"/>
          </ac:spMkLst>
        </pc:spChg>
        <pc:spChg chg="mod ord">
          <ac:chgData name="He, Shan (kfs4bm)" userId="0ed7583b-d19a-41d0-a892-96af57b63970" providerId="ADAL" clId="{9A6DC8C5-49A2-436A-A8D9-C9D3531C593C}" dt="2024-12-04T01:25:03.417" v="22" actId="700"/>
          <ac:spMkLst>
            <pc:docMk/>
            <pc:sldMk cId="1915047309" sldId="271"/>
            <ac:spMk id="4" creationId="{443558A5-C644-F7AA-7B54-94F37A4FEBFB}"/>
          </ac:spMkLst>
        </pc:spChg>
        <pc:spChg chg="add mod ord">
          <ac:chgData name="He, Shan (kfs4bm)" userId="0ed7583b-d19a-41d0-a892-96af57b63970" providerId="ADAL" clId="{9A6DC8C5-49A2-436A-A8D9-C9D3531C593C}" dt="2024-12-04T01:25:15.177" v="37" actId="122"/>
          <ac:spMkLst>
            <pc:docMk/>
            <pc:sldMk cId="1915047309" sldId="271"/>
            <ac:spMk id="5" creationId="{B8F5D189-F60F-F28C-DF50-7C02F605DA85}"/>
          </ac:spMkLst>
        </pc:spChg>
        <pc:spChg chg="add mod ord">
          <ac:chgData name="He, Shan (kfs4bm)" userId="0ed7583b-d19a-41d0-a892-96af57b63970" providerId="ADAL" clId="{9A6DC8C5-49A2-436A-A8D9-C9D3531C593C}" dt="2024-12-04T01:25:03.417" v="22" actId="700"/>
          <ac:spMkLst>
            <pc:docMk/>
            <pc:sldMk cId="1915047309" sldId="271"/>
            <ac:spMk id="6" creationId="{9D257BEC-01CC-17ED-0A2B-40EAEC24635F}"/>
          </ac:spMkLst>
        </pc:spChg>
      </pc:sldChg>
      <pc:sldChg chg="add del">
        <pc:chgData name="He, Shan (kfs4bm)" userId="0ed7583b-d19a-41d0-a892-96af57b63970" providerId="ADAL" clId="{9A6DC8C5-49A2-436A-A8D9-C9D3531C593C}" dt="2024-12-04T01:32:15.012" v="105"/>
        <pc:sldMkLst>
          <pc:docMk/>
          <pc:sldMk cId="142602436" sldId="272"/>
        </pc:sldMkLst>
      </pc:sldChg>
      <pc:sldChg chg="new del">
        <pc:chgData name="He, Shan (kfs4bm)" userId="0ed7583b-d19a-41d0-a892-96af57b63970" providerId="ADAL" clId="{9A6DC8C5-49A2-436A-A8D9-C9D3531C593C}" dt="2024-12-04T01:25:58.462" v="38" actId="47"/>
        <pc:sldMkLst>
          <pc:docMk/>
          <pc:sldMk cId="596436363" sldId="272"/>
        </pc:sldMkLst>
      </pc:sldChg>
      <pc:sldChg chg="modSp add del mod">
        <pc:chgData name="He, Shan (kfs4bm)" userId="0ed7583b-d19a-41d0-a892-96af57b63970" providerId="ADAL" clId="{9A6DC8C5-49A2-436A-A8D9-C9D3531C593C}" dt="2024-12-04T01:43:06.057" v="347" actId="47"/>
        <pc:sldMkLst>
          <pc:docMk/>
          <pc:sldMk cId="733468811" sldId="272"/>
        </pc:sldMkLst>
        <pc:graphicFrameChg chg="mod modGraphic">
          <ac:chgData name="He, Shan (kfs4bm)" userId="0ed7583b-d19a-41d0-a892-96af57b63970" providerId="ADAL" clId="{9A6DC8C5-49A2-436A-A8D9-C9D3531C593C}" dt="2024-12-04T01:42:56.236" v="345" actId="14734"/>
          <ac:graphicFrameMkLst>
            <pc:docMk/>
            <pc:sldMk cId="733468811" sldId="272"/>
            <ac:graphicFrameMk id="6" creationId="{1D2424D2-8090-F54B-2BD8-F78F3E4F38F4}"/>
          </ac:graphicFrameMkLst>
        </pc:graphicFrameChg>
      </pc:sldChg>
      <pc:sldChg chg="addSp modSp add mod">
        <pc:chgData name="He, Shan (kfs4bm)" userId="0ed7583b-d19a-41d0-a892-96af57b63970" providerId="ADAL" clId="{9A6DC8C5-49A2-436A-A8D9-C9D3531C593C}" dt="2024-12-04T02:19:57.007" v="828" actId="20577"/>
        <pc:sldMkLst>
          <pc:docMk/>
          <pc:sldMk cId="39859211" sldId="273"/>
        </pc:sldMkLst>
        <pc:graphicFrameChg chg="add mod">
          <ac:chgData name="He, Shan (kfs4bm)" userId="0ed7583b-d19a-41d0-a892-96af57b63970" providerId="ADAL" clId="{9A6DC8C5-49A2-436A-A8D9-C9D3531C593C}" dt="2024-12-04T01:45:25.694" v="460" actId="571"/>
          <ac:graphicFrameMkLst>
            <pc:docMk/>
            <pc:sldMk cId="39859211" sldId="273"/>
            <ac:graphicFrameMk id="3" creationId="{7E5C1139-1C03-1B58-1E6D-E436A19768BA}"/>
          </ac:graphicFrameMkLst>
        </pc:graphicFrameChg>
        <pc:graphicFrameChg chg="add mod">
          <ac:chgData name="He, Shan (kfs4bm)" userId="0ed7583b-d19a-41d0-a892-96af57b63970" providerId="ADAL" clId="{9A6DC8C5-49A2-436A-A8D9-C9D3531C593C}" dt="2024-12-04T01:45:34.017" v="462" actId="571"/>
          <ac:graphicFrameMkLst>
            <pc:docMk/>
            <pc:sldMk cId="39859211" sldId="273"/>
            <ac:graphicFrameMk id="5" creationId="{3470F015-3665-63AE-CD66-54D2152E43EA}"/>
          </ac:graphicFrameMkLst>
        </pc:graphicFrameChg>
        <pc:graphicFrameChg chg="mod modGraphic">
          <ac:chgData name="He, Shan (kfs4bm)" userId="0ed7583b-d19a-41d0-a892-96af57b63970" providerId="ADAL" clId="{9A6DC8C5-49A2-436A-A8D9-C9D3531C593C}" dt="2024-12-04T02:19:57.007" v="828" actId="20577"/>
          <ac:graphicFrameMkLst>
            <pc:docMk/>
            <pc:sldMk cId="39859211" sldId="273"/>
            <ac:graphicFrameMk id="6" creationId="{E2860EF7-D98B-C412-E6E3-78759EC4740E}"/>
          </ac:graphicFrameMkLst>
        </pc:graphicFrameChg>
      </pc:sldChg>
    </pc:docChg>
  </pc:docChgLst>
  <pc:docChgLst>
    <pc:chgData name="He, Shan (kfs4bm)" userId="S::kfs4bm@virginia.edu::0ed7583b-d19a-41d0-a892-96af57b63970" providerId="AD" clId="Web-{3777EEA7-9621-278E-6C1B-03CEC0071950}"/>
    <pc:docChg chg="modSld">
      <pc:chgData name="He, Shan (kfs4bm)" userId="S::kfs4bm@virginia.edu::0ed7583b-d19a-41d0-a892-96af57b63970" providerId="AD" clId="Web-{3777EEA7-9621-278E-6C1B-03CEC0071950}" dt="2024-12-03T03:22:46.407" v="23" actId="20577"/>
      <pc:docMkLst>
        <pc:docMk/>
      </pc:docMkLst>
      <pc:sldChg chg="modSp">
        <pc:chgData name="He, Shan (kfs4bm)" userId="S::kfs4bm@virginia.edu::0ed7583b-d19a-41d0-a892-96af57b63970" providerId="AD" clId="Web-{3777EEA7-9621-278E-6C1B-03CEC0071950}" dt="2024-12-03T03:22:46.407" v="23" actId="20577"/>
        <pc:sldMkLst>
          <pc:docMk/>
          <pc:sldMk cId="3520130096" sldId="260"/>
        </pc:sldMkLst>
        <pc:spChg chg="mod">
          <ac:chgData name="He, Shan (kfs4bm)" userId="S::kfs4bm@virginia.edu::0ed7583b-d19a-41d0-a892-96af57b63970" providerId="AD" clId="Web-{3777EEA7-9621-278E-6C1B-03CEC0071950}" dt="2024-12-03T03:22:46.407" v="23" actId="20577"/>
          <ac:spMkLst>
            <pc:docMk/>
            <pc:sldMk cId="3520130096" sldId="260"/>
            <ac:spMk id="3" creationId="{B9B46DF8-7079-DAC9-DCE4-70F5BBA6F2E7}"/>
          </ac:spMkLst>
        </pc:spChg>
      </pc:sldChg>
    </pc:docChg>
  </pc:docChgLst>
  <pc:docChgLst>
    <pc:chgData name="Chen, Zhenghong (qus9bh)" userId="S::qus9bh@virginia.edu::46d2342f-cee3-4cd1-891d-1740fd6c8a07" providerId="AD" clId="Web-{C7BF7876-A051-A7F7-4398-6DBB5F2D36C5}"/>
    <pc:docChg chg="addSld modSld">
      <pc:chgData name="Chen, Zhenghong (qus9bh)" userId="S::qus9bh@virginia.edu::46d2342f-cee3-4cd1-891d-1740fd6c8a07" providerId="AD" clId="Web-{C7BF7876-A051-A7F7-4398-6DBB5F2D36C5}" dt="2024-12-03T03:33:38.145" v="874"/>
      <pc:docMkLst>
        <pc:docMk/>
      </pc:docMkLst>
      <pc:sldChg chg="addSp delSp modSp add replId">
        <pc:chgData name="Chen, Zhenghong (qus9bh)" userId="S::qus9bh@virginia.edu::46d2342f-cee3-4cd1-891d-1740fd6c8a07" providerId="AD" clId="Web-{C7BF7876-A051-A7F7-4398-6DBB5F2D36C5}" dt="2024-12-03T03:33:38.145" v="874"/>
        <pc:sldMkLst>
          <pc:docMk/>
          <pc:sldMk cId="3573808399" sldId="262"/>
        </pc:sldMkLst>
        <pc:spChg chg="mod">
          <ac:chgData name="Chen, Zhenghong (qus9bh)" userId="S::qus9bh@virginia.edu::46d2342f-cee3-4cd1-891d-1740fd6c8a07" providerId="AD" clId="Web-{C7BF7876-A051-A7F7-4398-6DBB5F2D36C5}" dt="2024-12-03T02:27:37.739" v="367" actId="1076"/>
          <ac:spMkLst>
            <pc:docMk/>
            <pc:sldMk cId="3573808399" sldId="262"/>
            <ac:spMk id="2" creationId="{E50EAE7D-FC55-A880-BCC4-584F992A40EC}"/>
          </ac:spMkLst>
        </pc:spChg>
        <pc:spChg chg="del mod">
          <ac:chgData name="Chen, Zhenghong (qus9bh)" userId="S::qus9bh@virginia.edu::46d2342f-cee3-4cd1-891d-1740fd6c8a07" providerId="AD" clId="Web-{C7BF7876-A051-A7F7-4398-6DBB5F2D36C5}" dt="2024-12-03T02:10:26.247" v="166"/>
          <ac:spMkLst>
            <pc:docMk/>
            <pc:sldMk cId="3573808399" sldId="262"/>
            <ac:spMk id="3" creationId="{B9B46DF8-7079-DAC9-DCE4-70F5BBA6F2E7}"/>
          </ac:spMkLst>
        </pc:spChg>
        <pc:spChg chg="add mod">
          <ac:chgData name="Chen, Zhenghong (qus9bh)" userId="S::qus9bh@virginia.edu::46d2342f-cee3-4cd1-891d-1740fd6c8a07" providerId="AD" clId="Web-{C7BF7876-A051-A7F7-4398-6DBB5F2D36C5}" dt="2024-12-03T02:27:45.833" v="368" actId="1076"/>
          <ac:spMkLst>
            <pc:docMk/>
            <pc:sldMk cId="3573808399" sldId="262"/>
            <ac:spMk id="7" creationId="{A94381A3-1A90-41CB-8762-2DF1BE5617CA}"/>
          </ac:spMkLst>
        </pc:spChg>
        <pc:spChg chg="add mod">
          <ac:chgData name="Chen, Zhenghong (qus9bh)" userId="S::qus9bh@virginia.edu::46d2342f-cee3-4cd1-891d-1740fd6c8a07" providerId="AD" clId="Web-{C7BF7876-A051-A7F7-4398-6DBB5F2D36C5}" dt="2024-12-03T02:27:58.146" v="371" actId="1076"/>
          <ac:spMkLst>
            <pc:docMk/>
            <pc:sldMk cId="3573808399" sldId="262"/>
            <ac:spMk id="9" creationId="{7094DC34-2771-0258-B13A-AAC7BE3CAF0B}"/>
          </ac:spMkLst>
        </pc:spChg>
        <pc:spChg chg="add mod">
          <ac:chgData name="Chen, Zhenghong (qus9bh)" userId="S::qus9bh@virginia.edu::46d2342f-cee3-4cd1-891d-1740fd6c8a07" providerId="AD" clId="Web-{C7BF7876-A051-A7F7-4398-6DBB5F2D36C5}" dt="2024-12-03T02:27:58.161" v="372" actId="1076"/>
          <ac:spMkLst>
            <pc:docMk/>
            <pc:sldMk cId="3573808399" sldId="262"/>
            <ac:spMk id="10" creationId="{73AC2D57-3AD9-7580-4214-B969E4C822C2}"/>
          </ac:spMkLst>
        </pc:spChg>
        <pc:spChg chg="add mod">
          <ac:chgData name="Chen, Zhenghong (qus9bh)" userId="S::qus9bh@virginia.edu::46d2342f-cee3-4cd1-891d-1740fd6c8a07" providerId="AD" clId="Web-{C7BF7876-A051-A7F7-4398-6DBB5F2D36C5}" dt="2024-12-03T02:27:58.177" v="373" actId="1076"/>
          <ac:spMkLst>
            <pc:docMk/>
            <pc:sldMk cId="3573808399" sldId="262"/>
            <ac:spMk id="11" creationId="{005F9257-5694-503C-ED27-3E69BCCF919B}"/>
          </ac:spMkLst>
        </pc:spChg>
        <pc:spChg chg="add mod">
          <ac:chgData name="Chen, Zhenghong (qus9bh)" userId="S::qus9bh@virginia.edu::46d2342f-cee3-4cd1-891d-1740fd6c8a07" providerId="AD" clId="Web-{C7BF7876-A051-A7F7-4398-6DBB5F2D36C5}" dt="2024-12-03T02:50:19.148" v="712"/>
          <ac:spMkLst>
            <pc:docMk/>
            <pc:sldMk cId="3573808399" sldId="262"/>
            <ac:spMk id="12" creationId="{CB464179-C853-4426-ED68-1D1BB59A4F86}"/>
          </ac:spMkLst>
        </pc:spChg>
        <pc:graphicFrameChg chg="add mod modGraphic">
          <ac:chgData name="Chen, Zhenghong (qus9bh)" userId="S::qus9bh@virginia.edu::46d2342f-cee3-4cd1-891d-1740fd6c8a07" providerId="AD" clId="Web-{C7BF7876-A051-A7F7-4398-6DBB5F2D36C5}" dt="2024-12-03T03:33:38.145" v="874"/>
          <ac:graphicFrameMkLst>
            <pc:docMk/>
            <pc:sldMk cId="3573808399" sldId="262"/>
            <ac:graphicFrameMk id="13" creationId="{9DD985CC-07B4-F14C-FD79-72496A46199E}"/>
          </ac:graphicFrameMkLst>
        </pc:graphicFrameChg>
        <pc:picChg chg="add mod">
          <ac:chgData name="Chen, Zhenghong (qus9bh)" userId="S::qus9bh@virginia.edu::46d2342f-cee3-4cd1-891d-1740fd6c8a07" providerId="AD" clId="Web-{C7BF7876-A051-A7F7-4398-6DBB5F2D36C5}" dt="2024-12-03T02:27:58.068" v="369" actId="1076"/>
          <ac:picMkLst>
            <pc:docMk/>
            <pc:sldMk cId="3573808399" sldId="262"/>
            <ac:picMk id="4" creationId="{83BF4F6A-2E18-84D7-B9ED-76A0DDCA383E}"/>
          </ac:picMkLst>
        </pc:picChg>
        <pc:picChg chg="add mod">
          <ac:chgData name="Chen, Zhenghong (qus9bh)" userId="S::qus9bh@virginia.edu::46d2342f-cee3-4cd1-891d-1740fd6c8a07" providerId="AD" clId="Web-{C7BF7876-A051-A7F7-4398-6DBB5F2D36C5}" dt="2024-12-03T02:27:58.130" v="370" actId="1076"/>
          <ac:picMkLst>
            <pc:docMk/>
            <pc:sldMk cId="3573808399" sldId="262"/>
            <ac:picMk id="5" creationId="{B6714402-9BF8-ABD6-81BC-3CD30F5A4092}"/>
          </ac:picMkLst>
        </pc:picChg>
        <pc:picChg chg="add del mod">
          <ac:chgData name="Chen, Zhenghong (qus9bh)" userId="S::qus9bh@virginia.edu::46d2342f-cee3-4cd1-891d-1740fd6c8a07" providerId="AD" clId="Web-{C7BF7876-A051-A7F7-4398-6DBB5F2D36C5}" dt="2024-12-03T02:14:25.897" v="202"/>
          <ac:picMkLst>
            <pc:docMk/>
            <pc:sldMk cId="3573808399" sldId="262"/>
            <ac:picMk id="8" creationId="{A97D8B4A-AA4E-5BE4-9E36-F5CFD89A046C}"/>
          </ac:picMkLst>
        </pc:picChg>
      </pc:sldChg>
      <pc:sldChg chg="addSp delSp modSp add replId">
        <pc:chgData name="Chen, Zhenghong (qus9bh)" userId="S::qus9bh@virginia.edu::46d2342f-cee3-4cd1-891d-1740fd6c8a07" providerId="AD" clId="Web-{C7BF7876-A051-A7F7-4398-6DBB5F2D36C5}" dt="2024-12-03T02:10:17.138" v="165"/>
        <pc:sldMkLst>
          <pc:docMk/>
          <pc:sldMk cId="2351694731" sldId="263"/>
        </pc:sldMkLst>
        <pc:spChg chg="del mod">
          <ac:chgData name="Chen, Zhenghong (qus9bh)" userId="S::qus9bh@virginia.edu::46d2342f-cee3-4cd1-891d-1740fd6c8a07" providerId="AD" clId="Web-{C7BF7876-A051-A7F7-4398-6DBB5F2D36C5}" dt="2024-12-03T02:10:17.138" v="165"/>
          <ac:spMkLst>
            <pc:docMk/>
            <pc:sldMk cId="2351694731" sldId="263"/>
            <ac:spMk id="2" creationId="{E50EAE7D-FC55-A880-BCC4-584F992A40EC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2:10:17.106" v="162"/>
          <ac:spMkLst>
            <pc:docMk/>
            <pc:sldMk cId="2351694731" sldId="263"/>
            <ac:spMk id="3" creationId="{7BF70C33-1537-FE42-27DC-01582A8888D6}"/>
          </ac:spMkLst>
        </pc:spChg>
        <pc:spChg chg="del">
          <ac:chgData name="Chen, Zhenghong (qus9bh)" userId="S::qus9bh@virginia.edu::46d2342f-cee3-4cd1-891d-1740fd6c8a07" providerId="AD" clId="Web-{C7BF7876-A051-A7F7-4398-6DBB5F2D36C5}" dt="2024-12-02T20:21:45.432" v="33"/>
          <ac:spMkLst>
            <pc:docMk/>
            <pc:sldMk cId="2351694731" sldId="263"/>
            <ac:spMk id="3" creationId="{B9B46DF8-7079-DAC9-DCE4-70F5BBA6F2E7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2:10:17.106" v="161"/>
          <ac:spMkLst>
            <pc:docMk/>
            <pc:sldMk cId="2351694731" sldId="263"/>
            <ac:spMk id="7" creationId="{4D9BB115-AC62-B41D-243F-904A0F6574F9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2:10:17.106" v="160"/>
          <ac:spMkLst>
            <pc:docMk/>
            <pc:sldMk cId="2351694731" sldId="263"/>
            <ac:spMk id="8" creationId="{7F90902A-C0DD-514D-FC7A-6EBB5CACDD25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2:10:17.106" v="159"/>
          <ac:spMkLst>
            <pc:docMk/>
            <pc:sldMk cId="2351694731" sldId="263"/>
            <ac:spMk id="9" creationId="{D88AF040-5C38-BA95-58FF-3819A7D58FF1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1:41:21.455" v="123"/>
          <ac:spMkLst>
            <pc:docMk/>
            <pc:sldMk cId="2351694731" sldId="263"/>
            <ac:spMk id="10" creationId="{37418B04-65CC-2274-8CFF-739423D5267A}"/>
          </ac:spMkLst>
        </pc:spChg>
        <pc:spChg chg="add mod">
          <ac:chgData name="Chen, Zhenghong (qus9bh)" userId="S::qus9bh@virginia.edu::46d2342f-cee3-4cd1-891d-1740fd6c8a07" providerId="AD" clId="Web-{C7BF7876-A051-A7F7-4398-6DBB5F2D36C5}" dt="2024-12-03T02:10:17.122" v="164"/>
          <ac:spMkLst>
            <pc:docMk/>
            <pc:sldMk cId="2351694731" sldId="263"/>
            <ac:spMk id="11" creationId="{38AD6A1A-7ACF-1693-AF07-8A8172D2375F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1:41:32.189" v="126"/>
          <ac:spMkLst>
            <pc:docMk/>
            <pc:sldMk cId="2351694731" sldId="263"/>
            <ac:spMk id="11" creationId="{B6B91C17-5818-2EB2-ECD4-A94CEEDE108D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1:41:16.486" v="121"/>
          <ac:spMkLst>
            <pc:docMk/>
            <pc:sldMk cId="2351694731" sldId="263"/>
            <ac:spMk id="12" creationId="{19FB0228-2847-28E1-DEFA-69C7CE82A952}"/>
          </ac:spMkLst>
        </pc:spChg>
        <pc:spChg chg="add mod">
          <ac:chgData name="Chen, Zhenghong (qus9bh)" userId="S::qus9bh@virginia.edu::46d2342f-cee3-4cd1-891d-1740fd6c8a07" providerId="AD" clId="Web-{C7BF7876-A051-A7F7-4398-6DBB5F2D36C5}" dt="2024-12-03T02:10:17.138" v="165"/>
          <ac:spMkLst>
            <pc:docMk/>
            <pc:sldMk cId="2351694731" sldId="263"/>
            <ac:spMk id="13" creationId="{5FA30DC4-854F-C499-0D3D-D68EC2E56B5B}"/>
          </ac:spMkLst>
        </pc:spChg>
        <pc:spChg chg="add del mod">
          <ac:chgData name="Chen, Zhenghong (qus9bh)" userId="S::qus9bh@virginia.edu::46d2342f-cee3-4cd1-891d-1740fd6c8a07" providerId="AD" clId="Web-{C7BF7876-A051-A7F7-4398-6DBB5F2D36C5}" dt="2024-12-03T01:41:15.111" v="120"/>
          <ac:spMkLst>
            <pc:docMk/>
            <pc:sldMk cId="2351694731" sldId="263"/>
            <ac:spMk id="13" creationId="{E178BB8A-8AB3-95D0-C502-04E9821B0A45}"/>
          </ac:spMkLst>
        </pc:spChg>
        <pc:graphicFrameChg chg="add del mod">
          <ac:chgData name="Chen, Zhenghong (qus9bh)" userId="S::qus9bh@virginia.edu::46d2342f-cee3-4cd1-891d-1740fd6c8a07" providerId="AD" clId="Web-{C7BF7876-A051-A7F7-4398-6DBB5F2D36C5}" dt="2024-12-03T02:10:14.153" v="158"/>
          <ac:graphicFrameMkLst>
            <pc:docMk/>
            <pc:sldMk cId="2351694731" sldId="263"/>
            <ac:graphicFrameMk id="5" creationId="{6C2C9558-B9DD-49CD-BAD2-34E12EFA66FF}"/>
          </ac:graphicFrameMkLst>
        </pc:graphicFrameChg>
        <pc:picChg chg="add del mod ord">
          <ac:chgData name="Chen, Zhenghong (qus9bh)" userId="S::qus9bh@virginia.edu::46d2342f-cee3-4cd1-891d-1740fd6c8a07" providerId="AD" clId="Web-{C7BF7876-A051-A7F7-4398-6DBB5F2D36C5}" dt="2024-12-03T02:10:17.122" v="164"/>
          <ac:picMkLst>
            <pc:docMk/>
            <pc:sldMk cId="2351694731" sldId="263"/>
            <ac:picMk id="4" creationId="{79B2F34D-D2BC-5A44-588E-B1071147803A}"/>
          </ac:picMkLst>
        </pc:picChg>
        <pc:picChg chg="add del mod">
          <ac:chgData name="Chen, Zhenghong (qus9bh)" userId="S::qus9bh@virginia.edu::46d2342f-cee3-4cd1-891d-1740fd6c8a07" providerId="AD" clId="Web-{C7BF7876-A051-A7F7-4398-6DBB5F2D36C5}" dt="2024-12-03T01:33:49.222" v="46"/>
          <ac:picMkLst>
            <pc:docMk/>
            <pc:sldMk cId="2351694731" sldId="263"/>
            <ac:picMk id="5" creationId="{82995632-4BFB-7700-DF6D-0C4EA7F34A85}"/>
          </ac:picMkLst>
        </pc:picChg>
        <pc:picChg chg="add del mod">
          <ac:chgData name="Chen, Zhenghong (qus9bh)" userId="S::qus9bh@virginia.edu::46d2342f-cee3-4cd1-891d-1740fd6c8a07" providerId="AD" clId="Web-{C7BF7876-A051-A7F7-4398-6DBB5F2D36C5}" dt="2024-12-03T02:10:17.106" v="163"/>
          <ac:picMkLst>
            <pc:docMk/>
            <pc:sldMk cId="2351694731" sldId="263"/>
            <ac:picMk id="6" creationId="{9DB93727-B10F-84EB-8EFB-9BC3D6FEE3B5}"/>
          </ac:picMkLst>
        </pc:picChg>
      </pc:sldChg>
    </pc:docChg>
  </pc:docChgLst>
  <pc:docChgLst>
    <pc:chgData name="Gao, Yimin (yg9bq)" userId="754f70a3-2a49-40ec-b390-905ba3746714" providerId="ADAL" clId="{22A35B16-9AE3-4064-974B-B96EB4111171}"/>
    <pc:docChg chg="undo custSel delSld modSld">
      <pc:chgData name="Gao, Yimin (yg9bq)" userId="754f70a3-2a49-40ec-b390-905ba3746714" providerId="ADAL" clId="{22A35B16-9AE3-4064-974B-B96EB4111171}" dt="2024-11-26T20:38:05.816" v="346" actId="207"/>
      <pc:docMkLst>
        <pc:docMk/>
      </pc:docMkLst>
      <pc:sldChg chg="modSp mod">
        <pc:chgData name="Gao, Yimin (yg9bq)" userId="754f70a3-2a49-40ec-b390-905ba3746714" providerId="ADAL" clId="{22A35B16-9AE3-4064-974B-B96EB4111171}" dt="2024-11-07T20:32:27.935" v="16" actId="20577"/>
        <pc:sldMkLst>
          <pc:docMk/>
          <pc:sldMk cId="2216962992" sldId="256"/>
        </pc:sldMkLst>
        <pc:spChg chg="mod">
          <ac:chgData name="Gao, Yimin (yg9bq)" userId="754f70a3-2a49-40ec-b390-905ba3746714" providerId="ADAL" clId="{22A35B16-9AE3-4064-974B-B96EB4111171}" dt="2024-11-07T20:32:27.935" v="16" actId="20577"/>
          <ac:spMkLst>
            <pc:docMk/>
            <pc:sldMk cId="2216962992" sldId="256"/>
            <ac:spMk id="3" creationId="{210926A0-394F-9BBD-3B10-0C8F9681503D}"/>
          </ac:spMkLst>
        </pc:spChg>
      </pc:sldChg>
      <pc:sldChg chg="modSp mod">
        <pc:chgData name="Gao, Yimin (yg9bq)" userId="754f70a3-2a49-40ec-b390-905ba3746714" providerId="ADAL" clId="{22A35B16-9AE3-4064-974B-B96EB4111171}" dt="2024-11-06T23:53:17.714" v="3" actId="20577"/>
        <pc:sldMkLst>
          <pc:docMk/>
          <pc:sldMk cId="17548648" sldId="257"/>
        </pc:sldMkLst>
        <pc:spChg chg="mod">
          <ac:chgData name="Gao, Yimin (yg9bq)" userId="754f70a3-2a49-40ec-b390-905ba3746714" providerId="ADAL" clId="{22A35B16-9AE3-4064-974B-B96EB4111171}" dt="2024-11-06T23:53:17.714" v="3" actId="20577"/>
          <ac:spMkLst>
            <pc:docMk/>
            <pc:sldMk cId="17548648" sldId="257"/>
            <ac:spMk id="3" creationId="{BA1D8099-E745-16B0-FDB2-20A8D30069A8}"/>
          </ac:spMkLst>
        </pc:spChg>
      </pc:sldChg>
      <pc:sldChg chg="modSp mod">
        <pc:chgData name="Gao, Yimin (yg9bq)" userId="754f70a3-2a49-40ec-b390-905ba3746714" providerId="ADAL" clId="{22A35B16-9AE3-4064-974B-B96EB4111171}" dt="2024-11-26T20:38:05.816" v="346" actId="207"/>
        <pc:sldMkLst>
          <pc:docMk/>
          <pc:sldMk cId="2152700935" sldId="258"/>
        </pc:sldMkLst>
        <pc:spChg chg="mod">
          <ac:chgData name="Gao, Yimin (yg9bq)" userId="754f70a3-2a49-40ec-b390-905ba3746714" providerId="ADAL" clId="{22A35B16-9AE3-4064-974B-B96EB4111171}" dt="2024-11-07T21:00:07.835" v="137" actId="1076"/>
          <ac:spMkLst>
            <pc:docMk/>
            <pc:sldMk cId="2152700935" sldId="258"/>
            <ac:spMk id="2" creationId="{644CDA54-68A0-936A-1D0A-48F0FA64BC11}"/>
          </ac:spMkLst>
        </pc:spChg>
        <pc:spChg chg="mod">
          <ac:chgData name="Gao, Yimin (yg9bq)" userId="754f70a3-2a49-40ec-b390-905ba3746714" providerId="ADAL" clId="{22A35B16-9AE3-4064-974B-B96EB4111171}" dt="2024-11-07T21:25:41.919" v="331" actId="20577"/>
          <ac:spMkLst>
            <pc:docMk/>
            <pc:sldMk cId="2152700935" sldId="258"/>
            <ac:spMk id="6" creationId="{9D67C640-EEE7-040E-B626-0A390BCF2BFF}"/>
          </ac:spMkLst>
        </pc:spChg>
        <pc:graphicFrameChg chg="mod modGraphic">
          <ac:chgData name="Gao, Yimin (yg9bq)" userId="754f70a3-2a49-40ec-b390-905ba3746714" providerId="ADAL" clId="{22A35B16-9AE3-4064-974B-B96EB4111171}" dt="2024-11-26T20:38:05.816" v="346" actId="207"/>
          <ac:graphicFrameMkLst>
            <pc:docMk/>
            <pc:sldMk cId="2152700935" sldId="258"/>
            <ac:graphicFrameMk id="10" creationId="{A8D5B708-892F-4864-E77B-43BEF9A2E8D6}"/>
          </ac:graphicFrameMkLst>
        </pc:graphicFrameChg>
      </pc:sldChg>
      <pc:sldChg chg="modSp mod">
        <pc:chgData name="Gao, Yimin (yg9bq)" userId="754f70a3-2a49-40ec-b390-905ba3746714" providerId="ADAL" clId="{22A35B16-9AE3-4064-974B-B96EB4111171}" dt="2024-11-07T21:21:32.933" v="320" actId="20577"/>
        <pc:sldMkLst>
          <pc:docMk/>
          <pc:sldMk cId="254897249" sldId="259"/>
        </pc:sldMkLst>
        <pc:spChg chg="mod">
          <ac:chgData name="Gao, Yimin (yg9bq)" userId="754f70a3-2a49-40ec-b390-905ba3746714" providerId="ADAL" clId="{22A35B16-9AE3-4064-974B-B96EB4111171}" dt="2024-11-07T20:46:26.836" v="87" actId="20577"/>
          <ac:spMkLst>
            <pc:docMk/>
            <pc:sldMk cId="254897249" sldId="259"/>
            <ac:spMk id="2" creationId="{80B07562-90C2-5B48-2C64-878058931E97}"/>
          </ac:spMkLst>
        </pc:spChg>
        <pc:graphicFrameChg chg="modGraphic">
          <ac:chgData name="Gao, Yimin (yg9bq)" userId="754f70a3-2a49-40ec-b390-905ba3746714" providerId="ADAL" clId="{22A35B16-9AE3-4064-974B-B96EB4111171}" dt="2024-11-07T21:21:32.933" v="320" actId="20577"/>
          <ac:graphicFrameMkLst>
            <pc:docMk/>
            <pc:sldMk cId="254897249" sldId="259"/>
            <ac:graphicFrameMk id="6" creationId="{A5149A2F-2E38-FA4C-D94B-6BBEB81A98D4}"/>
          </ac:graphicFrameMkLst>
        </pc:graphicFrameChg>
      </pc:sldChg>
      <pc:sldChg chg="del">
        <pc:chgData name="Gao, Yimin (yg9bq)" userId="754f70a3-2a49-40ec-b390-905ba3746714" providerId="ADAL" clId="{22A35B16-9AE3-4064-974B-B96EB4111171}" dt="2024-11-07T20:50:25.705" v="88" actId="47"/>
        <pc:sldMkLst>
          <pc:docMk/>
          <pc:sldMk cId="1073568709" sldId="260"/>
        </pc:sldMkLst>
      </pc:sldChg>
    </pc:docChg>
  </pc:docChgLst>
  <pc:docChgLst>
    <pc:chgData name="He, Shan (kfs4bm)" userId="S::kfs4bm@virginia.edu::0ed7583b-d19a-41d0-a892-96af57b63970" providerId="AD" clId="Web-{12A04C8F-162C-6895-6B8C-04F647C30656}"/>
    <pc:docChg chg="modSld">
      <pc:chgData name="He, Shan (kfs4bm)" userId="S::kfs4bm@virginia.edu::0ed7583b-d19a-41d0-a892-96af57b63970" providerId="AD" clId="Web-{12A04C8F-162C-6895-6B8C-04F647C30656}" dt="2024-12-03T23:11:32.400" v="55" actId="20577"/>
      <pc:docMkLst>
        <pc:docMk/>
      </pc:docMkLst>
      <pc:sldChg chg="modSp">
        <pc:chgData name="He, Shan (kfs4bm)" userId="S::kfs4bm@virginia.edu::0ed7583b-d19a-41d0-a892-96af57b63970" providerId="AD" clId="Web-{12A04C8F-162C-6895-6B8C-04F647C30656}" dt="2024-12-03T23:11:32.400" v="55" actId="20577"/>
        <pc:sldMkLst>
          <pc:docMk/>
          <pc:sldMk cId="3004208487" sldId="266"/>
        </pc:sldMkLst>
        <pc:spChg chg="mod">
          <ac:chgData name="He, Shan (kfs4bm)" userId="S::kfs4bm@virginia.edu::0ed7583b-d19a-41d0-a892-96af57b63970" providerId="AD" clId="Web-{12A04C8F-162C-6895-6B8C-04F647C30656}" dt="2024-12-03T23:11:32.400" v="55" actId="20577"/>
          <ac:spMkLst>
            <pc:docMk/>
            <pc:sldMk cId="3004208487" sldId="266"/>
            <ac:spMk id="5" creationId="{47BFD69F-3985-F454-9FC2-3B4304E28109}"/>
          </ac:spMkLst>
        </pc:spChg>
        <pc:picChg chg="mod">
          <ac:chgData name="He, Shan (kfs4bm)" userId="S::kfs4bm@virginia.edu::0ed7583b-d19a-41d0-a892-96af57b63970" providerId="AD" clId="Web-{12A04C8F-162C-6895-6B8C-04F647C30656}" dt="2024-12-03T23:09:37.882" v="5" actId="1076"/>
          <ac:picMkLst>
            <pc:docMk/>
            <pc:sldMk cId="3004208487" sldId="266"/>
            <ac:picMk id="1026" creationId="{3C6033D4-336F-4ED4-B33B-8A84B5103F73}"/>
          </ac:picMkLst>
        </pc:picChg>
      </pc:sldChg>
    </pc:docChg>
  </pc:docChgLst>
  <pc:docChgLst>
    <pc:chgData name="Gao, Yimin (yg9bq)" userId="S::yg9bq@virginia.edu::754f70a3-2a49-40ec-b390-905ba3746714" providerId="AD" clId="Web-{89FF6319-3E87-A03B-C4F9-3FF6FBFA35A7}"/>
    <pc:docChg chg="modSld">
      <pc:chgData name="Gao, Yimin (yg9bq)" userId="S::yg9bq@virginia.edu::754f70a3-2a49-40ec-b390-905ba3746714" providerId="AD" clId="Web-{89FF6319-3E87-A03B-C4F9-3FF6FBFA35A7}" dt="2024-11-06T19:45:24.133" v="6" actId="20577"/>
      <pc:docMkLst>
        <pc:docMk/>
      </pc:docMkLst>
      <pc:sldChg chg="modSp">
        <pc:chgData name="Gao, Yimin (yg9bq)" userId="S::yg9bq@virginia.edu::754f70a3-2a49-40ec-b390-905ba3746714" providerId="AD" clId="Web-{89FF6319-3E87-A03B-C4F9-3FF6FBFA35A7}" dt="2024-11-06T19:45:24.133" v="6" actId="20577"/>
        <pc:sldMkLst>
          <pc:docMk/>
          <pc:sldMk cId="2152700935" sldId="258"/>
        </pc:sldMkLst>
        <pc:spChg chg="mod">
          <ac:chgData name="Gao, Yimin (yg9bq)" userId="S::yg9bq@virginia.edu::754f70a3-2a49-40ec-b390-905ba3746714" providerId="AD" clId="Web-{89FF6319-3E87-A03B-C4F9-3FF6FBFA35A7}" dt="2024-11-06T19:45:24.133" v="6" actId="20577"/>
          <ac:spMkLst>
            <pc:docMk/>
            <pc:sldMk cId="2152700935" sldId="258"/>
            <ac:spMk id="6" creationId="{9D67C640-EEE7-040E-B626-0A390BCF2BFF}"/>
          </ac:spMkLst>
        </pc:spChg>
      </pc:sldChg>
    </pc:docChg>
  </pc:docChgLst>
  <pc:docChgLst>
    <pc:chgData name="Chen, Zhenghong (qus9bh)" userId="S::qus9bh@virginia.edu::46d2342f-cee3-4cd1-891d-1740fd6c8a07" providerId="AD" clId="Web-{D07B34E6-08C0-9190-D235-F973EC8A84E4}"/>
    <pc:docChg chg="modSld">
      <pc:chgData name="Chen, Zhenghong (qus9bh)" userId="S::qus9bh@virginia.edu::46d2342f-cee3-4cd1-891d-1740fd6c8a07" providerId="AD" clId="Web-{D07B34E6-08C0-9190-D235-F973EC8A84E4}" dt="2024-12-04T00:40:48.238" v="76" actId="20577"/>
      <pc:docMkLst>
        <pc:docMk/>
      </pc:docMkLst>
      <pc:sldChg chg="modSp">
        <pc:chgData name="Chen, Zhenghong (qus9bh)" userId="S::qus9bh@virginia.edu::46d2342f-cee3-4cd1-891d-1740fd6c8a07" providerId="AD" clId="Web-{D07B34E6-08C0-9190-D235-F973EC8A84E4}" dt="2024-12-04T00:40:48.238" v="76" actId="20577"/>
        <pc:sldMkLst>
          <pc:docMk/>
          <pc:sldMk cId="3573808399" sldId="262"/>
        </pc:sldMkLst>
        <pc:spChg chg="mod">
          <ac:chgData name="Chen, Zhenghong (qus9bh)" userId="S::qus9bh@virginia.edu::46d2342f-cee3-4cd1-891d-1740fd6c8a07" providerId="AD" clId="Web-{D07B34E6-08C0-9190-D235-F973EC8A84E4}" dt="2024-12-04T00:40:48.238" v="76" actId="20577"/>
          <ac:spMkLst>
            <pc:docMk/>
            <pc:sldMk cId="3573808399" sldId="262"/>
            <ac:spMk id="2" creationId="{E50EAE7D-FC55-A880-BCC4-584F992A40EC}"/>
          </ac:spMkLst>
        </pc:spChg>
        <pc:graphicFrameChg chg="mod modGraphic">
          <ac:chgData name="Chen, Zhenghong (qus9bh)" userId="S::qus9bh@virginia.edu::46d2342f-cee3-4cd1-891d-1740fd6c8a07" providerId="AD" clId="Web-{D07B34E6-08C0-9190-D235-F973EC8A84E4}" dt="2024-12-04T00:34:33.099" v="52" actId="1076"/>
          <ac:graphicFrameMkLst>
            <pc:docMk/>
            <pc:sldMk cId="3573808399" sldId="262"/>
            <ac:graphicFrameMk id="13" creationId="{9DD985CC-07B4-F14C-FD79-72496A46199E}"/>
          </ac:graphicFrameMkLst>
        </pc:graphicFrameChg>
      </pc:sldChg>
    </pc:docChg>
  </pc:docChgLst>
  <pc:docChgLst>
    <pc:chgData name="Gao, Yimin (yg9bq)" userId="754f70a3-2a49-40ec-b390-905ba3746714" providerId="ADAL" clId="{BBCB56C4-F3A7-499B-B2A2-593274C5B855}"/>
    <pc:docChg chg="undo custSel addSld delSld modSld">
      <pc:chgData name="Gao, Yimin (yg9bq)" userId="754f70a3-2a49-40ec-b390-905ba3746714" providerId="ADAL" clId="{BBCB56C4-F3A7-499B-B2A2-593274C5B855}" dt="2024-11-26T23:21:10.322" v="3052" actId="20577"/>
      <pc:docMkLst>
        <pc:docMk/>
      </pc:docMkLst>
      <pc:sldChg chg="modSp mod">
        <pc:chgData name="Gao, Yimin (yg9bq)" userId="754f70a3-2a49-40ec-b390-905ba3746714" providerId="ADAL" clId="{BBCB56C4-F3A7-499B-B2A2-593274C5B855}" dt="2024-11-07T01:12:30.143" v="1796" actId="20577"/>
        <pc:sldMkLst>
          <pc:docMk/>
          <pc:sldMk cId="2216962992" sldId="256"/>
        </pc:sldMkLst>
        <pc:spChg chg="mod">
          <ac:chgData name="Gao, Yimin (yg9bq)" userId="754f70a3-2a49-40ec-b390-905ba3746714" providerId="ADAL" clId="{BBCB56C4-F3A7-499B-B2A2-593274C5B855}" dt="2024-11-07T01:12:30.143" v="1796" actId="20577"/>
          <ac:spMkLst>
            <pc:docMk/>
            <pc:sldMk cId="2216962992" sldId="256"/>
            <ac:spMk id="2" creationId="{8E127690-81E5-6611-D1B0-C36AF242228B}"/>
          </ac:spMkLst>
        </pc:spChg>
        <pc:spChg chg="mod">
          <ac:chgData name="Gao, Yimin (yg9bq)" userId="754f70a3-2a49-40ec-b390-905ba3746714" providerId="ADAL" clId="{BBCB56C4-F3A7-499B-B2A2-593274C5B855}" dt="2024-11-06T23:34:45.726" v="1467" actId="21"/>
          <ac:spMkLst>
            <pc:docMk/>
            <pc:sldMk cId="2216962992" sldId="256"/>
            <ac:spMk id="3" creationId="{210926A0-394F-9BBD-3B10-0C8F9681503D}"/>
          </ac:spMkLst>
        </pc:spChg>
      </pc:sldChg>
      <pc:sldChg chg="addSp delSp modSp mod modNotesTx">
        <pc:chgData name="Gao, Yimin (yg9bq)" userId="754f70a3-2a49-40ec-b390-905ba3746714" providerId="ADAL" clId="{BBCB56C4-F3A7-499B-B2A2-593274C5B855}" dt="2024-11-07T01:39:05.686" v="2245" actId="20577"/>
        <pc:sldMkLst>
          <pc:docMk/>
          <pc:sldMk cId="17548648" sldId="257"/>
        </pc:sldMkLst>
        <pc:spChg chg="mod">
          <ac:chgData name="Gao, Yimin (yg9bq)" userId="754f70a3-2a49-40ec-b390-905ba3746714" providerId="ADAL" clId="{BBCB56C4-F3A7-499B-B2A2-593274C5B855}" dt="2024-11-07T01:36:27.545" v="2206" actId="1076"/>
          <ac:spMkLst>
            <pc:docMk/>
            <pc:sldMk cId="17548648" sldId="257"/>
            <ac:spMk id="2" creationId="{FDB555C7-7E60-16A9-38CD-57DD683ED6F8}"/>
          </ac:spMkLst>
        </pc:spChg>
        <pc:spChg chg="mod">
          <ac:chgData name="Gao, Yimin (yg9bq)" userId="754f70a3-2a49-40ec-b390-905ba3746714" providerId="ADAL" clId="{BBCB56C4-F3A7-499B-B2A2-593274C5B855}" dt="2024-11-07T01:37:02.445" v="2213" actId="1076"/>
          <ac:spMkLst>
            <pc:docMk/>
            <pc:sldMk cId="17548648" sldId="257"/>
            <ac:spMk id="3" creationId="{BA1D8099-E745-16B0-FDB2-20A8D30069A8}"/>
          </ac:spMkLst>
        </pc:spChg>
        <pc:spChg chg="add mod">
          <ac:chgData name="Gao, Yimin (yg9bq)" userId="754f70a3-2a49-40ec-b390-905ba3746714" providerId="ADAL" clId="{BBCB56C4-F3A7-499B-B2A2-593274C5B855}" dt="2024-11-07T01:25:11.441" v="2024" actId="1076"/>
          <ac:spMkLst>
            <pc:docMk/>
            <pc:sldMk cId="17548648" sldId="257"/>
            <ac:spMk id="5" creationId="{4AE6C36B-D2BD-BB88-E1F2-EDFF3CCDC7BC}"/>
          </ac:spMkLst>
        </pc:spChg>
        <pc:spChg chg="add mod">
          <ac:chgData name="Gao, Yimin (yg9bq)" userId="754f70a3-2a49-40ec-b390-905ba3746714" providerId="ADAL" clId="{BBCB56C4-F3A7-499B-B2A2-593274C5B855}" dt="2024-11-07T01:25:07.356" v="2023" actId="1076"/>
          <ac:spMkLst>
            <pc:docMk/>
            <pc:sldMk cId="17548648" sldId="257"/>
            <ac:spMk id="6" creationId="{C3E28E43-8F6B-30C1-1A73-A4C294CA6EFF}"/>
          </ac:spMkLst>
        </pc:spChg>
        <pc:spChg chg="mod topLvl">
          <ac:chgData name="Gao, Yimin (yg9bq)" userId="754f70a3-2a49-40ec-b390-905ba3746714" providerId="ADAL" clId="{BBCB56C4-F3A7-499B-B2A2-593274C5B855}" dt="2024-11-07T01:32:16.571" v="2143" actId="165"/>
          <ac:spMkLst>
            <pc:docMk/>
            <pc:sldMk cId="17548648" sldId="257"/>
            <ac:spMk id="10" creationId="{47FEC101-1F70-003B-A772-483D5C71641F}"/>
          </ac:spMkLst>
        </pc:spChg>
        <pc:spChg chg="mod topLvl">
          <ac:chgData name="Gao, Yimin (yg9bq)" userId="754f70a3-2a49-40ec-b390-905ba3746714" providerId="ADAL" clId="{BBCB56C4-F3A7-499B-B2A2-593274C5B855}" dt="2024-11-07T01:32:41.543" v="2146" actId="207"/>
          <ac:spMkLst>
            <pc:docMk/>
            <pc:sldMk cId="17548648" sldId="257"/>
            <ac:spMk id="11" creationId="{A0D09557-198F-EF00-8540-DE0434868DC9}"/>
          </ac:spMkLst>
        </pc:spChg>
        <pc:spChg chg="mod topLvl">
          <ac:chgData name="Gao, Yimin (yg9bq)" userId="754f70a3-2a49-40ec-b390-905ba3746714" providerId="ADAL" clId="{BBCB56C4-F3A7-499B-B2A2-593274C5B855}" dt="2024-11-07T01:32:41.543" v="2146" actId="207"/>
          <ac:spMkLst>
            <pc:docMk/>
            <pc:sldMk cId="17548648" sldId="257"/>
            <ac:spMk id="13" creationId="{4AF86022-E41A-C96B-8580-5715C4382A96}"/>
          </ac:spMkLst>
        </pc:spChg>
        <pc:spChg chg="mod topLvl">
          <ac:chgData name="Gao, Yimin (yg9bq)" userId="754f70a3-2a49-40ec-b390-905ba3746714" providerId="ADAL" clId="{BBCB56C4-F3A7-499B-B2A2-593274C5B855}" dt="2024-11-07T01:32:41.543" v="2146" actId="207"/>
          <ac:spMkLst>
            <pc:docMk/>
            <pc:sldMk cId="17548648" sldId="257"/>
            <ac:spMk id="14" creationId="{8B480E48-8484-40E2-9754-F5F7426BCBC9}"/>
          </ac:spMkLst>
        </pc:spChg>
        <pc:spChg chg="mod topLvl">
          <ac:chgData name="Gao, Yimin (yg9bq)" userId="754f70a3-2a49-40ec-b390-905ba3746714" providerId="ADAL" clId="{BBCB56C4-F3A7-499B-B2A2-593274C5B855}" dt="2024-11-07T01:32:41.543" v="2146" actId="207"/>
          <ac:spMkLst>
            <pc:docMk/>
            <pc:sldMk cId="17548648" sldId="257"/>
            <ac:spMk id="15" creationId="{52B7DFC0-1402-7CCF-0A92-5C8099157FDC}"/>
          </ac:spMkLst>
        </pc:spChg>
        <pc:spChg chg="mod topLvl">
          <ac:chgData name="Gao, Yimin (yg9bq)" userId="754f70a3-2a49-40ec-b390-905ba3746714" providerId="ADAL" clId="{BBCB56C4-F3A7-499B-B2A2-593274C5B855}" dt="2024-11-07T01:32:41.543" v="2146" actId="207"/>
          <ac:spMkLst>
            <pc:docMk/>
            <pc:sldMk cId="17548648" sldId="257"/>
            <ac:spMk id="16" creationId="{A3A91C04-E680-A711-87E8-A91E4426FDC6}"/>
          </ac:spMkLst>
        </pc:spChg>
        <pc:spChg chg="mod topLvl">
          <ac:chgData name="Gao, Yimin (yg9bq)" userId="754f70a3-2a49-40ec-b390-905ba3746714" providerId="ADAL" clId="{BBCB56C4-F3A7-499B-B2A2-593274C5B855}" dt="2024-11-07T01:32:41.543" v="2146" actId="207"/>
          <ac:spMkLst>
            <pc:docMk/>
            <pc:sldMk cId="17548648" sldId="257"/>
            <ac:spMk id="17" creationId="{96BC1494-36B9-7343-5C2B-11C27522758E}"/>
          </ac:spMkLst>
        </pc:spChg>
        <pc:spChg chg="mod topLvl">
          <ac:chgData name="Gao, Yimin (yg9bq)" userId="754f70a3-2a49-40ec-b390-905ba3746714" providerId="ADAL" clId="{BBCB56C4-F3A7-499B-B2A2-593274C5B855}" dt="2024-11-07T01:32:41.543" v="2146" actId="207"/>
          <ac:spMkLst>
            <pc:docMk/>
            <pc:sldMk cId="17548648" sldId="257"/>
            <ac:spMk id="18" creationId="{DA310A4B-CA55-DD3F-37C5-AA60B660A409}"/>
          </ac:spMkLst>
        </pc:spChg>
        <pc:spChg chg="mod topLvl">
          <ac:chgData name="Gao, Yimin (yg9bq)" userId="754f70a3-2a49-40ec-b390-905ba3746714" providerId="ADAL" clId="{BBCB56C4-F3A7-499B-B2A2-593274C5B855}" dt="2024-11-07T01:31:03.907" v="2134" actId="165"/>
          <ac:spMkLst>
            <pc:docMk/>
            <pc:sldMk cId="17548648" sldId="257"/>
            <ac:spMk id="23" creationId="{06E0F35A-BF35-9472-79F7-63E40232CABC}"/>
          </ac:spMkLst>
        </pc:spChg>
        <pc:spChg chg="mod topLvl">
          <ac:chgData name="Gao, Yimin (yg9bq)" userId="754f70a3-2a49-40ec-b390-905ba3746714" providerId="ADAL" clId="{BBCB56C4-F3A7-499B-B2A2-593274C5B855}" dt="2024-11-07T01:31:21.434" v="2135" actId="207"/>
          <ac:spMkLst>
            <pc:docMk/>
            <pc:sldMk cId="17548648" sldId="257"/>
            <ac:spMk id="24" creationId="{04656848-C07D-35B2-4310-F37CCC54A923}"/>
          </ac:spMkLst>
        </pc:spChg>
        <pc:spChg chg="mod topLvl">
          <ac:chgData name="Gao, Yimin (yg9bq)" userId="754f70a3-2a49-40ec-b390-905ba3746714" providerId="ADAL" clId="{BBCB56C4-F3A7-499B-B2A2-593274C5B855}" dt="2024-11-07T01:31:21.434" v="2135" actId="207"/>
          <ac:spMkLst>
            <pc:docMk/>
            <pc:sldMk cId="17548648" sldId="257"/>
            <ac:spMk id="25" creationId="{548E84F7-78FC-7E7A-0B43-A9D81583A980}"/>
          </ac:spMkLst>
        </pc:spChg>
        <pc:spChg chg="mod topLvl">
          <ac:chgData name="Gao, Yimin (yg9bq)" userId="754f70a3-2a49-40ec-b390-905ba3746714" providerId="ADAL" clId="{BBCB56C4-F3A7-499B-B2A2-593274C5B855}" dt="2024-11-07T01:31:21.434" v="2135" actId="207"/>
          <ac:spMkLst>
            <pc:docMk/>
            <pc:sldMk cId="17548648" sldId="257"/>
            <ac:spMk id="26" creationId="{9A0C6D03-DF5E-1DA5-1B2B-5EF00313FD39}"/>
          </ac:spMkLst>
        </pc:spChg>
        <pc:spChg chg="mod topLvl">
          <ac:chgData name="Gao, Yimin (yg9bq)" userId="754f70a3-2a49-40ec-b390-905ba3746714" providerId="ADAL" clId="{BBCB56C4-F3A7-499B-B2A2-593274C5B855}" dt="2024-11-07T01:31:21.434" v="2135" actId="207"/>
          <ac:spMkLst>
            <pc:docMk/>
            <pc:sldMk cId="17548648" sldId="257"/>
            <ac:spMk id="27" creationId="{B3008532-7EAC-DADD-8C16-1632E7064E86}"/>
          </ac:spMkLst>
        </pc:spChg>
        <pc:spChg chg="mod topLvl">
          <ac:chgData name="Gao, Yimin (yg9bq)" userId="754f70a3-2a49-40ec-b390-905ba3746714" providerId="ADAL" clId="{BBCB56C4-F3A7-499B-B2A2-593274C5B855}" dt="2024-11-07T01:31:21.434" v="2135" actId="207"/>
          <ac:spMkLst>
            <pc:docMk/>
            <pc:sldMk cId="17548648" sldId="257"/>
            <ac:spMk id="28" creationId="{25708F5D-5B3C-03AF-0D07-3A0DC8EBC1B3}"/>
          </ac:spMkLst>
        </pc:spChg>
        <pc:spChg chg="mod topLvl">
          <ac:chgData name="Gao, Yimin (yg9bq)" userId="754f70a3-2a49-40ec-b390-905ba3746714" providerId="ADAL" clId="{BBCB56C4-F3A7-499B-B2A2-593274C5B855}" dt="2024-11-07T01:31:21.434" v="2135" actId="207"/>
          <ac:spMkLst>
            <pc:docMk/>
            <pc:sldMk cId="17548648" sldId="257"/>
            <ac:spMk id="29" creationId="{A2C38E39-4371-AFE9-24D7-26F1872D6D70}"/>
          </ac:spMkLst>
        </pc:spChg>
        <pc:spChg chg="mod topLvl">
          <ac:chgData name="Gao, Yimin (yg9bq)" userId="754f70a3-2a49-40ec-b390-905ba3746714" providerId="ADAL" clId="{BBCB56C4-F3A7-499B-B2A2-593274C5B855}" dt="2024-11-07T01:31:21.434" v="2135" actId="207"/>
          <ac:spMkLst>
            <pc:docMk/>
            <pc:sldMk cId="17548648" sldId="257"/>
            <ac:spMk id="30" creationId="{BE753EEC-7D1A-D7AC-9CBE-F69301DF85A0}"/>
          </ac:spMkLst>
        </pc:spChg>
        <pc:spChg chg="mod topLvl">
          <ac:chgData name="Gao, Yimin (yg9bq)" userId="754f70a3-2a49-40ec-b390-905ba3746714" providerId="ADAL" clId="{BBCB56C4-F3A7-499B-B2A2-593274C5B855}" dt="2024-11-07T01:31:30.970" v="2136" actId="165"/>
          <ac:spMkLst>
            <pc:docMk/>
            <pc:sldMk cId="17548648" sldId="257"/>
            <ac:spMk id="32" creationId="{9CC693B4-BCD0-4F0A-921A-158B119EEDB0}"/>
          </ac:spMkLst>
        </pc:spChg>
        <pc:spChg chg="mod topLvl">
          <ac:chgData name="Gao, Yimin (yg9bq)" userId="754f70a3-2a49-40ec-b390-905ba3746714" providerId="ADAL" clId="{BBCB56C4-F3A7-499B-B2A2-593274C5B855}" dt="2024-11-07T01:31:38.257" v="2137" actId="207"/>
          <ac:spMkLst>
            <pc:docMk/>
            <pc:sldMk cId="17548648" sldId="257"/>
            <ac:spMk id="33" creationId="{821A2229-1058-277E-0960-3D1C7514A263}"/>
          </ac:spMkLst>
        </pc:spChg>
        <pc:spChg chg="mod topLvl">
          <ac:chgData name="Gao, Yimin (yg9bq)" userId="754f70a3-2a49-40ec-b390-905ba3746714" providerId="ADAL" clId="{BBCB56C4-F3A7-499B-B2A2-593274C5B855}" dt="2024-11-07T01:31:38.257" v="2137" actId="207"/>
          <ac:spMkLst>
            <pc:docMk/>
            <pc:sldMk cId="17548648" sldId="257"/>
            <ac:spMk id="34" creationId="{8AEA4163-090E-5261-4F08-69529A3A2B17}"/>
          </ac:spMkLst>
        </pc:spChg>
        <pc:spChg chg="mod topLvl">
          <ac:chgData name="Gao, Yimin (yg9bq)" userId="754f70a3-2a49-40ec-b390-905ba3746714" providerId="ADAL" clId="{BBCB56C4-F3A7-499B-B2A2-593274C5B855}" dt="2024-11-07T01:32:10.337" v="2140" actId="207"/>
          <ac:spMkLst>
            <pc:docMk/>
            <pc:sldMk cId="17548648" sldId="257"/>
            <ac:spMk id="35" creationId="{D1789C26-49C5-435E-758F-D73B8829940F}"/>
          </ac:spMkLst>
        </pc:spChg>
        <pc:spChg chg="mod topLvl">
          <ac:chgData name="Gao, Yimin (yg9bq)" userId="754f70a3-2a49-40ec-b390-905ba3746714" providerId="ADAL" clId="{BBCB56C4-F3A7-499B-B2A2-593274C5B855}" dt="2024-11-07T01:32:10.337" v="2140" actId="207"/>
          <ac:spMkLst>
            <pc:docMk/>
            <pc:sldMk cId="17548648" sldId="257"/>
            <ac:spMk id="36" creationId="{94429DD9-59E3-4433-8AC3-7AE1500D6CA9}"/>
          </ac:spMkLst>
        </pc:spChg>
        <pc:spChg chg="mod topLvl">
          <ac:chgData name="Gao, Yimin (yg9bq)" userId="754f70a3-2a49-40ec-b390-905ba3746714" providerId="ADAL" clId="{BBCB56C4-F3A7-499B-B2A2-593274C5B855}" dt="2024-11-07T01:32:10.337" v="2140" actId="207"/>
          <ac:spMkLst>
            <pc:docMk/>
            <pc:sldMk cId="17548648" sldId="257"/>
            <ac:spMk id="37" creationId="{65C39F56-5B2A-C1D7-7DA2-6FAE55A4B01E}"/>
          </ac:spMkLst>
        </pc:spChg>
        <pc:spChg chg="mod topLvl">
          <ac:chgData name="Gao, Yimin (yg9bq)" userId="754f70a3-2a49-40ec-b390-905ba3746714" providerId="ADAL" clId="{BBCB56C4-F3A7-499B-B2A2-593274C5B855}" dt="2024-11-07T01:32:10.337" v="2140" actId="207"/>
          <ac:spMkLst>
            <pc:docMk/>
            <pc:sldMk cId="17548648" sldId="257"/>
            <ac:spMk id="38" creationId="{3257C2EA-A0DD-1739-C384-B23230DF3495}"/>
          </ac:spMkLst>
        </pc:spChg>
        <pc:spChg chg="mod topLvl">
          <ac:chgData name="Gao, Yimin (yg9bq)" userId="754f70a3-2a49-40ec-b390-905ba3746714" providerId="ADAL" clId="{BBCB56C4-F3A7-499B-B2A2-593274C5B855}" dt="2024-11-07T01:32:10.337" v="2140" actId="207"/>
          <ac:spMkLst>
            <pc:docMk/>
            <pc:sldMk cId="17548648" sldId="257"/>
            <ac:spMk id="39" creationId="{8B18CBF8-C1D6-F6A9-C344-74A264584B54}"/>
          </ac:spMkLst>
        </pc:spChg>
        <pc:spChg chg="mod topLvl">
          <ac:chgData name="Gao, Yimin (yg9bq)" userId="754f70a3-2a49-40ec-b390-905ba3746714" providerId="ADAL" clId="{BBCB56C4-F3A7-499B-B2A2-593274C5B855}" dt="2024-11-07T01:38:47.121" v="2225" actId="20577"/>
          <ac:spMkLst>
            <pc:docMk/>
            <pc:sldMk cId="17548648" sldId="257"/>
            <ac:spMk id="40" creationId="{F86F7CFD-A6E9-83D5-935A-638BAF17614D}"/>
          </ac:spMkLst>
        </pc:spChg>
        <pc:spChg chg="mod topLvl">
          <ac:chgData name="Gao, Yimin (yg9bq)" userId="754f70a3-2a49-40ec-b390-905ba3746714" providerId="ADAL" clId="{BBCB56C4-F3A7-499B-B2A2-593274C5B855}" dt="2024-11-07T01:38:52.421" v="2230" actId="14100"/>
          <ac:spMkLst>
            <pc:docMk/>
            <pc:sldMk cId="17548648" sldId="257"/>
            <ac:spMk id="41" creationId="{54C80B43-16FB-9217-25CD-118B21F3F9F6}"/>
          </ac:spMkLst>
        </pc:spChg>
        <pc:spChg chg="mod topLvl">
          <ac:chgData name="Gao, Yimin (yg9bq)" userId="754f70a3-2a49-40ec-b390-905ba3746714" providerId="ADAL" clId="{BBCB56C4-F3A7-499B-B2A2-593274C5B855}" dt="2024-11-07T01:39:05.686" v="2245" actId="20577"/>
          <ac:spMkLst>
            <pc:docMk/>
            <pc:sldMk cId="17548648" sldId="257"/>
            <ac:spMk id="42" creationId="{29193071-5899-9C2F-563B-376D0BA885FC}"/>
          </ac:spMkLst>
        </pc:spChg>
        <pc:spChg chg="add mod">
          <ac:chgData name="Gao, Yimin (yg9bq)" userId="754f70a3-2a49-40ec-b390-905ba3746714" providerId="ADAL" clId="{BBCB56C4-F3A7-499B-B2A2-593274C5B855}" dt="2024-11-07T01:25:21.880" v="2040" actId="1037"/>
          <ac:spMkLst>
            <pc:docMk/>
            <pc:sldMk cId="17548648" sldId="257"/>
            <ac:spMk id="48" creationId="{C37179DC-87D3-8809-9167-AB2DD20961B5}"/>
          </ac:spMkLst>
        </pc:spChg>
        <pc:grpChg chg="del mod topLvl">
          <ac:chgData name="Gao, Yimin (yg9bq)" userId="754f70a3-2a49-40ec-b390-905ba3746714" providerId="ADAL" clId="{BBCB56C4-F3A7-499B-B2A2-593274C5B855}" dt="2024-11-07T01:32:16.571" v="2143" actId="165"/>
          <ac:grpSpMkLst>
            <pc:docMk/>
            <pc:sldMk cId="17548648" sldId="257"/>
            <ac:grpSpMk id="20" creationId="{20427C93-DEA5-D401-E7F6-48C8A683581A}"/>
          </ac:grpSpMkLst>
        </pc:grpChg>
        <pc:grpChg chg="del mod topLvl">
          <ac:chgData name="Gao, Yimin (yg9bq)" userId="754f70a3-2a49-40ec-b390-905ba3746714" providerId="ADAL" clId="{BBCB56C4-F3A7-499B-B2A2-593274C5B855}" dt="2024-11-07T01:31:03.907" v="2134" actId="165"/>
          <ac:grpSpMkLst>
            <pc:docMk/>
            <pc:sldMk cId="17548648" sldId="257"/>
            <ac:grpSpMk id="22" creationId="{6C70F7B8-509A-AD88-9FF7-3994418B577C}"/>
          </ac:grpSpMkLst>
        </pc:grpChg>
        <pc:grpChg chg="del mod topLvl">
          <ac:chgData name="Gao, Yimin (yg9bq)" userId="754f70a3-2a49-40ec-b390-905ba3746714" providerId="ADAL" clId="{BBCB56C4-F3A7-499B-B2A2-593274C5B855}" dt="2024-11-07T01:31:30.970" v="2136" actId="165"/>
          <ac:grpSpMkLst>
            <pc:docMk/>
            <pc:sldMk cId="17548648" sldId="257"/>
            <ac:grpSpMk id="31" creationId="{BDD7F263-8077-1DCF-F1E5-6A18B27CE5C0}"/>
          </ac:grpSpMkLst>
        </pc:grpChg>
        <pc:grpChg chg="add del mod">
          <ac:chgData name="Gao, Yimin (yg9bq)" userId="754f70a3-2a49-40ec-b390-905ba3746714" providerId="ADAL" clId="{BBCB56C4-F3A7-499B-B2A2-593274C5B855}" dt="2024-11-07T01:30:58.056" v="2133" actId="165"/>
          <ac:grpSpMkLst>
            <pc:docMk/>
            <pc:sldMk cId="17548648" sldId="257"/>
            <ac:grpSpMk id="46" creationId="{883895BE-FC88-AA46-998E-4A77E0BC2CF5}"/>
          </ac:grpSpMkLst>
        </pc:grpChg>
        <pc:picChg chg="add mod">
          <ac:chgData name="Gao, Yimin (yg9bq)" userId="754f70a3-2a49-40ec-b390-905ba3746714" providerId="ADAL" clId="{BBCB56C4-F3A7-499B-B2A2-593274C5B855}" dt="2024-11-07T01:25:21.880" v="2040" actId="1037"/>
          <ac:picMkLst>
            <pc:docMk/>
            <pc:sldMk cId="17548648" sldId="257"/>
            <ac:picMk id="4" creationId="{6FDD1224-5009-DC2C-E287-A2B9D76ED349}"/>
          </ac:picMkLst>
        </pc:picChg>
        <pc:picChg chg="del">
          <ac:chgData name="Gao, Yimin (yg9bq)" userId="754f70a3-2a49-40ec-b390-905ba3746714" providerId="ADAL" clId="{BBCB56C4-F3A7-499B-B2A2-593274C5B855}" dt="2024-11-07T01:21:03.214" v="1895" actId="478"/>
          <ac:picMkLst>
            <pc:docMk/>
            <pc:sldMk cId="17548648" sldId="257"/>
            <ac:picMk id="7" creationId="{C136ECC8-608B-C104-0F41-56796BED006E}"/>
          </ac:picMkLst>
        </pc:picChg>
        <pc:picChg chg="add mod">
          <ac:chgData name="Gao, Yimin (yg9bq)" userId="754f70a3-2a49-40ec-b390-905ba3746714" providerId="ADAL" clId="{BBCB56C4-F3A7-499B-B2A2-593274C5B855}" dt="2024-11-07T01:36:56.985" v="2210" actId="1076"/>
          <ac:picMkLst>
            <pc:docMk/>
            <pc:sldMk cId="17548648" sldId="257"/>
            <ac:picMk id="9" creationId="{82FFB0EA-3DD3-2F7B-C09D-49193254056F}"/>
          </ac:picMkLst>
        </pc:picChg>
        <pc:picChg chg="del mod">
          <ac:chgData name="Gao, Yimin (yg9bq)" userId="754f70a3-2a49-40ec-b390-905ba3746714" providerId="ADAL" clId="{BBCB56C4-F3A7-499B-B2A2-593274C5B855}" dt="2024-11-06T18:54:12.191" v="46" actId="478"/>
          <ac:picMkLst>
            <pc:docMk/>
            <pc:sldMk cId="17548648" sldId="257"/>
            <ac:picMk id="19" creationId="{63C1D61C-8E11-E027-DA45-D02D3DC5E679}"/>
          </ac:picMkLst>
        </pc:picChg>
        <pc:picChg chg="add mod topLvl modCrop">
          <ac:chgData name="Gao, Yimin (yg9bq)" userId="754f70a3-2a49-40ec-b390-905ba3746714" providerId="ADAL" clId="{BBCB56C4-F3A7-499B-B2A2-593274C5B855}" dt="2024-11-07T01:30:58.056" v="2133" actId="165"/>
          <ac:picMkLst>
            <pc:docMk/>
            <pc:sldMk cId="17548648" sldId="257"/>
            <ac:picMk id="43" creationId="{B7F784A8-1AEF-F135-8619-3403AEDB6D66}"/>
          </ac:picMkLst>
        </pc:picChg>
        <pc:picChg chg="add del mod">
          <ac:chgData name="Gao, Yimin (yg9bq)" userId="754f70a3-2a49-40ec-b390-905ba3746714" providerId="ADAL" clId="{BBCB56C4-F3A7-499B-B2A2-593274C5B855}" dt="2024-11-07T01:16:29.990" v="1797" actId="21"/>
          <ac:picMkLst>
            <pc:docMk/>
            <pc:sldMk cId="17548648" sldId="257"/>
            <ac:picMk id="45" creationId="{6FDD1224-5009-DC2C-E287-A2B9D76ED349}"/>
          </ac:picMkLst>
        </pc:picChg>
        <pc:picChg chg="mod">
          <ac:chgData name="Gao, Yimin (yg9bq)" userId="754f70a3-2a49-40ec-b390-905ba3746714" providerId="ADAL" clId="{BBCB56C4-F3A7-499B-B2A2-593274C5B855}" dt="2024-11-07T01:25:01.084" v="2013" actId="1076"/>
          <ac:picMkLst>
            <pc:docMk/>
            <pc:sldMk cId="17548648" sldId="257"/>
            <ac:picMk id="2052" creationId="{CCD199FA-FC38-75BF-C026-EFEFC187984C}"/>
          </ac:picMkLst>
        </pc:picChg>
      </pc:sldChg>
      <pc:sldChg chg="addSp delSp modSp mod">
        <pc:chgData name="Gao, Yimin (yg9bq)" userId="754f70a3-2a49-40ec-b390-905ba3746714" providerId="ADAL" clId="{BBCB56C4-F3A7-499B-B2A2-593274C5B855}" dt="2024-11-26T19:45:08.458" v="2896" actId="20577"/>
        <pc:sldMkLst>
          <pc:docMk/>
          <pc:sldMk cId="2152700935" sldId="258"/>
        </pc:sldMkLst>
        <pc:spChg chg="mod">
          <ac:chgData name="Gao, Yimin (yg9bq)" userId="754f70a3-2a49-40ec-b390-905ba3746714" providerId="ADAL" clId="{BBCB56C4-F3A7-499B-B2A2-593274C5B855}" dt="2024-11-06T19:34:02.328" v="1094" actId="20577"/>
          <ac:spMkLst>
            <pc:docMk/>
            <pc:sldMk cId="2152700935" sldId="258"/>
            <ac:spMk id="2" creationId="{644CDA54-68A0-936A-1D0A-48F0FA64BC11}"/>
          </ac:spMkLst>
        </pc:spChg>
        <pc:spChg chg="add del mod">
          <ac:chgData name="Gao, Yimin (yg9bq)" userId="754f70a3-2a49-40ec-b390-905ba3746714" providerId="ADAL" clId="{BBCB56C4-F3A7-499B-B2A2-593274C5B855}" dt="2024-11-07T01:29:03.355" v="2126" actId="478"/>
          <ac:spMkLst>
            <pc:docMk/>
            <pc:sldMk cId="2152700935" sldId="258"/>
            <ac:spMk id="3" creationId="{25CB579F-E402-FADF-4272-2E15C7624132}"/>
          </ac:spMkLst>
        </pc:spChg>
        <pc:spChg chg="add del">
          <ac:chgData name="Gao, Yimin (yg9bq)" userId="754f70a3-2a49-40ec-b390-905ba3746714" providerId="ADAL" clId="{BBCB56C4-F3A7-499B-B2A2-593274C5B855}" dt="2024-11-06T19:18:42.987" v="105" actId="11529"/>
          <ac:spMkLst>
            <pc:docMk/>
            <pc:sldMk cId="2152700935" sldId="258"/>
            <ac:spMk id="4" creationId="{D099B58A-1E17-9C3B-27FC-CED78479EB7B}"/>
          </ac:spMkLst>
        </pc:spChg>
        <pc:spChg chg="add del mod">
          <ac:chgData name="Gao, Yimin (yg9bq)" userId="754f70a3-2a49-40ec-b390-905ba3746714" providerId="ADAL" clId="{BBCB56C4-F3A7-499B-B2A2-593274C5B855}" dt="2024-11-07T01:29:01.840" v="2125" actId="478"/>
          <ac:spMkLst>
            <pc:docMk/>
            <pc:sldMk cId="2152700935" sldId="258"/>
            <ac:spMk id="5" creationId="{A9F9334A-2797-FE31-0C5D-1D7F39DF6ECF}"/>
          </ac:spMkLst>
        </pc:spChg>
        <pc:spChg chg="add mod">
          <ac:chgData name="Gao, Yimin (yg9bq)" userId="754f70a3-2a49-40ec-b390-905ba3746714" providerId="ADAL" clId="{BBCB56C4-F3A7-499B-B2A2-593274C5B855}" dt="2024-11-06T19:18:48.310" v="106" actId="767"/>
          <ac:spMkLst>
            <pc:docMk/>
            <pc:sldMk cId="2152700935" sldId="258"/>
            <ac:spMk id="5" creationId="{CD5CD781-1F29-E51D-E79A-CF1E5B74AEA4}"/>
          </ac:spMkLst>
        </pc:spChg>
        <pc:spChg chg="add mod">
          <ac:chgData name="Gao, Yimin (yg9bq)" userId="754f70a3-2a49-40ec-b390-905ba3746714" providerId="ADAL" clId="{BBCB56C4-F3A7-499B-B2A2-593274C5B855}" dt="2024-11-26T19:45:08.458" v="2896" actId="20577"/>
          <ac:spMkLst>
            <pc:docMk/>
            <pc:sldMk cId="2152700935" sldId="258"/>
            <ac:spMk id="6" creationId="{9D67C640-EEE7-040E-B626-0A390BCF2BFF}"/>
          </ac:spMkLst>
        </pc:spChg>
        <pc:spChg chg="add del mod">
          <ac:chgData name="Gao, Yimin (yg9bq)" userId="754f70a3-2a49-40ec-b390-905ba3746714" providerId="ADAL" clId="{BBCB56C4-F3A7-499B-B2A2-593274C5B855}" dt="2024-11-07T01:29:04.813" v="2127" actId="478"/>
          <ac:spMkLst>
            <pc:docMk/>
            <pc:sldMk cId="2152700935" sldId="258"/>
            <ac:spMk id="8" creationId="{D83B725A-00AC-27EC-4102-98B4612EF722}"/>
          </ac:spMkLst>
        </pc:spChg>
        <pc:graphicFrameChg chg="add del mod modGraphic">
          <ac:chgData name="Gao, Yimin (yg9bq)" userId="754f70a3-2a49-40ec-b390-905ba3746714" providerId="ADAL" clId="{BBCB56C4-F3A7-499B-B2A2-593274C5B855}" dt="2024-11-07T02:00:48.566" v="2462" actId="3680"/>
          <ac:graphicFrameMkLst>
            <pc:docMk/>
            <pc:sldMk cId="2152700935" sldId="258"/>
            <ac:graphicFrameMk id="9" creationId="{15AE4426-E899-77D4-A99F-6A3E34C05725}"/>
          </ac:graphicFrameMkLst>
        </pc:graphicFrameChg>
        <pc:graphicFrameChg chg="add mod modGraphic">
          <ac:chgData name="Gao, Yimin (yg9bq)" userId="754f70a3-2a49-40ec-b390-905ba3746714" providerId="ADAL" clId="{BBCB56C4-F3A7-499B-B2A2-593274C5B855}" dt="2024-11-19T03:37:31.419" v="2781" actId="20577"/>
          <ac:graphicFrameMkLst>
            <pc:docMk/>
            <pc:sldMk cId="2152700935" sldId="258"/>
            <ac:graphicFrameMk id="10" creationId="{A8D5B708-892F-4864-E77B-43BEF9A2E8D6}"/>
          </ac:graphicFrameMkLst>
        </pc:graphicFrameChg>
      </pc:sldChg>
      <pc:sldChg chg="addSp delSp modSp mod">
        <pc:chgData name="Gao, Yimin (yg9bq)" userId="754f70a3-2a49-40ec-b390-905ba3746714" providerId="ADAL" clId="{BBCB56C4-F3A7-499B-B2A2-593274C5B855}" dt="2024-11-07T02:08:12.854" v="2642" actId="120"/>
        <pc:sldMkLst>
          <pc:docMk/>
          <pc:sldMk cId="254897249" sldId="259"/>
        </pc:sldMkLst>
        <pc:spChg chg="mod">
          <ac:chgData name="Gao, Yimin (yg9bq)" userId="754f70a3-2a49-40ec-b390-905ba3746714" providerId="ADAL" clId="{BBCB56C4-F3A7-499B-B2A2-593274C5B855}" dt="2024-11-07T01:59:16.029" v="2386" actId="20577"/>
          <ac:spMkLst>
            <pc:docMk/>
            <pc:sldMk cId="254897249" sldId="259"/>
            <ac:spMk id="2" creationId="{80B07562-90C2-5B48-2C64-878058931E97}"/>
          </ac:spMkLst>
        </pc:spChg>
        <pc:spChg chg="add del mod">
          <ac:chgData name="Gao, Yimin (yg9bq)" userId="754f70a3-2a49-40ec-b390-905ba3746714" providerId="ADAL" clId="{BBCB56C4-F3A7-499B-B2A2-593274C5B855}" dt="2024-11-07T01:18:07.129" v="1837" actId="478"/>
          <ac:spMkLst>
            <pc:docMk/>
            <pc:sldMk cId="254897249" sldId="259"/>
            <ac:spMk id="3" creationId="{68F74FBD-4F5C-B3CB-4415-1B4C711F7438}"/>
          </ac:spMkLst>
        </pc:spChg>
        <pc:spChg chg="add del mod">
          <ac:chgData name="Gao, Yimin (yg9bq)" userId="754f70a3-2a49-40ec-b390-905ba3746714" providerId="ADAL" clId="{BBCB56C4-F3A7-499B-B2A2-593274C5B855}" dt="2024-11-06T22:55:34.978" v="1463" actId="21"/>
          <ac:spMkLst>
            <pc:docMk/>
            <pc:sldMk cId="254897249" sldId="259"/>
            <ac:spMk id="5" creationId="{3866F981-4AB7-2ED5-0318-860DE1389DDD}"/>
          </ac:spMkLst>
        </pc:spChg>
        <pc:spChg chg="add del mod">
          <ac:chgData name="Gao, Yimin (yg9bq)" userId="754f70a3-2a49-40ec-b390-905ba3746714" providerId="ADAL" clId="{BBCB56C4-F3A7-499B-B2A2-593274C5B855}" dt="2024-11-07T01:18:12.385" v="1840" actId="478"/>
          <ac:spMkLst>
            <pc:docMk/>
            <pc:sldMk cId="254897249" sldId="259"/>
            <ac:spMk id="8" creationId="{FDE11B67-DFFC-CFE8-C291-CB36CC7F9265}"/>
          </ac:spMkLst>
        </pc:spChg>
        <pc:graphicFrameChg chg="add mod modGraphic">
          <ac:chgData name="Gao, Yimin (yg9bq)" userId="754f70a3-2a49-40ec-b390-905ba3746714" providerId="ADAL" clId="{BBCB56C4-F3A7-499B-B2A2-593274C5B855}" dt="2024-11-07T02:08:12.854" v="2642" actId="120"/>
          <ac:graphicFrameMkLst>
            <pc:docMk/>
            <pc:sldMk cId="254897249" sldId="259"/>
            <ac:graphicFrameMk id="6" creationId="{A5149A2F-2E38-FA4C-D94B-6BBEB81A98D4}"/>
          </ac:graphicFrameMkLst>
        </pc:graphicFrameChg>
      </pc:sldChg>
      <pc:sldChg chg="delSp modSp new mod">
        <pc:chgData name="Gao, Yimin (yg9bq)" userId="754f70a3-2a49-40ec-b390-905ba3746714" providerId="ADAL" clId="{BBCB56C4-F3A7-499B-B2A2-593274C5B855}" dt="2024-11-07T01:49:40.811" v="2287" actId="1076"/>
        <pc:sldMkLst>
          <pc:docMk/>
          <pc:sldMk cId="1073568709" sldId="260"/>
        </pc:sldMkLst>
        <pc:spChg chg="mod">
          <ac:chgData name="Gao, Yimin (yg9bq)" userId="754f70a3-2a49-40ec-b390-905ba3746714" providerId="ADAL" clId="{BBCB56C4-F3A7-499B-B2A2-593274C5B855}" dt="2024-11-07T01:49:40.811" v="2287" actId="1076"/>
          <ac:spMkLst>
            <pc:docMk/>
            <pc:sldMk cId="1073568709" sldId="260"/>
            <ac:spMk id="2" creationId="{14C15ED8-F789-2AD4-2B9A-46E3C4EBE7DD}"/>
          </ac:spMkLst>
        </pc:spChg>
        <pc:spChg chg="del">
          <ac:chgData name="Gao, Yimin (yg9bq)" userId="754f70a3-2a49-40ec-b390-905ba3746714" providerId="ADAL" clId="{BBCB56C4-F3A7-499B-B2A2-593274C5B855}" dt="2024-11-07T01:49:37.960" v="2286" actId="478"/>
          <ac:spMkLst>
            <pc:docMk/>
            <pc:sldMk cId="1073568709" sldId="260"/>
            <ac:spMk id="3" creationId="{49F33157-700F-35F2-B65D-B554EE376A8A}"/>
          </ac:spMkLst>
        </pc:spChg>
      </pc:sldChg>
      <pc:sldChg chg="addSp modSp new mod">
        <pc:chgData name="Gao, Yimin (yg9bq)" userId="754f70a3-2a49-40ec-b390-905ba3746714" providerId="ADAL" clId="{BBCB56C4-F3A7-499B-B2A2-593274C5B855}" dt="2024-11-20T00:03:34.005" v="2894" actId="207"/>
        <pc:sldMkLst>
          <pc:docMk/>
          <pc:sldMk cId="2855962985" sldId="260"/>
        </pc:sldMkLst>
        <pc:spChg chg="mod">
          <ac:chgData name="Gao, Yimin (yg9bq)" userId="754f70a3-2a49-40ec-b390-905ba3746714" providerId="ADAL" clId="{BBCB56C4-F3A7-499B-B2A2-593274C5B855}" dt="2024-11-20T00:02:59.879" v="2893" actId="20577"/>
          <ac:spMkLst>
            <pc:docMk/>
            <pc:sldMk cId="2855962985" sldId="260"/>
            <ac:spMk id="2" creationId="{01E7C14C-2E2B-4C7C-EF65-34C5AA14E2D0}"/>
          </ac:spMkLst>
        </pc:spChg>
        <pc:graphicFrameChg chg="add mod modGraphic">
          <ac:chgData name="Gao, Yimin (yg9bq)" userId="754f70a3-2a49-40ec-b390-905ba3746714" providerId="ADAL" clId="{BBCB56C4-F3A7-499B-B2A2-593274C5B855}" dt="2024-11-20T00:03:34.005" v="2894" actId="207"/>
          <ac:graphicFrameMkLst>
            <pc:docMk/>
            <pc:sldMk cId="2855962985" sldId="260"/>
            <ac:graphicFrameMk id="4" creationId="{AE99A7CA-AA76-4C15-717A-4E1748875825}"/>
          </ac:graphicFrameMkLst>
        </pc:graphicFrameChg>
        <pc:picChg chg="add mod">
          <ac:chgData name="Gao, Yimin (yg9bq)" userId="754f70a3-2a49-40ec-b390-905ba3746714" providerId="ADAL" clId="{BBCB56C4-F3A7-499B-B2A2-593274C5B855}" dt="2024-11-19T23:51:33.635" v="2851" actId="1076"/>
          <ac:picMkLst>
            <pc:docMk/>
            <pc:sldMk cId="2855962985" sldId="260"/>
            <ac:picMk id="6" creationId="{D34060D2-BFBA-FFFA-A02F-7C75724EA675}"/>
          </ac:picMkLst>
        </pc:picChg>
      </pc:sldChg>
      <pc:sldChg chg="delSp modSp add mod">
        <pc:chgData name="Gao, Yimin (yg9bq)" userId="754f70a3-2a49-40ec-b390-905ba3746714" providerId="ADAL" clId="{BBCB56C4-F3A7-499B-B2A2-593274C5B855}" dt="2024-11-26T23:21:10.322" v="3052" actId="20577"/>
        <pc:sldMkLst>
          <pc:docMk/>
          <pc:sldMk cId="1254887710" sldId="261"/>
        </pc:sldMkLst>
        <pc:spChg chg="del">
          <ac:chgData name="Gao, Yimin (yg9bq)" userId="754f70a3-2a49-40ec-b390-905ba3746714" providerId="ADAL" clId="{BBCB56C4-F3A7-499B-B2A2-593274C5B855}" dt="2024-11-26T22:21:13.739" v="2898" actId="478"/>
          <ac:spMkLst>
            <pc:docMk/>
            <pc:sldMk cId="1254887710" sldId="261"/>
            <ac:spMk id="3" creationId="{705A786D-451C-EEF3-32A2-6188870DF138}"/>
          </ac:spMkLst>
        </pc:spChg>
        <pc:graphicFrameChg chg="mod modGraphic">
          <ac:chgData name="Gao, Yimin (yg9bq)" userId="754f70a3-2a49-40ec-b390-905ba3746714" providerId="ADAL" clId="{BBCB56C4-F3A7-499B-B2A2-593274C5B855}" dt="2024-11-26T23:21:10.322" v="3052" actId="20577"/>
          <ac:graphicFrameMkLst>
            <pc:docMk/>
            <pc:sldMk cId="1254887710" sldId="261"/>
            <ac:graphicFrameMk id="4" creationId="{93163E98-95B0-B1B4-D798-72DD75382F93}"/>
          </ac:graphicFrameMkLst>
        </pc:graphicFrameChg>
        <pc:picChg chg="del">
          <ac:chgData name="Gao, Yimin (yg9bq)" userId="754f70a3-2a49-40ec-b390-905ba3746714" providerId="ADAL" clId="{BBCB56C4-F3A7-499B-B2A2-593274C5B855}" dt="2024-11-26T22:21:14.396" v="2899" actId="478"/>
          <ac:picMkLst>
            <pc:docMk/>
            <pc:sldMk cId="1254887710" sldId="261"/>
            <ac:picMk id="6" creationId="{F88D7062-DF57-0CB0-4D7C-DC0E34652855}"/>
          </ac:picMkLst>
        </pc:picChg>
      </pc:sldChg>
      <pc:sldChg chg="new del">
        <pc:chgData name="Gao, Yimin (yg9bq)" userId="754f70a3-2a49-40ec-b390-905ba3746714" providerId="ADAL" clId="{BBCB56C4-F3A7-499B-B2A2-593274C5B855}" dt="2024-11-07T01:59:19.237" v="2388" actId="680"/>
        <pc:sldMkLst>
          <pc:docMk/>
          <pc:sldMk cId="2928861223" sldId="261"/>
        </pc:sldMkLst>
      </pc:sldChg>
    </pc:docChg>
  </pc:docChgLst>
  <pc:docChgLst>
    <pc:chgData name="Gao, Yimin (yg9bq)" userId="754f70a3-2a49-40ec-b390-905ba3746714" providerId="ADAL" clId="{B08B0A01-FC52-4B62-9226-DDA80436BCA0}"/>
    <pc:docChg chg="undo redo custSel addSld delSld modSld sldOrd">
      <pc:chgData name="Gao, Yimin (yg9bq)" userId="754f70a3-2a49-40ec-b390-905ba3746714" providerId="ADAL" clId="{B08B0A01-FC52-4B62-9226-DDA80436BCA0}" dt="2024-12-05T04:51:47.245" v="2159" actId="1076"/>
      <pc:docMkLst>
        <pc:docMk/>
      </pc:docMkLst>
      <pc:sldChg chg="addSp modSp mod modAnim modNotesTx">
        <pc:chgData name="Gao, Yimin (yg9bq)" userId="754f70a3-2a49-40ec-b390-905ba3746714" providerId="ADAL" clId="{B08B0A01-FC52-4B62-9226-DDA80436BCA0}" dt="2024-12-05T03:40:29.968" v="1267" actId="20577"/>
        <pc:sldMkLst>
          <pc:docMk/>
          <pc:sldMk cId="2557411889" sldId="257"/>
        </pc:sldMkLst>
        <pc:spChg chg="mod">
          <ac:chgData name="Gao, Yimin (yg9bq)" userId="754f70a3-2a49-40ec-b390-905ba3746714" providerId="ADAL" clId="{B08B0A01-FC52-4B62-9226-DDA80436BCA0}" dt="2024-12-05T03:27:22.896" v="960" actId="20577"/>
          <ac:spMkLst>
            <pc:docMk/>
            <pc:sldMk cId="2557411889" sldId="257"/>
            <ac:spMk id="2" creationId="{78110F51-1C00-8D13-30E7-9CE96F81412D}"/>
          </ac:spMkLst>
        </pc:spChg>
        <pc:spChg chg="mod">
          <ac:chgData name="Gao, Yimin (yg9bq)" userId="754f70a3-2a49-40ec-b390-905ba3746714" providerId="ADAL" clId="{B08B0A01-FC52-4B62-9226-DDA80436BCA0}" dt="2024-12-05T03:40:29.968" v="1267" actId="20577"/>
          <ac:spMkLst>
            <pc:docMk/>
            <pc:sldMk cId="2557411889" sldId="257"/>
            <ac:spMk id="3" creationId="{7C488BA9-3BAD-2B52-E5B5-FCF50702FE09}"/>
          </ac:spMkLst>
        </pc:spChg>
        <pc:spChg chg="add mod">
          <ac:chgData name="Gao, Yimin (yg9bq)" userId="754f70a3-2a49-40ec-b390-905ba3746714" providerId="ADAL" clId="{B08B0A01-FC52-4B62-9226-DDA80436BCA0}" dt="2024-12-03T21:01:05.425" v="223" actId="1076"/>
          <ac:spMkLst>
            <pc:docMk/>
            <pc:sldMk cId="2557411889" sldId="257"/>
            <ac:spMk id="5" creationId="{38E5BF42-31DC-5DD3-EDCF-EA3690ABBB03}"/>
          </ac:spMkLst>
        </pc:spChg>
        <pc:spChg chg="add mod">
          <ac:chgData name="Gao, Yimin (yg9bq)" userId="754f70a3-2a49-40ec-b390-905ba3746714" providerId="ADAL" clId="{B08B0A01-FC52-4B62-9226-DDA80436BCA0}" dt="2024-12-05T03:30:53.531" v="1011" actId="1076"/>
          <ac:spMkLst>
            <pc:docMk/>
            <pc:sldMk cId="2557411889" sldId="257"/>
            <ac:spMk id="9" creationId="{5EA89A0B-4B51-2157-E2D0-8C2D33BD0146}"/>
          </ac:spMkLst>
        </pc:spChg>
      </pc:sldChg>
      <pc:sldChg chg="addSp modSp mod">
        <pc:chgData name="Gao, Yimin (yg9bq)" userId="754f70a3-2a49-40ec-b390-905ba3746714" providerId="ADAL" clId="{B08B0A01-FC52-4B62-9226-DDA80436BCA0}" dt="2024-12-05T04:36:08.297" v="1825"/>
        <pc:sldMkLst>
          <pc:docMk/>
          <pc:sldMk cId="2368790636" sldId="258"/>
        </pc:sldMkLst>
        <pc:spChg chg="mod">
          <ac:chgData name="Gao, Yimin (yg9bq)" userId="754f70a3-2a49-40ec-b390-905ba3746714" providerId="ADAL" clId="{B08B0A01-FC52-4B62-9226-DDA80436BCA0}" dt="2024-12-03T20:40:49.921" v="122" actId="1035"/>
          <ac:spMkLst>
            <pc:docMk/>
            <pc:sldMk cId="2368790636" sldId="258"/>
            <ac:spMk id="2" creationId="{CB5BBAE1-CEDC-A788-7708-AF28E7FCCBC9}"/>
          </ac:spMkLst>
        </pc:spChg>
        <pc:spChg chg="mod">
          <ac:chgData name="Gao, Yimin (yg9bq)" userId="754f70a3-2a49-40ec-b390-905ba3746714" providerId="ADAL" clId="{B08B0A01-FC52-4B62-9226-DDA80436BCA0}" dt="2024-12-05T04:33:53.697" v="1791" actId="1035"/>
          <ac:spMkLst>
            <pc:docMk/>
            <pc:sldMk cId="2368790636" sldId="258"/>
            <ac:spMk id="3" creationId="{169FA149-FC73-D562-6853-D9F2CCFD9AB2}"/>
          </ac:spMkLst>
        </pc:spChg>
        <pc:spChg chg="mod">
          <ac:chgData name="Gao, Yimin (yg9bq)" userId="754f70a3-2a49-40ec-b390-905ba3746714" providerId="ADAL" clId="{B08B0A01-FC52-4B62-9226-DDA80436BCA0}" dt="2024-12-05T04:33:53.697" v="1791" actId="1035"/>
          <ac:spMkLst>
            <pc:docMk/>
            <pc:sldMk cId="2368790636" sldId="258"/>
            <ac:spMk id="4" creationId="{7E32C6EE-DDB4-8E9D-D443-5D44438634A9}"/>
          </ac:spMkLst>
        </pc:spChg>
        <pc:spChg chg="mod">
          <ac:chgData name="Gao, Yimin (yg9bq)" userId="754f70a3-2a49-40ec-b390-905ba3746714" providerId="ADAL" clId="{B08B0A01-FC52-4B62-9226-DDA80436BCA0}" dt="2024-12-05T04:33:53.697" v="1791" actId="1035"/>
          <ac:spMkLst>
            <pc:docMk/>
            <pc:sldMk cId="2368790636" sldId="258"/>
            <ac:spMk id="5" creationId="{BC5A1FED-A2FD-549B-C2E9-D5748E1CF612}"/>
          </ac:spMkLst>
        </pc:spChg>
        <pc:spChg chg="mod">
          <ac:chgData name="Gao, Yimin (yg9bq)" userId="754f70a3-2a49-40ec-b390-905ba3746714" providerId="ADAL" clId="{B08B0A01-FC52-4B62-9226-DDA80436BCA0}" dt="2024-12-05T04:33:53.697" v="1791" actId="1035"/>
          <ac:spMkLst>
            <pc:docMk/>
            <pc:sldMk cId="2368790636" sldId="258"/>
            <ac:spMk id="7" creationId="{9E44E5C6-9AE9-50E8-D72A-BFE74F5E545C}"/>
          </ac:spMkLst>
        </pc:spChg>
        <pc:spChg chg="mod">
          <ac:chgData name="Gao, Yimin (yg9bq)" userId="754f70a3-2a49-40ec-b390-905ba3746714" providerId="ADAL" clId="{B08B0A01-FC52-4B62-9226-DDA80436BCA0}" dt="2024-12-05T04:35:48.900" v="1821" actId="20577"/>
          <ac:spMkLst>
            <pc:docMk/>
            <pc:sldMk cId="2368790636" sldId="258"/>
            <ac:spMk id="9" creationId="{0166B069-5A63-ED9F-A565-D6B91D9E8280}"/>
          </ac:spMkLst>
        </pc:spChg>
        <pc:spChg chg="mod">
          <ac:chgData name="Gao, Yimin (yg9bq)" userId="754f70a3-2a49-40ec-b390-905ba3746714" providerId="ADAL" clId="{B08B0A01-FC52-4B62-9226-DDA80436BCA0}" dt="2024-12-05T04:33:53.697" v="1791" actId="1035"/>
          <ac:spMkLst>
            <pc:docMk/>
            <pc:sldMk cId="2368790636" sldId="258"/>
            <ac:spMk id="12" creationId="{2C59963F-251D-B511-1A08-ADE19A0BDE36}"/>
          </ac:spMkLst>
        </pc:spChg>
        <pc:spChg chg="mod">
          <ac:chgData name="Gao, Yimin (yg9bq)" userId="754f70a3-2a49-40ec-b390-905ba3746714" providerId="ADAL" clId="{B08B0A01-FC52-4B62-9226-DDA80436BCA0}" dt="2024-12-05T04:33:53.697" v="1791" actId="1035"/>
          <ac:spMkLst>
            <pc:docMk/>
            <pc:sldMk cId="2368790636" sldId="258"/>
            <ac:spMk id="13" creationId="{A0C64361-461E-155D-3BA9-9171D55547A1}"/>
          </ac:spMkLst>
        </pc:spChg>
        <pc:picChg chg="mod">
          <ac:chgData name="Gao, Yimin (yg9bq)" userId="754f70a3-2a49-40ec-b390-905ba3746714" providerId="ADAL" clId="{B08B0A01-FC52-4B62-9226-DDA80436BCA0}" dt="2024-12-05T04:33:53.697" v="1791" actId="1035"/>
          <ac:picMkLst>
            <pc:docMk/>
            <pc:sldMk cId="2368790636" sldId="258"/>
            <ac:picMk id="1026" creationId="{71ADDC09-069B-6632-47F0-CAEAA7B25A5D}"/>
          </ac:picMkLst>
        </pc:picChg>
        <pc:picChg chg="mod">
          <ac:chgData name="Gao, Yimin (yg9bq)" userId="754f70a3-2a49-40ec-b390-905ba3746714" providerId="ADAL" clId="{B08B0A01-FC52-4B62-9226-DDA80436BCA0}" dt="2024-12-05T04:33:53.697" v="1791" actId="1035"/>
          <ac:picMkLst>
            <pc:docMk/>
            <pc:sldMk cId="2368790636" sldId="258"/>
            <ac:picMk id="1028" creationId="{0F351FBC-7172-64C5-F2EA-B1CC02021916}"/>
          </ac:picMkLst>
        </pc:picChg>
        <pc:picChg chg="mod">
          <ac:chgData name="Gao, Yimin (yg9bq)" userId="754f70a3-2a49-40ec-b390-905ba3746714" providerId="ADAL" clId="{B08B0A01-FC52-4B62-9226-DDA80436BCA0}" dt="2024-12-05T04:33:53.697" v="1791" actId="1035"/>
          <ac:picMkLst>
            <pc:docMk/>
            <pc:sldMk cId="2368790636" sldId="258"/>
            <ac:picMk id="1030" creationId="{7D189342-F959-3A49-6EE6-600EB3132725}"/>
          </ac:picMkLst>
        </pc:picChg>
        <pc:picChg chg="mod">
          <ac:chgData name="Gao, Yimin (yg9bq)" userId="754f70a3-2a49-40ec-b390-905ba3746714" providerId="ADAL" clId="{B08B0A01-FC52-4B62-9226-DDA80436BCA0}" dt="2024-12-05T04:33:53.697" v="1791" actId="1035"/>
          <ac:picMkLst>
            <pc:docMk/>
            <pc:sldMk cId="2368790636" sldId="258"/>
            <ac:picMk id="1032" creationId="{4CE76A88-C3BF-F0AC-4A4D-80D81CFB18DF}"/>
          </ac:picMkLst>
        </pc:picChg>
        <pc:cxnChg chg="add mod">
          <ac:chgData name="Gao, Yimin (yg9bq)" userId="754f70a3-2a49-40ec-b390-905ba3746714" providerId="ADAL" clId="{B08B0A01-FC52-4B62-9226-DDA80436BCA0}" dt="2024-12-05T04:36:06.630" v="1824" actId="1037"/>
          <ac:cxnSpMkLst>
            <pc:docMk/>
            <pc:sldMk cId="2368790636" sldId="258"/>
            <ac:cxnSpMk id="6" creationId="{D9A47736-1AA4-EE40-37BF-258D968D70D9}"/>
          </ac:cxnSpMkLst>
        </pc:cxnChg>
        <pc:cxnChg chg="add mod">
          <ac:chgData name="Gao, Yimin (yg9bq)" userId="754f70a3-2a49-40ec-b390-905ba3746714" providerId="ADAL" clId="{B08B0A01-FC52-4B62-9226-DDA80436BCA0}" dt="2024-12-05T04:36:08.297" v="1825"/>
          <ac:cxnSpMkLst>
            <pc:docMk/>
            <pc:sldMk cId="2368790636" sldId="258"/>
            <ac:cxnSpMk id="8" creationId="{23A02B2F-6C60-BE69-A45D-A7A1E756B3A9}"/>
          </ac:cxnSpMkLst>
        </pc:cxnChg>
      </pc:sldChg>
      <pc:sldChg chg="modSp add del mod modShow">
        <pc:chgData name="Gao, Yimin (yg9bq)" userId="754f70a3-2a49-40ec-b390-905ba3746714" providerId="ADAL" clId="{B08B0A01-FC52-4B62-9226-DDA80436BCA0}" dt="2024-12-03T21:05:46.386" v="263" actId="47"/>
        <pc:sldMkLst>
          <pc:docMk/>
          <pc:sldMk cId="208561992" sldId="259"/>
        </pc:sldMkLst>
        <pc:spChg chg="mod">
          <ac:chgData name="Gao, Yimin (yg9bq)" userId="754f70a3-2a49-40ec-b390-905ba3746714" providerId="ADAL" clId="{B08B0A01-FC52-4B62-9226-DDA80436BCA0}" dt="2024-12-03T20:37:28.176" v="91" actId="20577"/>
          <ac:spMkLst>
            <pc:docMk/>
            <pc:sldMk cId="208561992" sldId="259"/>
            <ac:spMk id="3" creationId="{DC290BE2-1594-960F-6AEC-695667BDDA60}"/>
          </ac:spMkLst>
        </pc:spChg>
      </pc:sldChg>
      <pc:sldChg chg="modSp del mod modShow">
        <pc:chgData name="Gao, Yimin (yg9bq)" userId="754f70a3-2a49-40ec-b390-905ba3746714" providerId="ADAL" clId="{B08B0A01-FC52-4B62-9226-DDA80436BCA0}" dt="2024-12-03T21:05:47.502" v="264" actId="47"/>
        <pc:sldMkLst>
          <pc:docMk/>
          <pc:sldMk cId="3520130096" sldId="260"/>
        </pc:sldMkLst>
        <pc:spChg chg="mod">
          <ac:chgData name="Gao, Yimin (yg9bq)" userId="754f70a3-2a49-40ec-b390-905ba3746714" providerId="ADAL" clId="{B08B0A01-FC52-4B62-9226-DDA80436BCA0}" dt="2024-12-03T19:57:56.895" v="0" actId="313"/>
          <ac:spMkLst>
            <pc:docMk/>
            <pc:sldMk cId="3520130096" sldId="260"/>
            <ac:spMk id="3" creationId="{B9B46DF8-7079-DAC9-DCE4-70F5BBA6F2E7}"/>
          </ac:spMkLst>
        </pc:spChg>
      </pc:sldChg>
      <pc:sldChg chg="addSp delSp modSp mod">
        <pc:chgData name="Gao, Yimin (yg9bq)" userId="754f70a3-2a49-40ec-b390-905ba3746714" providerId="ADAL" clId="{B08B0A01-FC52-4B62-9226-DDA80436BCA0}" dt="2024-12-05T04:45:51.170" v="2110"/>
        <pc:sldMkLst>
          <pc:docMk/>
          <pc:sldMk cId="2117858" sldId="261"/>
        </pc:sldMkLst>
        <pc:spChg chg="mod">
          <ac:chgData name="Gao, Yimin (yg9bq)" userId="754f70a3-2a49-40ec-b390-905ba3746714" providerId="ADAL" clId="{B08B0A01-FC52-4B62-9226-DDA80436BCA0}" dt="2024-12-05T04:37:02.608" v="1826" actId="20577"/>
          <ac:spMkLst>
            <pc:docMk/>
            <pc:sldMk cId="2117858" sldId="261"/>
            <ac:spMk id="2" creationId="{79AEC47F-5BC5-FC6B-7492-C367F9D52014}"/>
          </ac:spMkLst>
        </pc:spChg>
        <pc:spChg chg="add del mod">
          <ac:chgData name="Gao, Yimin (yg9bq)" userId="754f70a3-2a49-40ec-b390-905ba3746714" providerId="ADAL" clId="{B08B0A01-FC52-4B62-9226-DDA80436BCA0}" dt="2024-12-05T04:45:51.170" v="2110"/>
          <ac:spMkLst>
            <pc:docMk/>
            <pc:sldMk cId="2117858" sldId="261"/>
            <ac:spMk id="3" creationId="{ED3C9A7E-1BBA-D87B-C364-34C321D003F9}"/>
          </ac:spMkLst>
        </pc:spChg>
        <pc:spChg chg="add">
          <ac:chgData name="Gao, Yimin (yg9bq)" userId="754f70a3-2a49-40ec-b390-905ba3746714" providerId="ADAL" clId="{B08B0A01-FC52-4B62-9226-DDA80436BCA0}" dt="2024-12-05T03:50:08.682" v="1618"/>
          <ac:spMkLst>
            <pc:docMk/>
            <pc:sldMk cId="2117858" sldId="261"/>
            <ac:spMk id="5" creationId="{B480DDE3-7C2E-957B-205A-96FAEE4F1109}"/>
          </ac:spMkLst>
        </pc:spChg>
        <pc:spChg chg="add">
          <ac:chgData name="Gao, Yimin (yg9bq)" userId="754f70a3-2a49-40ec-b390-905ba3746714" providerId="ADAL" clId="{B08B0A01-FC52-4B62-9226-DDA80436BCA0}" dt="2024-12-05T03:50:10.110" v="1619"/>
          <ac:spMkLst>
            <pc:docMk/>
            <pc:sldMk cId="2117858" sldId="261"/>
            <ac:spMk id="6" creationId="{09CD90C2-379C-B86F-24D2-4F03D210F6C9}"/>
          </ac:spMkLst>
        </pc:spChg>
        <pc:spChg chg="add mod">
          <ac:chgData name="Gao, Yimin (yg9bq)" userId="754f70a3-2a49-40ec-b390-905ba3746714" providerId="ADAL" clId="{B08B0A01-FC52-4B62-9226-DDA80436BCA0}" dt="2024-12-05T03:50:13.016" v="1622"/>
          <ac:spMkLst>
            <pc:docMk/>
            <pc:sldMk cId="2117858" sldId="261"/>
            <ac:spMk id="7" creationId="{0D0DC309-3CF7-9CE4-1BF5-22354FF01562}"/>
          </ac:spMkLst>
        </pc:spChg>
      </pc:sldChg>
      <pc:sldChg chg="modSp mod">
        <pc:chgData name="Gao, Yimin (yg9bq)" userId="754f70a3-2a49-40ec-b390-905ba3746714" providerId="ADAL" clId="{B08B0A01-FC52-4B62-9226-DDA80436BCA0}" dt="2024-12-05T04:31:33.030" v="1701" actId="20577"/>
        <pc:sldMkLst>
          <pc:docMk/>
          <pc:sldMk cId="3573808399" sldId="262"/>
        </pc:sldMkLst>
        <pc:spChg chg="mod">
          <ac:chgData name="Gao, Yimin (yg9bq)" userId="754f70a3-2a49-40ec-b390-905ba3746714" providerId="ADAL" clId="{B08B0A01-FC52-4B62-9226-DDA80436BCA0}" dt="2024-12-05T04:31:33.030" v="1701" actId="20577"/>
          <ac:spMkLst>
            <pc:docMk/>
            <pc:sldMk cId="3573808399" sldId="262"/>
            <ac:spMk id="2" creationId="{E50EAE7D-FC55-A880-BCC4-584F992A40EC}"/>
          </ac:spMkLst>
        </pc:spChg>
        <pc:graphicFrameChg chg="mod modGraphic">
          <ac:chgData name="Gao, Yimin (yg9bq)" userId="754f70a3-2a49-40ec-b390-905ba3746714" providerId="ADAL" clId="{B08B0A01-FC52-4B62-9226-DDA80436BCA0}" dt="2024-12-03T22:26:13.112" v="483" actId="20577"/>
          <ac:graphicFrameMkLst>
            <pc:docMk/>
            <pc:sldMk cId="3573808399" sldId="262"/>
            <ac:graphicFrameMk id="13" creationId="{9DD985CC-07B4-F14C-FD79-72496A46199E}"/>
          </ac:graphicFrameMkLst>
        </pc:graphicFrameChg>
      </pc:sldChg>
      <pc:sldChg chg="mod modShow">
        <pc:chgData name="Gao, Yimin (yg9bq)" userId="754f70a3-2a49-40ec-b390-905ba3746714" providerId="ADAL" clId="{B08B0A01-FC52-4B62-9226-DDA80436BCA0}" dt="2024-12-05T04:46:07.502" v="2111" actId="729"/>
        <pc:sldMkLst>
          <pc:docMk/>
          <pc:sldMk cId="61096435" sldId="263"/>
        </pc:sldMkLst>
      </pc:sldChg>
      <pc:sldChg chg="del">
        <pc:chgData name="Gao, Yimin (yg9bq)" userId="754f70a3-2a49-40ec-b390-905ba3746714" providerId="ADAL" clId="{B08B0A01-FC52-4B62-9226-DDA80436BCA0}" dt="2024-12-03T19:58:57.870" v="3" actId="47"/>
        <pc:sldMkLst>
          <pc:docMk/>
          <pc:sldMk cId="2351694731" sldId="263"/>
        </pc:sldMkLst>
      </pc:sldChg>
      <pc:sldChg chg="modSp mod">
        <pc:chgData name="Gao, Yimin (yg9bq)" userId="754f70a3-2a49-40ec-b390-905ba3746714" providerId="ADAL" clId="{B08B0A01-FC52-4B62-9226-DDA80436BCA0}" dt="2024-12-05T04:31:44.682" v="1707" actId="20577"/>
        <pc:sldMkLst>
          <pc:docMk/>
          <pc:sldMk cId="3004208487" sldId="266"/>
        </pc:sldMkLst>
        <pc:spChg chg="mod">
          <ac:chgData name="Gao, Yimin (yg9bq)" userId="754f70a3-2a49-40ec-b390-905ba3746714" providerId="ADAL" clId="{B08B0A01-FC52-4B62-9226-DDA80436BCA0}" dt="2024-12-05T04:31:44.682" v="1707" actId="20577"/>
          <ac:spMkLst>
            <pc:docMk/>
            <pc:sldMk cId="3004208487" sldId="266"/>
            <ac:spMk id="4" creationId="{BE5A9BCA-7DFF-4042-8B36-C80FF087F3E5}"/>
          </ac:spMkLst>
        </pc:spChg>
      </pc:sldChg>
      <pc:sldChg chg="addSp delSp modSp new mod ord modNotesTx">
        <pc:chgData name="Gao, Yimin (yg9bq)" userId="754f70a3-2a49-40ec-b390-905ba3746714" providerId="ADAL" clId="{B08B0A01-FC52-4B62-9226-DDA80436BCA0}" dt="2024-12-05T04:51:47.245" v="2159" actId="1076"/>
        <pc:sldMkLst>
          <pc:docMk/>
          <pc:sldMk cId="2737425335" sldId="268"/>
        </pc:sldMkLst>
        <pc:spChg chg="mod">
          <ac:chgData name="Gao, Yimin (yg9bq)" userId="754f70a3-2a49-40ec-b390-905ba3746714" providerId="ADAL" clId="{B08B0A01-FC52-4B62-9226-DDA80436BCA0}" dt="2024-12-05T04:47:47.340" v="2118" actId="122"/>
          <ac:spMkLst>
            <pc:docMk/>
            <pc:sldMk cId="2737425335" sldId="268"/>
            <ac:spMk id="2" creationId="{4B3F15FA-8A22-7458-F095-B5306295CB2C}"/>
          </ac:spMkLst>
        </pc:spChg>
        <pc:spChg chg="del">
          <ac:chgData name="Gao, Yimin (yg9bq)" userId="754f70a3-2a49-40ec-b390-905ba3746714" providerId="ADAL" clId="{B08B0A01-FC52-4B62-9226-DDA80436BCA0}" dt="2024-12-03T21:18:01.691" v="293" actId="3680"/>
          <ac:spMkLst>
            <pc:docMk/>
            <pc:sldMk cId="2737425335" sldId="268"/>
            <ac:spMk id="3" creationId="{E3E89984-F568-D79F-0D0B-E59FBA36652A}"/>
          </ac:spMkLst>
        </pc:spChg>
        <pc:spChg chg="mod">
          <ac:chgData name="Gao, Yimin (yg9bq)" userId="754f70a3-2a49-40ec-b390-905ba3746714" providerId="ADAL" clId="{B08B0A01-FC52-4B62-9226-DDA80436BCA0}" dt="2024-12-05T04:50:31.129" v="2156" actId="6549"/>
          <ac:spMkLst>
            <pc:docMk/>
            <pc:sldMk cId="2737425335" sldId="268"/>
            <ac:spMk id="4" creationId="{3E77F34E-2821-4DA3-681E-BCFD3D3CCBBA}"/>
          </ac:spMkLst>
        </pc:spChg>
        <pc:spChg chg="add del">
          <ac:chgData name="Gao, Yimin (yg9bq)" userId="754f70a3-2a49-40ec-b390-905ba3746714" providerId="ADAL" clId="{B08B0A01-FC52-4B62-9226-DDA80436BCA0}" dt="2024-12-03T22:26:47.048" v="488" actId="22"/>
          <ac:spMkLst>
            <pc:docMk/>
            <pc:sldMk cId="2737425335" sldId="268"/>
            <ac:spMk id="8" creationId="{8DDCABA1-C770-10C2-8A28-84585C826D78}"/>
          </ac:spMkLst>
        </pc:spChg>
        <pc:spChg chg="add del mod">
          <ac:chgData name="Gao, Yimin (yg9bq)" userId="754f70a3-2a49-40ec-b390-905ba3746714" providerId="ADAL" clId="{B08B0A01-FC52-4B62-9226-DDA80436BCA0}" dt="2024-12-03T22:30:12.103" v="617" actId="478"/>
          <ac:spMkLst>
            <pc:docMk/>
            <pc:sldMk cId="2737425335" sldId="268"/>
            <ac:spMk id="11" creationId="{E6CEA894-36A6-80B9-BB02-F54D2A0B8523}"/>
          </ac:spMkLst>
        </pc:spChg>
        <pc:spChg chg="add del">
          <ac:chgData name="Gao, Yimin (yg9bq)" userId="754f70a3-2a49-40ec-b390-905ba3746714" providerId="ADAL" clId="{B08B0A01-FC52-4B62-9226-DDA80436BCA0}" dt="2024-12-03T22:38:44.430" v="628" actId="22"/>
          <ac:spMkLst>
            <pc:docMk/>
            <pc:sldMk cId="2737425335" sldId="268"/>
            <ac:spMk id="13" creationId="{D0DDA1F0-2A65-B3A2-E3F9-88D21A7F5DF0}"/>
          </ac:spMkLst>
        </pc:spChg>
        <pc:spChg chg="add mod">
          <ac:chgData name="Gao, Yimin (yg9bq)" userId="754f70a3-2a49-40ec-b390-905ba3746714" providerId="ADAL" clId="{B08B0A01-FC52-4B62-9226-DDA80436BCA0}" dt="2024-12-05T04:48:01.483" v="2119" actId="207"/>
          <ac:spMkLst>
            <pc:docMk/>
            <pc:sldMk cId="2737425335" sldId="268"/>
            <ac:spMk id="15" creationId="{8CC32F46-3D9F-98DD-1D37-D27FA93E0F6A}"/>
          </ac:spMkLst>
        </pc:spChg>
        <pc:spChg chg="add del mod">
          <ac:chgData name="Gao, Yimin (yg9bq)" userId="754f70a3-2a49-40ec-b390-905ba3746714" providerId="ADAL" clId="{B08B0A01-FC52-4B62-9226-DDA80436BCA0}" dt="2024-12-03T22:39:22.581" v="651" actId="21"/>
          <ac:spMkLst>
            <pc:docMk/>
            <pc:sldMk cId="2737425335" sldId="268"/>
            <ac:spMk id="16" creationId="{DAC6ACEC-E73D-3A46-F310-03F898A4C133}"/>
          </ac:spMkLst>
        </pc:spChg>
        <pc:spChg chg="add mod">
          <ac:chgData name="Gao, Yimin (yg9bq)" userId="754f70a3-2a49-40ec-b390-905ba3746714" providerId="ADAL" clId="{B08B0A01-FC52-4B62-9226-DDA80436BCA0}" dt="2024-12-05T04:48:21.723" v="2121" actId="20577"/>
          <ac:spMkLst>
            <pc:docMk/>
            <pc:sldMk cId="2737425335" sldId="268"/>
            <ac:spMk id="17" creationId="{F53D6C30-0A3E-ED30-727F-A1BDE4D5B534}"/>
          </ac:spMkLst>
        </pc:spChg>
        <pc:spChg chg="add mod">
          <ac:chgData name="Gao, Yimin (yg9bq)" userId="754f70a3-2a49-40ec-b390-905ba3746714" providerId="ADAL" clId="{B08B0A01-FC52-4B62-9226-DDA80436BCA0}" dt="2024-12-05T04:51:47.245" v="2159" actId="1076"/>
          <ac:spMkLst>
            <pc:docMk/>
            <pc:sldMk cId="2737425335" sldId="268"/>
            <ac:spMk id="18" creationId="{0C61EC47-41A7-AC42-E5CF-A3BE32DAD432}"/>
          </ac:spMkLst>
        </pc:spChg>
        <pc:graphicFrameChg chg="add del mod modGraphic">
          <ac:chgData name="Gao, Yimin (yg9bq)" userId="754f70a3-2a49-40ec-b390-905ba3746714" providerId="ADAL" clId="{B08B0A01-FC52-4B62-9226-DDA80436BCA0}" dt="2024-12-03T21:17:07.415" v="292" actId="478"/>
          <ac:graphicFrameMkLst>
            <pc:docMk/>
            <pc:sldMk cId="2737425335" sldId="268"/>
            <ac:graphicFrameMk id="4" creationId="{22435714-FD36-31E0-CFFD-CD5E604BC2AF}"/>
          </ac:graphicFrameMkLst>
        </pc:graphicFrameChg>
        <pc:graphicFrameChg chg="add del mod ord modGraphic">
          <ac:chgData name="Gao, Yimin (yg9bq)" userId="754f70a3-2a49-40ec-b390-905ba3746714" providerId="ADAL" clId="{B08B0A01-FC52-4B62-9226-DDA80436BCA0}" dt="2024-12-03T22:30:08.821" v="616" actId="478"/>
          <ac:graphicFrameMkLst>
            <pc:docMk/>
            <pc:sldMk cId="2737425335" sldId="268"/>
            <ac:graphicFrameMk id="6" creationId="{BC417C95-2319-DB01-9C13-3CBBCB3536A0}"/>
          </ac:graphicFrameMkLst>
        </pc:graphicFrameChg>
        <pc:graphicFrameChg chg="add mod modGraphic">
          <ac:chgData name="Gao, Yimin (yg9bq)" userId="754f70a3-2a49-40ec-b390-905ba3746714" providerId="ADAL" clId="{B08B0A01-FC52-4B62-9226-DDA80436BCA0}" dt="2024-12-05T04:49:22.398" v="2155" actId="1037"/>
          <ac:graphicFrameMkLst>
            <pc:docMk/>
            <pc:sldMk cId="2737425335" sldId="268"/>
            <ac:graphicFrameMk id="9" creationId="{26FE27BA-1F2A-FB64-54EB-4B2BC91D366C}"/>
          </ac:graphicFrameMkLst>
        </pc:graphicFrameChg>
      </pc:sldChg>
      <pc:sldChg chg="mod modShow">
        <pc:chgData name="Gao, Yimin (yg9bq)" userId="754f70a3-2a49-40ec-b390-905ba3746714" providerId="ADAL" clId="{B08B0A01-FC52-4B62-9226-DDA80436BCA0}" dt="2024-12-05T04:46:07.502" v="2111" actId="729"/>
        <pc:sldMkLst>
          <pc:docMk/>
          <pc:sldMk cId="1915047309" sldId="271"/>
        </pc:sldMkLst>
      </pc:sldChg>
      <pc:sldChg chg="mod modShow">
        <pc:chgData name="Gao, Yimin (yg9bq)" userId="754f70a3-2a49-40ec-b390-905ba3746714" providerId="ADAL" clId="{B08B0A01-FC52-4B62-9226-DDA80436BCA0}" dt="2024-12-05T04:46:07.502" v="2111" actId="729"/>
        <pc:sldMkLst>
          <pc:docMk/>
          <pc:sldMk cId="39859211" sldId="273"/>
        </pc:sldMkLst>
      </pc:sldChg>
    </pc:docChg>
  </pc:docChgLst>
  <pc:docChgLst>
    <pc:chgData name="He, Shan (kfs4bm)" userId="S::kfs4bm@virginia.edu::0ed7583b-d19a-41d0-a892-96af57b63970" providerId="AD" clId="Web-{F12EDB0D-8385-DD44-3E43-E16130F5B947}"/>
    <pc:docChg chg="modSld">
      <pc:chgData name="He, Shan (kfs4bm)" userId="S::kfs4bm@virginia.edu::0ed7583b-d19a-41d0-a892-96af57b63970" providerId="AD" clId="Web-{F12EDB0D-8385-DD44-3E43-E16130F5B947}" dt="2024-12-03T20:44:29.940" v="0"/>
      <pc:docMkLst>
        <pc:docMk/>
      </pc:docMkLst>
      <pc:sldChg chg="mod modShow">
        <pc:chgData name="He, Shan (kfs4bm)" userId="S::kfs4bm@virginia.edu::0ed7583b-d19a-41d0-a892-96af57b63970" providerId="AD" clId="Web-{F12EDB0D-8385-DD44-3E43-E16130F5B947}" dt="2024-12-03T20:44:29.940" v="0"/>
        <pc:sldMkLst>
          <pc:docMk/>
          <pc:sldMk cId="61096435" sldId="265"/>
        </pc:sldMkLst>
      </pc:sldChg>
    </pc:docChg>
  </pc:docChgLst>
  <pc:docChgLst>
    <pc:chgData name="Gao, Yimin (yg9bq)" userId="754f70a3-2a49-40ec-b390-905ba3746714" providerId="ADAL" clId="{BB64B2BE-8593-4611-A899-319A04127F79}"/>
    <pc:docChg chg="undo custSel addSld delSld modSld sldOrd">
      <pc:chgData name="Gao, Yimin (yg9bq)" userId="754f70a3-2a49-40ec-b390-905ba3746714" providerId="ADAL" clId="{BB64B2BE-8593-4611-A899-319A04127F79}" dt="2024-12-04T23:10:37.043" v="2429" actId="207"/>
      <pc:docMkLst>
        <pc:docMk/>
      </pc:docMkLst>
      <pc:sldChg chg="modSp mod">
        <pc:chgData name="Gao, Yimin (yg9bq)" userId="754f70a3-2a49-40ec-b390-905ba3746714" providerId="ADAL" clId="{BB64B2BE-8593-4611-A899-319A04127F79}" dt="2024-12-02T03:31:38.265" v="207" actId="20577"/>
        <pc:sldMkLst>
          <pc:docMk/>
          <pc:sldMk cId="2216962992" sldId="256"/>
        </pc:sldMkLst>
        <pc:spChg chg="mod">
          <ac:chgData name="Gao, Yimin (yg9bq)" userId="754f70a3-2a49-40ec-b390-905ba3746714" providerId="ADAL" clId="{BB64B2BE-8593-4611-A899-319A04127F79}" dt="2024-12-02T03:31:38.265" v="207" actId="20577"/>
          <ac:spMkLst>
            <pc:docMk/>
            <pc:sldMk cId="2216962992" sldId="256"/>
            <ac:spMk id="2" creationId="{8E127690-81E5-6611-D1B0-C36AF242228B}"/>
          </ac:spMkLst>
        </pc:spChg>
      </pc:sldChg>
      <pc:sldChg chg="del">
        <pc:chgData name="Gao, Yimin (yg9bq)" userId="754f70a3-2a49-40ec-b390-905ba3746714" providerId="ADAL" clId="{BB64B2BE-8593-4611-A899-319A04127F79}" dt="2024-12-02T03:33:01.214" v="208" actId="47"/>
        <pc:sldMkLst>
          <pc:docMk/>
          <pc:sldMk cId="17548648" sldId="257"/>
        </pc:sldMkLst>
      </pc:sldChg>
      <pc:sldChg chg="addSp modSp new mod">
        <pc:chgData name="Gao, Yimin (yg9bq)" userId="754f70a3-2a49-40ec-b390-905ba3746714" providerId="ADAL" clId="{BB64B2BE-8593-4611-A899-319A04127F79}" dt="2024-12-02T03:51:17.944" v="798" actId="1076"/>
        <pc:sldMkLst>
          <pc:docMk/>
          <pc:sldMk cId="2557411889" sldId="257"/>
        </pc:sldMkLst>
        <pc:spChg chg="mod">
          <ac:chgData name="Gao, Yimin (yg9bq)" userId="754f70a3-2a49-40ec-b390-905ba3746714" providerId="ADAL" clId="{BB64B2BE-8593-4611-A899-319A04127F79}" dt="2024-12-02T03:38:21.202" v="528" actId="404"/>
          <ac:spMkLst>
            <pc:docMk/>
            <pc:sldMk cId="2557411889" sldId="257"/>
            <ac:spMk id="2" creationId="{78110F51-1C00-8D13-30E7-9CE96F81412D}"/>
          </ac:spMkLst>
        </pc:spChg>
        <pc:spChg chg="mod">
          <ac:chgData name="Gao, Yimin (yg9bq)" userId="754f70a3-2a49-40ec-b390-905ba3746714" providerId="ADAL" clId="{BB64B2BE-8593-4611-A899-319A04127F79}" dt="2024-12-02T03:46:38.723" v="793" actId="207"/>
          <ac:spMkLst>
            <pc:docMk/>
            <pc:sldMk cId="2557411889" sldId="257"/>
            <ac:spMk id="3" creationId="{7C488BA9-3BAD-2B52-E5B5-FCF50702FE09}"/>
          </ac:spMkLst>
        </pc:spChg>
        <pc:picChg chg="add mod">
          <ac:chgData name="Gao, Yimin (yg9bq)" userId="754f70a3-2a49-40ec-b390-905ba3746714" providerId="ADAL" clId="{BB64B2BE-8593-4611-A899-319A04127F79}" dt="2024-12-02T03:51:11.907" v="797" actId="1076"/>
          <ac:picMkLst>
            <pc:docMk/>
            <pc:sldMk cId="2557411889" sldId="257"/>
            <ac:picMk id="4" creationId="{B3940DDF-51A9-B45C-95F7-2E1BB1CC8648}"/>
          </ac:picMkLst>
        </pc:picChg>
        <pc:picChg chg="add mod">
          <ac:chgData name="Gao, Yimin (yg9bq)" userId="754f70a3-2a49-40ec-b390-905ba3746714" providerId="ADAL" clId="{BB64B2BE-8593-4611-A899-319A04127F79}" dt="2024-12-02T03:51:17.944" v="798" actId="1076"/>
          <ac:picMkLst>
            <pc:docMk/>
            <pc:sldMk cId="2557411889" sldId="257"/>
            <ac:picMk id="6" creationId="{024AB63E-9CE2-065F-3F09-6D3596FB6FE1}"/>
          </ac:picMkLst>
        </pc:picChg>
      </pc:sldChg>
      <pc:sldChg chg="del">
        <pc:chgData name="Gao, Yimin (yg9bq)" userId="754f70a3-2a49-40ec-b390-905ba3746714" providerId="ADAL" clId="{BB64B2BE-8593-4611-A899-319A04127F79}" dt="2024-12-02T03:33:01.214" v="208" actId="47"/>
        <pc:sldMkLst>
          <pc:docMk/>
          <pc:sldMk cId="2152700935" sldId="258"/>
        </pc:sldMkLst>
      </pc:sldChg>
      <pc:sldChg chg="addSp delSp modSp new mod">
        <pc:chgData name="Gao, Yimin (yg9bq)" userId="754f70a3-2a49-40ec-b390-905ba3746714" providerId="ADAL" clId="{BB64B2BE-8593-4611-A899-319A04127F79}" dt="2024-12-02T04:11:21.524" v="1898"/>
        <pc:sldMkLst>
          <pc:docMk/>
          <pc:sldMk cId="2368790636" sldId="258"/>
        </pc:sldMkLst>
        <pc:spChg chg="mod">
          <ac:chgData name="Gao, Yimin (yg9bq)" userId="754f70a3-2a49-40ec-b390-905ba3746714" providerId="ADAL" clId="{BB64B2BE-8593-4611-A899-319A04127F79}" dt="2024-12-02T04:10:46.894" v="1887" actId="1076"/>
          <ac:spMkLst>
            <pc:docMk/>
            <pc:sldMk cId="2368790636" sldId="258"/>
            <ac:spMk id="2" creationId="{CB5BBAE1-CEDC-A788-7708-AF28E7FCCBC9}"/>
          </ac:spMkLst>
        </pc:spChg>
        <pc:spChg chg="mod">
          <ac:chgData name="Gao, Yimin (yg9bq)" userId="754f70a3-2a49-40ec-b390-905ba3746714" providerId="ADAL" clId="{BB64B2BE-8593-4611-A899-319A04127F79}" dt="2024-12-02T03:57:43.784" v="1079" actId="1076"/>
          <ac:spMkLst>
            <pc:docMk/>
            <pc:sldMk cId="2368790636" sldId="258"/>
            <ac:spMk id="3" creationId="{169FA149-FC73-D562-6853-D9F2CCFD9AB2}"/>
          </ac:spMkLst>
        </pc:spChg>
        <pc:spChg chg="add mod">
          <ac:chgData name="Gao, Yimin (yg9bq)" userId="754f70a3-2a49-40ec-b390-905ba3746714" providerId="ADAL" clId="{BB64B2BE-8593-4611-A899-319A04127F79}" dt="2024-12-02T03:57:45.369" v="1080" actId="1076"/>
          <ac:spMkLst>
            <pc:docMk/>
            <pc:sldMk cId="2368790636" sldId="258"/>
            <ac:spMk id="5" creationId="{BC5A1FED-A2FD-549B-C2E9-D5748E1CF612}"/>
          </ac:spMkLst>
        </pc:spChg>
        <pc:spChg chg="add mod">
          <ac:chgData name="Gao, Yimin (yg9bq)" userId="754f70a3-2a49-40ec-b390-905ba3746714" providerId="ADAL" clId="{BB64B2BE-8593-4611-A899-319A04127F79}" dt="2024-12-02T04:08:13.710" v="1680" actId="1076"/>
          <ac:spMkLst>
            <pc:docMk/>
            <pc:sldMk cId="2368790636" sldId="258"/>
            <ac:spMk id="7" creationId="{9E44E5C6-9AE9-50E8-D72A-BFE74F5E545C}"/>
          </ac:spMkLst>
        </pc:spChg>
        <pc:spChg chg="add del mod">
          <ac:chgData name="Gao, Yimin (yg9bq)" userId="754f70a3-2a49-40ec-b390-905ba3746714" providerId="ADAL" clId="{BB64B2BE-8593-4611-A899-319A04127F79}" dt="2024-12-02T04:11:21.169" v="1897" actId="21"/>
          <ac:spMkLst>
            <pc:docMk/>
            <pc:sldMk cId="2368790636" sldId="258"/>
            <ac:spMk id="8" creationId="{A0C64361-461E-155D-3BA9-9171D55547A1}"/>
          </ac:spMkLst>
        </pc:spChg>
        <pc:spChg chg="add mod">
          <ac:chgData name="Gao, Yimin (yg9bq)" userId="754f70a3-2a49-40ec-b390-905ba3746714" providerId="ADAL" clId="{BB64B2BE-8593-4611-A899-319A04127F79}" dt="2024-12-02T04:07:01.099" v="1642" actId="1076"/>
          <ac:spMkLst>
            <pc:docMk/>
            <pc:sldMk cId="2368790636" sldId="258"/>
            <ac:spMk id="9" creationId="{0166B069-5A63-ED9F-A565-D6B91D9E8280}"/>
          </ac:spMkLst>
        </pc:spChg>
        <pc:spChg chg="add mod">
          <ac:chgData name="Gao, Yimin (yg9bq)" userId="754f70a3-2a49-40ec-b390-905ba3746714" providerId="ADAL" clId="{BB64B2BE-8593-4611-A899-319A04127F79}" dt="2024-12-02T04:11:13.483" v="1895" actId="1076"/>
          <ac:spMkLst>
            <pc:docMk/>
            <pc:sldMk cId="2368790636" sldId="258"/>
            <ac:spMk id="12" creationId="{2C59963F-251D-B511-1A08-ADE19A0BDE36}"/>
          </ac:spMkLst>
        </pc:spChg>
        <pc:spChg chg="add mod">
          <ac:chgData name="Gao, Yimin (yg9bq)" userId="754f70a3-2a49-40ec-b390-905ba3746714" providerId="ADAL" clId="{BB64B2BE-8593-4611-A899-319A04127F79}" dt="2024-12-02T04:11:21.524" v="1898"/>
          <ac:spMkLst>
            <pc:docMk/>
            <pc:sldMk cId="2368790636" sldId="258"/>
            <ac:spMk id="13" creationId="{A0C64361-461E-155D-3BA9-9171D55547A1}"/>
          </ac:spMkLst>
        </pc:spChg>
        <pc:picChg chg="add mod">
          <ac:chgData name="Gao, Yimin (yg9bq)" userId="754f70a3-2a49-40ec-b390-905ba3746714" providerId="ADAL" clId="{BB64B2BE-8593-4611-A899-319A04127F79}" dt="2024-12-02T03:57:40.121" v="1078" actId="14100"/>
          <ac:picMkLst>
            <pc:docMk/>
            <pc:sldMk cId="2368790636" sldId="258"/>
            <ac:picMk id="1026" creationId="{71ADDC09-069B-6632-47F0-CAEAA7B25A5D}"/>
          </ac:picMkLst>
        </pc:picChg>
        <pc:picChg chg="add mod">
          <ac:chgData name="Gao, Yimin (yg9bq)" userId="754f70a3-2a49-40ec-b390-905ba3746714" providerId="ADAL" clId="{BB64B2BE-8593-4611-A899-319A04127F79}" dt="2024-12-02T04:06:58.389" v="1641" actId="1076"/>
          <ac:picMkLst>
            <pc:docMk/>
            <pc:sldMk cId="2368790636" sldId="258"/>
            <ac:picMk id="1028" creationId="{0F351FBC-7172-64C5-F2EA-B1CC02021916}"/>
          </ac:picMkLst>
        </pc:picChg>
        <pc:picChg chg="add mod">
          <ac:chgData name="Gao, Yimin (yg9bq)" userId="754f70a3-2a49-40ec-b390-905ba3746714" providerId="ADAL" clId="{BB64B2BE-8593-4611-A899-319A04127F79}" dt="2024-12-02T04:11:10.849" v="1894" actId="1076"/>
          <ac:picMkLst>
            <pc:docMk/>
            <pc:sldMk cId="2368790636" sldId="258"/>
            <ac:picMk id="1030" creationId="{7D189342-F959-3A49-6EE6-600EB3132725}"/>
          </ac:picMkLst>
        </pc:picChg>
        <pc:picChg chg="add mod">
          <ac:chgData name="Gao, Yimin (yg9bq)" userId="754f70a3-2a49-40ec-b390-905ba3746714" providerId="ADAL" clId="{BB64B2BE-8593-4611-A899-319A04127F79}" dt="2024-12-02T04:07:11.510" v="1648" actId="1076"/>
          <ac:picMkLst>
            <pc:docMk/>
            <pc:sldMk cId="2368790636" sldId="258"/>
            <ac:picMk id="1032" creationId="{4CE76A88-C3BF-F0AC-4A4D-80D81CFB18DF}"/>
          </ac:picMkLst>
        </pc:picChg>
        <pc:inkChg chg="add del">
          <ac:chgData name="Gao, Yimin (yg9bq)" userId="754f70a3-2a49-40ec-b390-905ba3746714" providerId="ADAL" clId="{BB64B2BE-8593-4611-A899-319A04127F79}" dt="2024-12-02T04:08:31.652" v="1682" actId="478"/>
          <ac:inkMkLst>
            <pc:docMk/>
            <pc:sldMk cId="2368790636" sldId="258"/>
            <ac:inkMk id="10" creationId="{19C60662-3E82-EE0E-8413-7B38BEB99839}"/>
          </ac:inkMkLst>
        </pc:inkChg>
      </pc:sldChg>
      <pc:sldChg chg="modSp new mod">
        <pc:chgData name="Gao, Yimin (yg9bq)" userId="754f70a3-2a49-40ec-b390-905ba3746714" providerId="ADAL" clId="{BB64B2BE-8593-4611-A899-319A04127F79}" dt="2024-12-02T04:12:01.506" v="1949" actId="20577"/>
        <pc:sldMkLst>
          <pc:docMk/>
          <pc:sldMk cId="208561992" sldId="259"/>
        </pc:sldMkLst>
        <pc:spChg chg="mod">
          <ac:chgData name="Gao, Yimin (yg9bq)" userId="754f70a3-2a49-40ec-b390-905ba3746714" providerId="ADAL" clId="{BB64B2BE-8593-4611-A899-319A04127F79}" dt="2024-12-02T03:33:27.008" v="254" actId="20577"/>
          <ac:spMkLst>
            <pc:docMk/>
            <pc:sldMk cId="208561992" sldId="259"/>
            <ac:spMk id="2" creationId="{6EB7F8B5-6F97-D512-78E2-AC795B1221B4}"/>
          </ac:spMkLst>
        </pc:spChg>
        <pc:spChg chg="mod">
          <ac:chgData name="Gao, Yimin (yg9bq)" userId="754f70a3-2a49-40ec-b390-905ba3746714" providerId="ADAL" clId="{BB64B2BE-8593-4611-A899-319A04127F79}" dt="2024-12-02T04:12:01.506" v="1949" actId="20577"/>
          <ac:spMkLst>
            <pc:docMk/>
            <pc:sldMk cId="208561992" sldId="259"/>
            <ac:spMk id="3" creationId="{DC290BE2-1594-960F-6AEC-695667BDDA60}"/>
          </ac:spMkLst>
        </pc:spChg>
      </pc:sldChg>
      <pc:sldChg chg="del">
        <pc:chgData name="Gao, Yimin (yg9bq)" userId="754f70a3-2a49-40ec-b390-905ba3746714" providerId="ADAL" clId="{BB64B2BE-8593-4611-A899-319A04127F79}" dt="2024-12-02T03:33:01.214" v="208" actId="47"/>
        <pc:sldMkLst>
          <pc:docMk/>
          <pc:sldMk cId="254897249" sldId="259"/>
        </pc:sldMkLst>
      </pc:sldChg>
      <pc:sldChg chg="del">
        <pc:chgData name="Gao, Yimin (yg9bq)" userId="754f70a3-2a49-40ec-b390-905ba3746714" providerId="ADAL" clId="{BB64B2BE-8593-4611-A899-319A04127F79}" dt="2024-12-02T03:33:01.214" v="208" actId="47"/>
        <pc:sldMkLst>
          <pc:docMk/>
          <pc:sldMk cId="2855962985" sldId="260"/>
        </pc:sldMkLst>
      </pc:sldChg>
      <pc:sldChg chg="modSp new mod">
        <pc:chgData name="Gao, Yimin (yg9bq)" userId="754f70a3-2a49-40ec-b390-905ba3746714" providerId="ADAL" clId="{BB64B2BE-8593-4611-A899-319A04127F79}" dt="2024-12-02T04:11:57.408" v="1943" actId="20577"/>
        <pc:sldMkLst>
          <pc:docMk/>
          <pc:sldMk cId="3520130096" sldId="260"/>
        </pc:sldMkLst>
        <pc:spChg chg="mod">
          <ac:chgData name="Gao, Yimin (yg9bq)" userId="754f70a3-2a49-40ec-b390-905ba3746714" providerId="ADAL" clId="{BB64B2BE-8593-4611-A899-319A04127F79}" dt="2024-12-02T03:33:48.949" v="269" actId="20577"/>
          <ac:spMkLst>
            <pc:docMk/>
            <pc:sldMk cId="3520130096" sldId="260"/>
            <ac:spMk id="2" creationId="{E50EAE7D-FC55-A880-BCC4-584F992A40EC}"/>
          </ac:spMkLst>
        </pc:spChg>
        <pc:spChg chg="mod">
          <ac:chgData name="Gao, Yimin (yg9bq)" userId="754f70a3-2a49-40ec-b390-905ba3746714" providerId="ADAL" clId="{BB64B2BE-8593-4611-A899-319A04127F79}" dt="2024-12-02T04:11:57.408" v="1943" actId="20577"/>
          <ac:spMkLst>
            <pc:docMk/>
            <pc:sldMk cId="3520130096" sldId="260"/>
            <ac:spMk id="3" creationId="{B9B46DF8-7079-DAC9-DCE4-70F5BBA6F2E7}"/>
          </ac:spMkLst>
        </pc:spChg>
      </pc:sldChg>
      <pc:sldChg chg="modSp new mod">
        <pc:chgData name="Gao, Yimin (yg9bq)" userId="754f70a3-2a49-40ec-b390-905ba3746714" providerId="ADAL" clId="{BB64B2BE-8593-4611-A899-319A04127F79}" dt="2024-12-02T03:34:01.008" v="301" actId="20577"/>
        <pc:sldMkLst>
          <pc:docMk/>
          <pc:sldMk cId="2117858" sldId="261"/>
        </pc:sldMkLst>
        <pc:spChg chg="mod">
          <ac:chgData name="Gao, Yimin (yg9bq)" userId="754f70a3-2a49-40ec-b390-905ba3746714" providerId="ADAL" clId="{BB64B2BE-8593-4611-A899-319A04127F79}" dt="2024-12-02T03:34:01.008" v="301" actId="20577"/>
          <ac:spMkLst>
            <pc:docMk/>
            <pc:sldMk cId="2117858" sldId="261"/>
            <ac:spMk id="2" creationId="{79AEC47F-5BC5-FC6B-7492-C367F9D52014}"/>
          </ac:spMkLst>
        </pc:spChg>
      </pc:sldChg>
      <pc:sldChg chg="del">
        <pc:chgData name="Gao, Yimin (yg9bq)" userId="754f70a3-2a49-40ec-b390-905ba3746714" providerId="ADAL" clId="{BB64B2BE-8593-4611-A899-319A04127F79}" dt="2024-12-02T03:33:01.214" v="208" actId="47"/>
        <pc:sldMkLst>
          <pc:docMk/>
          <pc:sldMk cId="1254887710" sldId="261"/>
        </pc:sldMkLst>
      </pc:sldChg>
      <pc:sldChg chg="modSp mod">
        <pc:chgData name="Gao, Yimin (yg9bq)" userId="754f70a3-2a49-40ec-b390-905ba3746714" providerId="ADAL" clId="{BB64B2BE-8593-4611-A899-319A04127F79}" dt="2024-12-04T23:05:23.882" v="2333" actId="20577"/>
        <pc:sldMkLst>
          <pc:docMk/>
          <pc:sldMk cId="3573808399" sldId="262"/>
        </pc:sldMkLst>
        <pc:graphicFrameChg chg="mod modGraphic">
          <ac:chgData name="Gao, Yimin (yg9bq)" userId="754f70a3-2a49-40ec-b390-905ba3746714" providerId="ADAL" clId="{BB64B2BE-8593-4611-A899-319A04127F79}" dt="2024-12-04T23:05:23.882" v="2333" actId="20577"/>
          <ac:graphicFrameMkLst>
            <pc:docMk/>
            <pc:sldMk cId="3573808399" sldId="262"/>
            <ac:graphicFrameMk id="13" creationId="{9DD985CC-07B4-F14C-FD79-72496A46199E}"/>
          </ac:graphicFrameMkLst>
        </pc:graphicFrameChg>
      </pc:sldChg>
      <pc:sldChg chg="addSp modSp mod">
        <pc:chgData name="Gao, Yimin (yg9bq)" userId="754f70a3-2a49-40ec-b390-905ba3746714" providerId="ADAL" clId="{BB64B2BE-8593-4611-A899-319A04127F79}" dt="2024-12-04T23:10:37.043" v="2429" actId="207"/>
        <pc:sldMkLst>
          <pc:docMk/>
          <pc:sldMk cId="2737425335" sldId="268"/>
        </pc:sldMkLst>
        <pc:spChg chg="add mod">
          <ac:chgData name="Gao, Yimin (yg9bq)" userId="754f70a3-2a49-40ec-b390-905ba3746714" providerId="ADAL" clId="{BB64B2BE-8593-4611-A899-319A04127F79}" dt="2024-12-04T23:08:51.219" v="2398" actId="20577"/>
          <ac:spMkLst>
            <pc:docMk/>
            <pc:sldMk cId="2737425335" sldId="268"/>
            <ac:spMk id="4" creationId="{3E77F34E-2821-4DA3-681E-BCFD3D3CCBBA}"/>
          </ac:spMkLst>
        </pc:spChg>
        <pc:spChg chg="mod">
          <ac:chgData name="Gao, Yimin (yg9bq)" userId="754f70a3-2a49-40ec-b390-905ba3746714" providerId="ADAL" clId="{BB64B2BE-8593-4611-A899-319A04127F79}" dt="2024-12-04T23:09:14.622" v="2427" actId="20577"/>
          <ac:spMkLst>
            <pc:docMk/>
            <pc:sldMk cId="2737425335" sldId="268"/>
            <ac:spMk id="18" creationId="{0C61EC47-41A7-AC42-E5CF-A3BE32DAD432}"/>
          </ac:spMkLst>
        </pc:spChg>
        <pc:graphicFrameChg chg="modGraphic">
          <ac:chgData name="Gao, Yimin (yg9bq)" userId="754f70a3-2a49-40ec-b390-905ba3746714" providerId="ADAL" clId="{BB64B2BE-8593-4611-A899-319A04127F79}" dt="2024-12-04T23:10:37.043" v="2429" actId="207"/>
          <ac:graphicFrameMkLst>
            <pc:docMk/>
            <pc:sldMk cId="2737425335" sldId="268"/>
            <ac:graphicFrameMk id="9" creationId="{26FE27BA-1F2A-FB64-54EB-4B2BC91D366C}"/>
          </ac:graphicFrameMkLst>
        </pc:graphicFrameChg>
      </pc:sldChg>
      <pc:sldChg chg="modSp mod ord">
        <pc:chgData name="Gao, Yimin (yg9bq)" userId="754f70a3-2a49-40ec-b390-905ba3746714" providerId="ADAL" clId="{BB64B2BE-8593-4611-A899-319A04127F79}" dt="2024-12-04T22:56:28.372" v="2301"/>
        <pc:sldMkLst>
          <pc:docMk/>
          <pc:sldMk cId="39859211" sldId="273"/>
        </pc:sldMkLst>
        <pc:graphicFrameChg chg="modGraphic">
          <ac:chgData name="Gao, Yimin (yg9bq)" userId="754f70a3-2a49-40ec-b390-905ba3746714" providerId="ADAL" clId="{BB64B2BE-8593-4611-A899-319A04127F79}" dt="2024-12-04T22:50:55.481" v="2239" actId="207"/>
          <ac:graphicFrameMkLst>
            <pc:docMk/>
            <pc:sldMk cId="39859211" sldId="273"/>
            <ac:graphicFrameMk id="6" creationId="{E2860EF7-D98B-C412-E6E3-78759EC4740E}"/>
          </ac:graphicFrameMkLst>
        </pc:graphicFrameChg>
      </pc:sldChg>
      <pc:sldChg chg="modSp add mod">
        <pc:chgData name="Gao, Yimin (yg9bq)" userId="754f70a3-2a49-40ec-b390-905ba3746714" providerId="ADAL" clId="{BB64B2BE-8593-4611-A899-319A04127F79}" dt="2024-12-04T23:07:21.654" v="2335"/>
        <pc:sldMkLst>
          <pc:docMk/>
          <pc:sldMk cId="3408615978" sldId="274"/>
        </pc:sldMkLst>
        <pc:spChg chg="mod">
          <ac:chgData name="Gao, Yimin (yg9bq)" userId="754f70a3-2a49-40ec-b390-905ba3746714" providerId="ADAL" clId="{BB64B2BE-8593-4611-A899-319A04127F79}" dt="2024-12-04T22:55:07.446" v="2273" actId="1076"/>
          <ac:spMkLst>
            <pc:docMk/>
            <pc:sldMk cId="3408615978" sldId="274"/>
            <ac:spMk id="2" creationId="{5F630782-31F8-0255-5422-773809767E86}"/>
          </ac:spMkLst>
        </pc:spChg>
        <pc:graphicFrameChg chg="mod modGraphic">
          <ac:chgData name="Gao, Yimin (yg9bq)" userId="754f70a3-2a49-40ec-b390-905ba3746714" providerId="ADAL" clId="{BB64B2BE-8593-4611-A899-319A04127F79}" dt="2024-12-04T23:07:21.654" v="2335"/>
          <ac:graphicFrameMkLst>
            <pc:docMk/>
            <pc:sldMk cId="3408615978" sldId="274"/>
            <ac:graphicFrameMk id="6" creationId="{753DAB9D-9D6A-C420-FA75-9DF62706C7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4C768-5A98-468A-965D-2D63130D796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13A4A-DA72-4A5A-A839-C53BB063B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Floating point numbers include a lot of redundancy for tasks such as ML where most of the weights are within a very small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3A4A-DA72-4A5A-A839-C53BB063B7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Perplexity is a metric that evaluates how well a language model predicts a sequence of words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13A4A-DA72-4A5A-A839-C53BB063B7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A11C-4026-C6A7-6145-DED2350A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DA67E8-85B1-F5EA-AB56-41AD7B362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EED51D-798D-E6D3-3AC1-C52BA651B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3251-7747-149E-8C9B-9043115FA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44E0F-D29F-4B77-9006-895A24FDCD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A3B6A-2FC5-4D44-1108-E13E4B339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6C7C9A-B42D-F0C3-C8AD-FFCBD7B0B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C28BFF-D9EB-9A19-722D-8B0F0F6E7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815E-5E0C-A2D6-E765-360766B8D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44E0F-D29F-4B77-9006-895A24FDCD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7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44E0F-D29F-4B77-9006-895A24FDCD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E620-2E46-6E10-465A-F8EB52ED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C7621-71E4-90E9-8454-0F8C8104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A653-1BE8-3A29-1A3E-EA3A3EFB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4C09F-103F-4E1E-8A6F-AF53164A1070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3C07-627E-4F54-ABEC-C9E0499D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AA77-7556-9595-5A6B-C8FAC4D5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9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FD9F-BD35-679E-E60D-991E5B4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20D88-B34C-9613-7C14-94FF39CC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D990-3ADC-F789-989C-9C6DC896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D54B-27A7-449F-BB2E-B8A855FB67E1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11F19-97DE-1399-EB55-BDAF69DB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5EDBD-2CBB-4D9D-D226-17B694FD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A7B11-F567-718C-59D9-2EF37C983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F0635-0F98-EC1F-033A-DE66074E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A541-6B94-41E2-9CBE-1231D45F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56EA-DFF7-423A-8C66-9056DC832DA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BFE84-0CF3-3543-5CEA-818C7CAF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8138-153B-4B1D-2ABC-EC198EE2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BD50-C376-6F88-9E15-940DB36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1754-C14C-D8A3-FFF9-75580A383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3DB2-5C53-043E-6A2E-1C9A2706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8B39-403A-4D5F-A130-B373255DB43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2661-7674-D34D-7F6E-7B3EF80D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0A96-D6FB-20FB-24C2-60568F1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6C95-5218-ED38-12DE-B48BD58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ED0F9-6247-CEC8-E1B8-FCECF6C8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C88E-4581-4B71-63C1-EAE2426C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02D1-BFA2-4B45-BFD7-6881C29EDCC6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9D92-6753-D06E-FCDF-30CBA0DE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0A8C-60FD-2423-89DD-444A0107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F098-B348-8575-BF14-3A75B4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0819-86FB-D66A-DE5F-FED53D22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EE84E-9351-1BCF-E682-79ED4299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4FC99-7FF0-42B6-54D3-BDF8C06D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C379-4933-4A83-AB83-659DED395FCF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C6E9-29FC-9B4B-13FD-A0602AA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ECB23-B63B-527F-C076-7798FF6B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DA6-B3C5-2F44-4E7B-08C0CBFA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BC5EF-0D78-B27D-3EE7-9D2D25D1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72DB3-5683-6A06-7548-D0A006DA5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4EA-5705-7203-8801-4F0AB223C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48D0F-188F-3223-6A10-78B6138A7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5B540-5B6F-ABB4-8DA5-99258813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381C7-8D92-4933-9F45-E4A26CAF9ED2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27F3F-879B-8AE7-7292-29E57211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59929-9A6C-01C2-7FFC-9B842D31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41F6-5ADD-79C4-34FE-6285EE17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25B67-5601-A739-C46F-AFE0B0FD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7143-227D-4E58-8B4A-ACF3467BC289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265B9-8666-30E0-D3C3-D499192B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4C0C8-C5D7-DFEB-8E6B-6BA65D4E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B8486-E185-FFB4-037F-7C5D6DE6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DE22-D7A0-44A4-B98B-89C0E14D605A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2DF3-8CAC-D6CA-CD27-85FCC243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42E5-ACA1-EBCC-6DF8-9B427F4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613E-F72D-CC5C-93B6-15BA5937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BF54-B3A0-69AF-8EDC-3C1D2C4C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9DBE-FDA5-1DB6-3DEC-E37D7EE1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DDA32-C5AB-9646-1B29-A5833343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34D5-1DF8-41FE-8BB0-B6ECD716880F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B6C68-D1E0-EC93-03F0-73DBDD7B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6FAB-5F63-0173-4578-7C52ED54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9E45-191E-27C1-B364-7AC96439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DC085-3B88-501C-F71C-0719D16B0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5BF4A-5682-EC1A-D1D0-9D84B841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6947C-91E7-5EC7-9FC0-CF14EAD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19EF-0200-4619-9AF7-0892A973C73F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38158-6C74-FD00-FADF-AEC08149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AEA05-2F2E-1B91-5FDE-15A9F376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AC6A2-0151-9ECB-4822-8BF4D92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447A-4A38-BB2A-4655-3AA03E91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8DA8-0FCE-0A00-3CD4-3835BE7DA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11D67-3444-4EB2-8F59-4F552ADEAC3A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A84B-E806-D6FF-BC49-ED3326EEA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7625-8A3B-4884-7AF4-7E13D0EB6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FC06E-B9EB-42B4-B1AE-07A73865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sithub.org/docs/Posits4.pdf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909.1194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7690-81E5-6611-D1B0-C36AF2422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err="1"/>
              <a:t>PositT</a:t>
            </a:r>
            <a:r>
              <a:rPr lang="en-US" altLang="zh-CN" sz="3600" err="1"/>
              <a:t>une</a:t>
            </a:r>
            <a:r>
              <a:rPr lang="en-US" altLang="zh-CN" sz="3600"/>
              <a:t>: Low-</a:t>
            </a:r>
            <a:r>
              <a:rPr lang="en-US" altLang="zh-CN" sz="3600" err="1"/>
              <a:t>bitwidth</a:t>
            </a:r>
            <a:r>
              <a:rPr lang="en-US" altLang="zh-CN" sz="3600"/>
              <a:t> Posit Quantization with Layer-wise Adaptive scaling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926A0-394F-9BBD-3B10-0C8F96815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ECE 6501 Group8: Yimin Gao, Shan He, </a:t>
            </a:r>
            <a:r>
              <a:rPr lang="en-US" err="1"/>
              <a:t>Zhenghong</a:t>
            </a:r>
            <a:r>
              <a:rPr lang="en-US"/>
              <a:t> Chen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F5D189-F60F-F28C-DF50-7C02F605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Backup Slides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257BEC-01CC-17ED-0A2B-40EAEC246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58A5-C644-F7AA-7B54-94F37A4F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8B6A12-4F1D-3DD5-BCC5-C83CBE1C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305E-6D81-ED3F-75F0-0D60B34C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860EF7-D98B-C412-E6E3-78759EC47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087865"/>
              </p:ext>
            </p:extLst>
          </p:nvPr>
        </p:nvGraphicFramePr>
        <p:xfrm>
          <a:off x="246369" y="1282065"/>
          <a:ext cx="11699262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9877">
                  <a:extLst>
                    <a:ext uri="{9D8B030D-6E8A-4147-A177-3AD203B41FA5}">
                      <a16:colId xmlns:a16="http://schemas.microsoft.com/office/drawing/2014/main" val="1230605618"/>
                    </a:ext>
                  </a:extLst>
                </a:gridCol>
                <a:gridCol w="1949877">
                  <a:extLst>
                    <a:ext uri="{9D8B030D-6E8A-4147-A177-3AD203B41FA5}">
                      <a16:colId xmlns:a16="http://schemas.microsoft.com/office/drawing/2014/main" val="3517565442"/>
                    </a:ext>
                  </a:extLst>
                </a:gridCol>
                <a:gridCol w="1949877">
                  <a:extLst>
                    <a:ext uri="{9D8B030D-6E8A-4147-A177-3AD203B41FA5}">
                      <a16:colId xmlns:a16="http://schemas.microsoft.com/office/drawing/2014/main" val="539218586"/>
                    </a:ext>
                  </a:extLst>
                </a:gridCol>
                <a:gridCol w="1949877">
                  <a:extLst>
                    <a:ext uri="{9D8B030D-6E8A-4147-A177-3AD203B41FA5}">
                      <a16:colId xmlns:a16="http://schemas.microsoft.com/office/drawing/2014/main" val="1137949164"/>
                    </a:ext>
                  </a:extLst>
                </a:gridCol>
                <a:gridCol w="1949877">
                  <a:extLst>
                    <a:ext uri="{9D8B030D-6E8A-4147-A177-3AD203B41FA5}">
                      <a16:colId xmlns:a16="http://schemas.microsoft.com/office/drawing/2014/main" val="2784159481"/>
                    </a:ext>
                  </a:extLst>
                </a:gridCol>
                <a:gridCol w="1949877">
                  <a:extLst>
                    <a:ext uri="{9D8B030D-6E8A-4147-A177-3AD203B41FA5}">
                      <a16:colId xmlns:a16="http://schemas.microsoft.com/office/drawing/2014/main" val="271447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Linear Weight</a:t>
                      </a:r>
                    </a:p>
                    <a:p>
                      <a:pPr algn="ctr"/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Scale =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Linear Weight</a:t>
                      </a:r>
                    </a:p>
                    <a:p>
                      <a:pPr algn="ctr"/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Adaptive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Linear Weight &amp; Other Weight</a:t>
                      </a:r>
                    </a:p>
                    <a:p>
                      <a:pPr algn="ctr"/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Adaptive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Linear W&amp;A  and  Other W&amp;A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Adaptive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Linear Weight &amp; Linear Activation</a:t>
                      </a:r>
                    </a:p>
                    <a:p>
                      <a:pPr algn="ctr"/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Adaptive Scale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55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Exact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/>
                          </a:solidFill>
                        </a:rPr>
                        <a:t>84.1%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66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86.39%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6"/>
                          </a:solidFill>
                        </a:rPr>
                        <a:t>86.93%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52161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For Questions with Answers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2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Exact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79.92%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80.32%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78.31%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80.32%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accent6"/>
                          </a:solidFill>
                        </a:rPr>
                        <a:t>80.32%</a:t>
                      </a:r>
                      <a:endParaRPr lang="en-US" sz="1800" b="1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45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85.96%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86.33%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84.25%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86.33%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accent6"/>
                          </a:solidFill>
                        </a:rPr>
                        <a:t>86.01%</a:t>
                      </a:r>
                      <a:endParaRPr lang="en-US" sz="1800" b="1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70201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For Questions without Answers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24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Exact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87.45%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accent6"/>
                          </a:solidFill>
                        </a:rPr>
                        <a:t>87.84%</a:t>
                      </a:r>
                      <a:endParaRPr lang="en-US" sz="1800" b="1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7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87.45%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86.45%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>
                          <a:solidFill>
                            <a:schemeClr val="accent6"/>
                          </a:solidFill>
                        </a:rPr>
                        <a:t>87.84%</a:t>
                      </a:r>
                      <a:endParaRPr lang="en-US" sz="1800" b="1" kern="120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35718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l"/>
                      <a:r>
                        <a:rPr lang="en-US" b="0"/>
                        <a:t>*</a:t>
                      </a:r>
                      <a:r>
                        <a:rPr lang="en-US" b="1"/>
                        <a:t>Linear</a:t>
                      </a:r>
                      <a:r>
                        <a:rPr lang="en-US"/>
                        <a:t> </a:t>
                      </a:r>
                      <a:r>
                        <a:rPr lang="en-US" b="1"/>
                        <a:t>Weight</a:t>
                      </a:r>
                      <a:r>
                        <a:rPr lang="en-US"/>
                        <a:t>: </a:t>
                      </a:r>
                      <a:r>
                        <a:rPr lang="en-US" err="1"/>
                        <a:t>nsize</a:t>
                      </a:r>
                      <a:r>
                        <a:rPr lang="en-US"/>
                        <a:t> = 6, es =1; </a:t>
                      </a:r>
                      <a:r>
                        <a:rPr lang="en-US" b="1"/>
                        <a:t>Other Weight</a:t>
                      </a:r>
                      <a:r>
                        <a:rPr lang="en-US"/>
                        <a:t>: </a:t>
                      </a:r>
                      <a:r>
                        <a:rPr lang="en-US" err="1"/>
                        <a:t>nsize</a:t>
                      </a:r>
                      <a:r>
                        <a:rPr lang="en-US"/>
                        <a:t> = 8, es = 1; </a:t>
                      </a:r>
                      <a:r>
                        <a:rPr lang="en-US" b="1"/>
                        <a:t>Linear Activation: </a:t>
                      </a:r>
                      <a:r>
                        <a:rPr lang="en-US" err="1"/>
                        <a:t>nsize</a:t>
                      </a:r>
                      <a:r>
                        <a:rPr lang="en-US"/>
                        <a:t> = 6, es = 1; </a:t>
                      </a:r>
                      <a:r>
                        <a:rPr lang="en-US" b="1"/>
                        <a:t>Other Activation: </a:t>
                      </a:r>
                      <a:r>
                        <a:rPr lang="en-US" err="1"/>
                        <a:t>nsize</a:t>
                      </a:r>
                      <a:r>
                        <a:rPr lang="en-US"/>
                        <a:t> = 8, es = 1;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2739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5C0EB-08B7-08F3-5776-6AC70536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87A1-7C0D-41F1-1C25-061271FA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Demo</a:t>
            </a:r>
            <a:r>
              <a:rPr lang="en-US" sz="4400"/>
              <a:t>: Question Answering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5F99-66C0-9C05-11CA-F2E9D41D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058"/>
            <a:ext cx="10515600" cy="2258847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Answer an arbitrary question with a given context. (E.g.)</a:t>
            </a:r>
          </a:p>
          <a:p>
            <a:pPr lvl="1"/>
            <a:r>
              <a:rPr lang="en-US" b="1"/>
              <a:t>Context</a:t>
            </a:r>
            <a:r>
              <a:rPr lang="en-US"/>
              <a:t>: New Zealand (Māori: Aotearoa) is a sovereign island country in the southwestern Pacific Ocean. It has a total land area of 268,000 square </a:t>
            </a:r>
            <a:r>
              <a:rPr lang="en-US" err="1"/>
              <a:t>kilometres</a:t>
            </a:r>
            <a:r>
              <a:rPr lang="en-US"/>
              <a:t> (103,500 sq mi), and </a:t>
            </a:r>
            <a:r>
              <a:rPr lang="en-US" b="1"/>
              <a:t>a population of 4.9 million</a:t>
            </a:r>
            <a:r>
              <a:rPr lang="en-US"/>
              <a:t>. New Zealand's capital city is Wellington, and its most populous city is Auckland.</a:t>
            </a:r>
          </a:p>
          <a:p>
            <a:pPr lvl="1"/>
            <a:r>
              <a:rPr lang="en-US" b="1"/>
              <a:t>Question</a:t>
            </a:r>
            <a:r>
              <a:rPr lang="en-US"/>
              <a:t>: How many people live in New Zealand?</a:t>
            </a:r>
          </a:p>
          <a:p>
            <a:pPr lvl="1"/>
            <a:r>
              <a:rPr lang="en-US" b="1"/>
              <a:t>Answer</a:t>
            </a:r>
            <a:r>
              <a:rPr lang="en-US"/>
              <a:t>: 4.9 million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CAFC-A315-7FD1-FBD0-523E4AB2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CC026-23D0-8424-1C83-C0AFF075A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02" y="3916759"/>
            <a:ext cx="10558398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75377F-67E4-0CD9-B22B-36961FE77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5" y="5313443"/>
            <a:ext cx="9397650" cy="10259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A874BB-3C8C-6DC4-8729-00099488F938}"/>
              </a:ext>
            </a:extLst>
          </p:cNvPr>
          <p:cNvSpPr/>
          <p:nvPr/>
        </p:nvSpPr>
        <p:spPr>
          <a:xfrm>
            <a:off x="2074460" y="4579540"/>
            <a:ext cx="3562066" cy="2593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AE43A-0613-BDE1-572C-4C6275393170}"/>
              </a:ext>
            </a:extLst>
          </p:cNvPr>
          <p:cNvSpPr/>
          <p:nvPr/>
        </p:nvSpPr>
        <p:spPr>
          <a:xfrm>
            <a:off x="1216925" y="5829504"/>
            <a:ext cx="1369326" cy="32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0F51-1C00-8D13-30E7-9CE96F81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88" y="132509"/>
            <a:ext cx="1124622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8BA9-3BAD-2B52-E5B5-FCF5070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136"/>
            <a:ext cx="10515600" cy="2803892"/>
          </a:xfrm>
        </p:spPr>
        <p:txBody>
          <a:bodyPr>
            <a:normAutofit/>
          </a:bodyPr>
          <a:lstStyle/>
          <a:p>
            <a:r>
              <a:rPr lang="en-US" sz="2800"/>
              <a:t>Posit arithmetic: an alternative to floating-point representation</a:t>
            </a:r>
          </a:p>
          <a:p>
            <a:pPr lvl="1"/>
            <a:r>
              <a:rPr lang="en-US"/>
              <a:t>A wider dynamic range</a:t>
            </a:r>
          </a:p>
          <a:p>
            <a:pPr lvl="1"/>
            <a:r>
              <a:rPr lang="en-US"/>
              <a:t>Better accuracy around values close to 1</a:t>
            </a:r>
            <a:endParaRPr lang="en-US" sz="2800"/>
          </a:p>
          <a:p>
            <a:r>
              <a:rPr lang="en-US"/>
              <a:t>Why posit for training and inference at the edge, compared to </a:t>
            </a:r>
            <a:r>
              <a:rPr lang="en-US" err="1"/>
              <a:t>fp</a:t>
            </a:r>
            <a:r>
              <a:rPr lang="en-US"/>
              <a:t>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More efficient design with less redundancy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/>
              <a:t> More accurate at where we care the most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0DDF-51A9-B45C-95F7-2E1BB1CC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62" y="4261964"/>
            <a:ext cx="6286794" cy="2141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AB63E-9CE2-065F-3F09-6D3596FB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500" y="3981946"/>
            <a:ext cx="3287610" cy="2611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5BF42-31DC-5DD3-EDCF-EA3690ABBB03}"/>
              </a:ext>
            </a:extLst>
          </p:cNvPr>
          <p:cNvSpPr/>
          <p:nvPr/>
        </p:nvSpPr>
        <p:spPr>
          <a:xfrm>
            <a:off x="3150225" y="4261964"/>
            <a:ext cx="846667" cy="19497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D830-684D-1BC2-FC32-9391EB10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89A0B-4B51-2157-E2D0-8C2D33BD0146}"/>
              </a:ext>
            </a:extLst>
          </p:cNvPr>
          <p:cNvSpPr txBox="1"/>
          <p:nvPr/>
        </p:nvSpPr>
        <p:spPr>
          <a:xfrm>
            <a:off x="533401" y="65165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Posit Arithmetic, JL Gustafson - </a:t>
            </a:r>
            <a:r>
              <a:rPr lang="en-US" sz="1400">
                <a:hlinkClick r:id="rId5"/>
              </a:rPr>
              <a:t>https://posithub.org/docs/Posits4.pdf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74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BAE1-CEDC-A788-7708-AF28E7FC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0" y="-70050"/>
            <a:ext cx="11811699" cy="747947"/>
          </a:xfrm>
        </p:spPr>
        <p:txBody>
          <a:bodyPr>
            <a:normAutofit/>
          </a:bodyPr>
          <a:lstStyle/>
          <a:p>
            <a:r>
              <a:rPr lang="en-US" sz="2800"/>
              <a:t>Posit is more accurate than </a:t>
            </a:r>
            <a:r>
              <a:rPr lang="en-US" sz="2800" err="1"/>
              <a:t>fp</a:t>
            </a:r>
            <a:r>
              <a:rPr lang="en-US" sz="2800"/>
              <a:t> around 1? We can shift the weight distribution!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A149-FC73-D562-6853-D9F2CCFD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78" y="636375"/>
            <a:ext cx="4325224" cy="3040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/>
              <a:t>1. Layer-wise weight analysis </a:t>
            </a:r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ADDC09-069B-6632-47F0-CAEAA7B2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78" y="894187"/>
            <a:ext cx="4325224" cy="280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351FBC-7172-64C5-F2EA-B1CC0202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71" y="940394"/>
            <a:ext cx="4245151" cy="275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5A1FED-A2FD-549B-C2E9-D5748E1CF612}"/>
              </a:ext>
            </a:extLst>
          </p:cNvPr>
          <p:cNvSpPr txBox="1"/>
          <p:nvPr/>
        </p:nvSpPr>
        <p:spPr>
          <a:xfrm>
            <a:off x="6240360" y="571062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2. Scale the weight distribution to the right where mean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4E5C6-9AE9-50E8-D72A-BFE74F5E545C}"/>
              </a:ext>
            </a:extLst>
          </p:cNvPr>
          <p:cNvSpPr txBox="1"/>
          <p:nvPr/>
        </p:nvSpPr>
        <p:spPr>
          <a:xfrm>
            <a:off x="5365544" y="1994852"/>
            <a:ext cx="1749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x 2</a:t>
            </a:r>
            <a:r>
              <a:rPr lang="en-US" sz="3200" baseline="30000"/>
              <a:t>2.72</a:t>
            </a:r>
            <a:r>
              <a:rPr lang="en-US" sz="3200"/>
              <a:t> =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D189342-F959-3A49-6EE6-600EB313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9" r="21786"/>
          <a:stretch/>
        </p:blipFill>
        <p:spPr bwMode="auto">
          <a:xfrm>
            <a:off x="606378" y="4241852"/>
            <a:ext cx="2639967" cy="26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66B069-5A63-ED9F-A565-D6B91D9E8280}"/>
              </a:ext>
            </a:extLst>
          </p:cNvPr>
          <p:cNvSpPr txBox="1">
            <a:spLocks/>
          </p:cNvSpPr>
          <p:nvPr/>
        </p:nvSpPr>
        <p:spPr>
          <a:xfrm>
            <a:off x="6688401" y="3613321"/>
            <a:ext cx="5477231" cy="718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4. Apply layer-wise adaptive scaling method to the entire ML model during quantization using </a:t>
            </a:r>
            <a:r>
              <a:rPr lang="en-US" sz="2000" err="1"/>
              <a:t>Qtorch</a:t>
            </a:r>
            <a:r>
              <a:rPr lang="en-US" sz="2000"/>
              <a:t>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CE76A88-C3BF-F0AC-4A4D-80D81CFB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300" y="4252147"/>
            <a:ext cx="3768818" cy="23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59963F-251D-B511-1A08-ADE19A0BDE36}"/>
              </a:ext>
            </a:extLst>
          </p:cNvPr>
          <p:cNvSpPr txBox="1"/>
          <p:nvPr/>
        </p:nvSpPr>
        <p:spPr>
          <a:xfrm>
            <a:off x="3291463" y="5103373"/>
            <a:ext cx="3465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accent6"/>
                </a:solidFill>
              </a:rPr>
              <a:t>Green</a:t>
            </a:r>
            <a:r>
              <a:rPr lang="en-US" sz="1800"/>
              <a:t>: directly quantize to posit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solidFill>
                  <a:srgbClr val="FFC000"/>
                </a:solidFill>
              </a:rPr>
              <a:t>Yellow</a:t>
            </a:r>
            <a:r>
              <a:rPr lang="en-US" sz="1800"/>
              <a:t>: scale and quantize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C64361-461E-155D-3BA9-9171D55547A1}"/>
              </a:ext>
            </a:extLst>
          </p:cNvPr>
          <p:cNvSpPr txBox="1">
            <a:spLocks/>
          </p:cNvSpPr>
          <p:nvPr/>
        </p:nvSpPr>
        <p:spPr>
          <a:xfrm>
            <a:off x="937310" y="3646316"/>
            <a:ext cx="4325224" cy="74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3. Quantization error analysis =&gt; scaling helps!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A47736-1AA4-EE40-37BF-258D968D70D9}"/>
              </a:ext>
            </a:extLst>
          </p:cNvPr>
          <p:cNvCxnSpPr/>
          <p:nvPr/>
        </p:nvCxnSpPr>
        <p:spPr>
          <a:xfrm>
            <a:off x="10591800" y="1100667"/>
            <a:ext cx="0" cy="23283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2C6EE-DDB4-8E9D-D443-5D444386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15FA-8A22-7458-F095-B5306295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Benchmark 1/3: GPT2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88354-5E52-9F85-DED6-BE91100B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FE27BA-1F2A-FB64-54EB-4B2BC91D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51640"/>
              </p:ext>
            </p:extLst>
          </p:nvPr>
        </p:nvGraphicFramePr>
        <p:xfrm>
          <a:off x="406394" y="4710430"/>
          <a:ext cx="1129072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61422710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306097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4294064261"/>
                    </a:ext>
                  </a:extLst>
                </a:gridCol>
                <a:gridCol w="1638909">
                  <a:extLst>
                    <a:ext uri="{9D8B030D-6E8A-4147-A177-3AD203B41FA5}">
                      <a16:colId xmlns:a16="http://schemas.microsoft.com/office/drawing/2014/main" val="3927167695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3421431232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226586171"/>
                    </a:ext>
                  </a:extLst>
                </a:gridCol>
                <a:gridCol w="1649730">
                  <a:extLst>
                    <a:ext uri="{9D8B030D-6E8A-4147-A177-3AD203B41FA5}">
                      <a16:colId xmlns:a16="http://schemas.microsoft.com/office/drawing/2014/main" val="11768119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Arial"/>
                        </a:rPr>
                        <a:t>Perplexity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Arial"/>
                        </a:rPr>
                        <a:t>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Arial"/>
                        </a:rPr>
                        <a:t>FP8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es=0</a:t>
                      </a:r>
                      <a:endParaRPr lang="en-US" b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es=1</a:t>
                      </a:r>
                      <a:endParaRPr lang="en-US" b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=6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es=0</a:t>
                      </a:r>
                      <a:endParaRPr lang="en-US" b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=6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es=1</a:t>
                      </a:r>
                      <a:endParaRPr lang="en-US" b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985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/>
                        </a:rPr>
                        <a:t>No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19.44</a:t>
                      </a:r>
                      <a:endParaRPr lang="en-US" b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accent2"/>
                          </a:solidFill>
                          <a:latin typeface="Arial"/>
                        </a:rPr>
                        <a:t>19.54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Arial"/>
                        </a:rPr>
                        <a:t>21.32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Arial"/>
                        </a:rPr>
                        <a:t>19.48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1.6+E07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21.83</a:t>
                      </a:r>
                      <a:endParaRPr lang="en-US" b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104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rgbClr val="FF0000"/>
                          </a:solidFill>
                        </a:rPr>
                        <a:t>Adaptive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Arial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Arial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6"/>
                          </a:solidFill>
                          <a:latin typeface="Arial"/>
                        </a:rPr>
                        <a:t>19.41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accent6"/>
                          </a:solidFill>
                          <a:latin typeface="Arial"/>
                        </a:rPr>
                        <a:t>19.479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latin typeface="Arial"/>
                        </a:rPr>
                        <a:t>24.03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/>
                        </a:rPr>
                        <a:t>20.12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058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C32F46-3D9F-98DD-1D37-D27FA93E0F6A}"/>
              </a:ext>
            </a:extLst>
          </p:cNvPr>
          <p:cNvSpPr txBox="1"/>
          <p:nvPr/>
        </p:nvSpPr>
        <p:spPr>
          <a:xfrm>
            <a:off x="1193798" y="2648664"/>
            <a:ext cx="9804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prefix_texts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b="0" i="0">
                <a:effectLst/>
                <a:latin typeface="Consolas" panose="020B0609020204030204" pitchFamily="49" charset="0"/>
              </a:rPr>
              <a:t>AI hardware is a field within computer engineering that 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D6C30-0A3E-ED30-727F-A1BDE4D5B534}"/>
              </a:ext>
            </a:extLst>
          </p:cNvPr>
          <p:cNvSpPr txBox="1"/>
          <p:nvPr/>
        </p:nvSpPr>
        <p:spPr>
          <a:xfrm>
            <a:off x="1193798" y="3083104"/>
            <a:ext cx="9042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(Perplexity=19.41) Generated text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b="0" i="0">
                <a:effectLst/>
                <a:latin typeface="Consolas" panose="020B0609020204030204" pitchFamily="49" charset="0"/>
              </a:rPr>
              <a:t>AI hardware is a field within computer engineering that studies the use of computers as tools, and a computer is an assembly of hardware and software, with no "unnatural" properties. That fact means that there is no natural "hardware" like a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61EC47-41A7-AC42-E5CF-A3BE32DAD432}"/>
              </a:ext>
            </a:extLst>
          </p:cNvPr>
          <p:cNvSpPr txBox="1"/>
          <p:nvPr/>
        </p:nvSpPr>
        <p:spPr>
          <a:xfrm>
            <a:off x="1193798" y="1390671"/>
            <a:ext cx="9804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>
                <a:effectLst/>
                <a:latin typeface="Consolas" panose="020B0609020204030204" pitchFamily="49" charset="0"/>
              </a:rPr>
              <a:t>GPT2(</a:t>
            </a:r>
            <a:r>
              <a:rPr lang="en-US"/>
              <a:t>Generative Pre-trained Transformer 2) is a large language model by OpenAI that generates coherent text by predicting the next word in a sequence. (774 million parameters)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Wiki text data is used for evaluating perplexity of the quantized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7F34E-2821-4DA3-681E-BCFD3D3CCBBA}"/>
              </a:ext>
            </a:extLst>
          </p:cNvPr>
          <p:cNvSpPr txBox="1"/>
          <p:nvPr/>
        </p:nvSpPr>
        <p:spPr>
          <a:xfrm>
            <a:off x="533052" y="6340407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Perplexity: the lower the better</a:t>
            </a:r>
          </a:p>
        </p:txBody>
      </p:sp>
    </p:spTree>
    <p:extLst>
      <p:ext uri="{BB962C8B-B14F-4D97-AF65-F5344CB8AC3E}">
        <p14:creationId xmlns:p14="http://schemas.microsoft.com/office/powerpoint/2010/main" val="27374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AE7D-FC55-A880-BCC4-584F992A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7"/>
            <a:ext cx="10515600" cy="1325563"/>
          </a:xfrm>
        </p:spPr>
        <p:txBody>
          <a:bodyPr/>
          <a:lstStyle/>
          <a:p>
            <a:r>
              <a:rPr lang="en-US" sz="4400"/>
              <a:t>Benchmark 2/3</a:t>
            </a:r>
            <a:r>
              <a:rPr lang="en-US"/>
              <a:t>: </a:t>
            </a:r>
            <a:r>
              <a:rPr lang="en-US">
                <a:ea typeface="+mj-lt"/>
                <a:cs typeface="+mj-lt"/>
              </a:rPr>
              <a:t>You Only Look Once (YOLO</a:t>
            </a:r>
            <a:r>
              <a:rPr lang="en-US"/>
              <a:t>) 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4" name="Picture 3" descr="A person in a suit pointing at another person&#10;&#10;Description automatically generated">
            <a:extLst>
              <a:ext uri="{FF2B5EF4-FFF2-40B4-BE49-F238E27FC236}">
                <a16:creationId xmlns:a16="http://schemas.microsoft.com/office/drawing/2014/main" id="{83BF4F6A-2E18-84D7-B9ED-76A0DDCA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966" y="2013238"/>
            <a:ext cx="4384676" cy="2473133"/>
          </a:xfrm>
          <a:prstGeom prst="rect">
            <a:avLst/>
          </a:prstGeom>
        </p:spPr>
      </p:pic>
      <p:pic>
        <p:nvPicPr>
          <p:cNvPr id="5" name="Picture 4" descr="YOLOv5 Model Comparison">
            <a:extLst>
              <a:ext uri="{FF2B5EF4-FFF2-40B4-BE49-F238E27FC236}">
                <a16:creationId xmlns:a16="http://schemas.microsoft.com/office/drawing/2014/main" id="{B6714402-9BF8-ABD6-81BC-3CD30F5A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4" y="2009870"/>
            <a:ext cx="7061489" cy="24731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4381A3-1A90-41CB-8762-2DF1BE56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3017"/>
            <a:ext cx="10515600" cy="579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deep learning model framework for object detection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94DC34-2771-0258-B13A-AAC7BE3CAF0B}"/>
              </a:ext>
            </a:extLst>
          </p:cNvPr>
          <p:cNvSpPr/>
          <p:nvPr/>
        </p:nvSpPr>
        <p:spPr>
          <a:xfrm>
            <a:off x="1493211" y="2011108"/>
            <a:ext cx="1436035" cy="247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C2D57-3AD9-7580-4214-B969E4C822C2}"/>
              </a:ext>
            </a:extLst>
          </p:cNvPr>
          <p:cNvSpPr/>
          <p:nvPr/>
        </p:nvSpPr>
        <p:spPr>
          <a:xfrm>
            <a:off x="7966362" y="2665349"/>
            <a:ext cx="3352581" cy="1777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F9257-5694-503C-ED27-3E69BCCF919B}"/>
              </a:ext>
            </a:extLst>
          </p:cNvPr>
          <p:cNvSpPr/>
          <p:nvPr/>
        </p:nvSpPr>
        <p:spPr>
          <a:xfrm>
            <a:off x="10075330" y="2134259"/>
            <a:ext cx="1351370" cy="233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64179-C853-4426-ED68-1D1BB59A4F86}"/>
              </a:ext>
            </a:extLst>
          </p:cNvPr>
          <p:cNvSpPr/>
          <p:nvPr/>
        </p:nvSpPr>
        <p:spPr>
          <a:xfrm>
            <a:off x="9013148" y="3458136"/>
            <a:ext cx="335371" cy="1016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DD985CC-07B4-F14C-FD79-72496A46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2547"/>
              </p:ext>
            </p:extLst>
          </p:nvPr>
        </p:nvGraphicFramePr>
        <p:xfrm>
          <a:off x="608060" y="4666210"/>
          <a:ext cx="1097280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142271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306097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271676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214312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65861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768119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=8</a:t>
                      </a:r>
                      <a:endParaRPr lang="en-US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Scale=8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=8</a:t>
                      </a:r>
                      <a:endParaRPr lang="en-US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Adaptive Scale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=6</a:t>
                      </a:r>
                      <a:endParaRPr lang="en-US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Scale=1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Posit,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Nsize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=6</a:t>
                      </a:r>
                      <a:endParaRPr lang="en-US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es=1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Adaptive Scale</a:t>
                      </a:r>
                      <a:endParaRPr lang="en-US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985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PERSON 1</a:t>
                      </a:r>
                      <a:endParaRPr lang="en-US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/>
                        </a:rPr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104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  <a:latin typeface="Arial"/>
                        </a:rPr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/>
                        </a:rP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05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B050"/>
                          </a:solidFill>
                          <a:latin typeface="Arial"/>
                        </a:rPr>
                        <a:t>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/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0B050"/>
                          </a:solidFill>
                          <a:latin typeface="Arial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Arial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latin typeface="Arial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05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9BD32-822C-3052-EB09-1F88C99D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A9BCA-7DFF-4042-8B36-C80FF087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Benchmark 3/3: </a:t>
            </a:r>
            <a:r>
              <a:rPr lang="en-US"/>
              <a:t>ALBERT (A Little BERT)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FD69F-3985-F454-9FC2-3B4304E2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16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BERT</a:t>
            </a:r>
            <a:r>
              <a:rPr lang="en-US" sz="2400"/>
              <a:t> (Bidirectional Encoder Representations from Transformers) is a powerful </a:t>
            </a:r>
            <a:r>
              <a:rPr lang="en-US" sz="2400" b="1"/>
              <a:t>language model </a:t>
            </a:r>
            <a:r>
              <a:rPr lang="en-US" sz="2400"/>
              <a:t>that understands the context of words in a sentence.</a:t>
            </a:r>
          </a:p>
          <a:p>
            <a:r>
              <a:rPr lang="en-US" sz="2400"/>
              <a:t> </a:t>
            </a:r>
            <a:r>
              <a:rPr lang="en-US" sz="2400" b="1"/>
              <a:t>ALBERT (A Lite BERT) </a:t>
            </a:r>
            <a:r>
              <a:rPr lang="en-US" sz="2400"/>
              <a:t>is a </a:t>
            </a:r>
            <a:r>
              <a:rPr lang="en-US" sz="2400" b="1"/>
              <a:t>smaller, faster </a:t>
            </a:r>
            <a:r>
              <a:rPr lang="en-US" sz="2400"/>
              <a:t>version of BERT that </a:t>
            </a:r>
            <a:r>
              <a:rPr lang="en-US" sz="2400" b="1"/>
              <a:t>reduces model size</a:t>
            </a:r>
            <a:r>
              <a:rPr lang="en-US" sz="2400"/>
              <a:t> and </a:t>
            </a:r>
            <a:r>
              <a:rPr lang="en-US" sz="2400" b="1"/>
              <a:t>improves efficiency </a:t>
            </a:r>
            <a:r>
              <a:rPr lang="en-US" sz="2400"/>
              <a:t>by sharing parameters across layers and using optimized embedding techniques. </a:t>
            </a:r>
            <a:r>
              <a:rPr lang="en-US" sz="2400">
                <a:hlinkClick r:id="rId2"/>
              </a:rPr>
              <a:t>[1]</a:t>
            </a:r>
          </a:p>
          <a:p>
            <a:r>
              <a:rPr lang="en-US" sz="2400" b="1"/>
              <a:t>Task</a:t>
            </a:r>
            <a:r>
              <a:rPr lang="en-US" sz="2400"/>
              <a:t>: Answering an arbitrary question according to a given context.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6033D4-336F-4ED4-B33B-8A84B5103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2"/>
          <a:stretch/>
        </p:blipFill>
        <p:spPr bwMode="auto">
          <a:xfrm>
            <a:off x="3824712" y="5069192"/>
            <a:ext cx="3955347" cy="16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BE72-8464-EDBF-05A5-80524111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2ED2-B29F-D603-5D29-503622A1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0782-31F8-0255-5422-77380976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7444"/>
            <a:ext cx="10515600" cy="1325563"/>
          </a:xfrm>
        </p:spPr>
        <p:txBody>
          <a:bodyPr/>
          <a:lstStyle/>
          <a:p>
            <a:pPr algn="ctr"/>
            <a:r>
              <a:rPr lang="en-US"/>
              <a:t>Evaluation Results on </a:t>
            </a:r>
            <a:r>
              <a:rPr lang="en-US" err="1"/>
              <a:t>SQuAD</a:t>
            </a:r>
            <a:r>
              <a:rPr lang="en-US"/>
              <a:t> 2.0 dataset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3DAB9D-9D6A-C420-FA75-9DF62706C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979329"/>
              </p:ext>
            </p:extLst>
          </p:nvPr>
        </p:nvGraphicFramePr>
        <p:xfrm>
          <a:off x="1166117" y="2042380"/>
          <a:ext cx="9859765" cy="362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1953">
                  <a:extLst>
                    <a:ext uri="{9D8B030D-6E8A-4147-A177-3AD203B41FA5}">
                      <a16:colId xmlns:a16="http://schemas.microsoft.com/office/drawing/2014/main" val="1230605618"/>
                    </a:ext>
                  </a:extLst>
                </a:gridCol>
                <a:gridCol w="1971953">
                  <a:extLst>
                    <a:ext uri="{9D8B030D-6E8A-4147-A177-3AD203B41FA5}">
                      <a16:colId xmlns:a16="http://schemas.microsoft.com/office/drawing/2014/main" val="3517565442"/>
                    </a:ext>
                  </a:extLst>
                </a:gridCol>
                <a:gridCol w="1971953">
                  <a:extLst>
                    <a:ext uri="{9D8B030D-6E8A-4147-A177-3AD203B41FA5}">
                      <a16:colId xmlns:a16="http://schemas.microsoft.com/office/drawing/2014/main" val="3344802650"/>
                    </a:ext>
                  </a:extLst>
                </a:gridCol>
                <a:gridCol w="1971953">
                  <a:extLst>
                    <a:ext uri="{9D8B030D-6E8A-4147-A177-3AD203B41FA5}">
                      <a16:colId xmlns:a16="http://schemas.microsoft.com/office/drawing/2014/main" val="539218586"/>
                    </a:ext>
                  </a:extLst>
                </a:gridCol>
                <a:gridCol w="1971953">
                  <a:extLst>
                    <a:ext uri="{9D8B030D-6E8A-4147-A177-3AD203B41FA5}">
                      <a16:colId xmlns:a16="http://schemas.microsoft.com/office/drawing/2014/main" val="1137949164"/>
                    </a:ext>
                  </a:extLst>
                </a:gridCol>
              </a:tblGrid>
              <a:tr h="1029588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Linear Layers</a:t>
                      </a:r>
                    </a:p>
                    <a:p>
                      <a:pPr algn="ctr"/>
                      <a:r>
                        <a:rPr lang="en-US" sz="2000" b="1"/>
                        <a:t>Data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fp32</a:t>
                      </a:r>
                      <a:endParaRPr lang="en-US" sz="2000" b="1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fp8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Posit&lt;6,1&gt;</a:t>
                      </a:r>
                      <a:r>
                        <a:rPr lang="en-US" sz="2000" b="0"/>
                        <a:t>*</a:t>
                      </a:r>
                      <a:r>
                        <a:rPr lang="en-US" sz="2000" b="1"/>
                        <a:t>, </a:t>
                      </a:r>
                    </a:p>
                    <a:p>
                      <a:pPr algn="ctr"/>
                      <a:r>
                        <a:rPr lang="en-US" sz="2000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No Scaling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Posit&lt;6,1&gt;</a:t>
                      </a:r>
                      <a:r>
                        <a:rPr lang="en-US" sz="2000" b="0"/>
                        <a:t>*</a:t>
                      </a:r>
                      <a:r>
                        <a:rPr lang="en-US" sz="2000" b="1"/>
                        <a:t>, </a:t>
                      </a:r>
                      <a:r>
                        <a:rPr lang="en-US" sz="2000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Adaptive Scale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556999"/>
                  </a:ext>
                </a:extLst>
              </a:tr>
              <a:tr h="41755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1" kern="120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386840"/>
                  </a:ext>
                </a:extLst>
              </a:tr>
              <a:tr h="426987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86.19%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85.36%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83.62%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6"/>
                          </a:solidFill>
                        </a:rPr>
                        <a:t>85.85%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521612"/>
                  </a:ext>
                </a:extLst>
              </a:tr>
              <a:tr h="417555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accent2"/>
                          </a:solidFill>
                        </a:rPr>
                        <a:t>For Questions with Answers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293731"/>
                  </a:ext>
                </a:extLst>
              </a:tr>
              <a:tr h="417555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86.32</a:t>
                      </a:r>
                      <a:r>
                        <a:rPr lang="en-US" sz="200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82.86%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77.36%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84.25%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702010"/>
                  </a:ext>
                </a:extLst>
              </a:tr>
              <a:tr h="720712">
                <a:tc gridSpan="5">
                  <a:txBody>
                    <a:bodyPr/>
                    <a:lstStyle/>
                    <a:p>
                      <a:pPr algn="l"/>
                      <a:r>
                        <a:rPr lang="en-US" sz="1800" b="0"/>
                        <a:t>*</a:t>
                      </a:r>
                      <a:r>
                        <a:rPr lang="en-US" sz="1800" b="1"/>
                        <a:t>Linear</a:t>
                      </a:r>
                      <a:r>
                        <a:rPr lang="en-US" sz="1800"/>
                        <a:t> </a:t>
                      </a:r>
                      <a:r>
                        <a:rPr lang="en-US" sz="1800" b="1"/>
                        <a:t>Weight</a:t>
                      </a:r>
                      <a:r>
                        <a:rPr lang="en-US" sz="1800"/>
                        <a:t>: </a:t>
                      </a:r>
                      <a:r>
                        <a:rPr lang="en-US" sz="1800" err="1"/>
                        <a:t>nsize</a:t>
                      </a:r>
                      <a:r>
                        <a:rPr lang="en-US" sz="1800"/>
                        <a:t> = 6, es =1; </a:t>
                      </a:r>
                      <a:r>
                        <a:rPr lang="en-US" sz="1800" b="1"/>
                        <a:t>Other Weight</a:t>
                      </a:r>
                      <a:r>
                        <a:rPr lang="en-US" sz="1800"/>
                        <a:t>: </a:t>
                      </a:r>
                      <a:r>
                        <a:rPr lang="en-US" sz="1800" err="1"/>
                        <a:t>nsize</a:t>
                      </a:r>
                      <a:r>
                        <a:rPr lang="en-US" sz="1800"/>
                        <a:t> = 8, es = 1; </a:t>
                      </a:r>
                      <a:r>
                        <a:rPr lang="en-US" sz="1800" b="1"/>
                        <a:t>Linear Activation: </a:t>
                      </a:r>
                      <a:r>
                        <a:rPr lang="en-US" sz="1800" err="1"/>
                        <a:t>nsize</a:t>
                      </a:r>
                      <a:r>
                        <a:rPr lang="en-US" sz="1800"/>
                        <a:t> = 6, es = 1; </a:t>
                      </a:r>
                      <a:r>
                        <a:rPr lang="en-US" sz="1800" b="1"/>
                        <a:t>Other Activation: </a:t>
                      </a:r>
                      <a:r>
                        <a:rPr lang="en-US" sz="1800" err="1"/>
                        <a:t>nsize</a:t>
                      </a:r>
                      <a:r>
                        <a:rPr lang="en-US" sz="1800"/>
                        <a:t> = 8, es = 1;</a:t>
                      </a:r>
                    </a:p>
                    <a:p>
                      <a:pPr algn="l"/>
                      <a:r>
                        <a:rPr lang="en-US" sz="1800"/>
                        <a:t>F1 Score: </a:t>
                      </a:r>
                      <a:r>
                        <a:rPr lang="en-US"/>
                        <a:t>Measures overlap between the predicted and ground-truth answers</a:t>
                      </a:r>
                      <a:endParaRPr 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2739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C84E9-56A1-6EE9-641D-AAD5F8BF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C47F-5BC5-FC6B-7492-C367F9D5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9A7E-1BBA-D87B-C364-34C321D0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8975"/>
          </a:xfrm>
        </p:spPr>
        <p:txBody>
          <a:bodyPr>
            <a:normAutofit lnSpcReduction="10000"/>
          </a:bodyPr>
          <a:lstStyle/>
          <a:p>
            <a:r>
              <a:rPr lang="en-US"/>
              <a:t>Posit offers a promising alternative for edge inference, balancing efficiency and precision.</a:t>
            </a:r>
          </a:p>
          <a:p>
            <a:r>
              <a:rPr lang="en-US"/>
              <a:t>Layer-wise adaptive scaling in posit inference enables </a:t>
            </a:r>
            <a:r>
              <a:rPr lang="en-US" i="1">
                <a:solidFill>
                  <a:schemeClr val="accent4"/>
                </a:solidFill>
              </a:rPr>
              <a:t>achieving the same accuracy with reduced </a:t>
            </a:r>
            <a:r>
              <a:rPr lang="en-US" i="1" err="1">
                <a:solidFill>
                  <a:schemeClr val="accent4"/>
                </a:solidFill>
              </a:rPr>
              <a:t>bitwidth</a:t>
            </a:r>
            <a:r>
              <a:rPr lang="en-US"/>
              <a:t> or </a:t>
            </a:r>
            <a:r>
              <a:rPr lang="en-US" i="1">
                <a:solidFill>
                  <a:schemeClr val="accent4"/>
                </a:solidFill>
              </a:rPr>
              <a:t>higher accuracy at the same </a:t>
            </a:r>
            <a:r>
              <a:rPr lang="en-US" i="1" err="1">
                <a:solidFill>
                  <a:schemeClr val="accent4"/>
                </a:solidFill>
              </a:rPr>
              <a:t>bitwidth</a:t>
            </a:r>
            <a:r>
              <a:rPr lang="en-US" i="1">
                <a:solidFill>
                  <a:schemeClr val="accent4"/>
                </a:solidFill>
              </a:rPr>
              <a:t>.</a:t>
            </a:r>
          </a:p>
          <a:p>
            <a:r>
              <a:rPr lang="en-US"/>
              <a:t>A versatile posit arithmetic unit with configurable scaling at runtime is in demand to enhance efficiency in edge AI training and inference.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BE05A-C93E-2494-9E74-2347B597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32B122-0F83-0E0D-E979-4C06EE8D2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AD47EE-07FE-AC91-71B1-0B116B29C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8A251-26E0-8CAB-A583-747E7708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C06E-B9EB-42B4-B1AE-07A738652B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5</Notes>
  <HiddenSlides>3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PositTune: Low-bitwidth Posit Quantization with Layer-wise Adaptive scaling</vt:lpstr>
      <vt:lpstr>Motivation</vt:lpstr>
      <vt:lpstr>Posit is more accurate than fp around 1? We can shift the weight distribution! </vt:lpstr>
      <vt:lpstr>Benchmark 1/3: GPT2</vt:lpstr>
      <vt:lpstr>Benchmark 2/3: You Only Look Once (YOLO) </vt:lpstr>
      <vt:lpstr>Benchmark 3/3: ALBERT (A Little BERT)</vt:lpstr>
      <vt:lpstr>Evaluation Results on SQuAD 2.0 dataset</vt:lpstr>
      <vt:lpstr>Conclusion</vt:lpstr>
      <vt:lpstr>Thank you!</vt:lpstr>
      <vt:lpstr>Backup Slides</vt:lpstr>
      <vt:lpstr>Evaluation Results</vt:lpstr>
      <vt:lpstr>Demo: Question Answering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Yimin (yg9bq)</dc:creator>
  <cp:revision>1</cp:revision>
  <dcterms:created xsi:type="dcterms:W3CDTF">2024-11-06T15:44:11Z</dcterms:created>
  <dcterms:modified xsi:type="dcterms:W3CDTF">2024-12-05T04:51:54Z</dcterms:modified>
</cp:coreProperties>
</file>