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5fb034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5fb034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7d263f1ec321a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7d263f1ec321a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2bfd1ca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2bfd1ca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YOLOv5 is an object detection model that can detect objects in real-time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Looked at three datasets: 1: drivable area detection on roads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semantic segmentation in urban environments: images labelled pixel-wise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Focused on road level images. Detection of manholes and drains as obstacles in the road.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YOLOv5 model on NVDLA: Involves first setting up the NVDLA environment. Mainly need to run it on ubuntu, install necessary drivers.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5fb034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5fb034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2bfd1ca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2bfd1ca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f159ad1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f159ad1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f159ad1d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f159ad1d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bfd1caf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2bfd1caf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159ad1d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f159ad1d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5fb03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c5fb03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5fb034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c5fb034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c5fb034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c5fb034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2bfd1ca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2bfd1ca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efficiency is especially important because we want to deploy it in autonomous vehicles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h-r/Manhole_Detection/tree/master/resourc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ugmentedstartups.com/blog/yolov8-vs-yolov5-choosing-the-best-object-detection-model#:~:text=Both%20YOLOv8%20and%20YOLOv5%20are,require%20real%2Dtime%20object%20dete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5153" y="1523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DrEYEve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 System for Autonomous Vehicles Using NVDLA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84600" y="3484297"/>
            <a:ext cx="55272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Nitya Mitnala		Rithani Priyanga		Vishnuvartthan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25" y="152400"/>
            <a:ext cx="64361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442978"/>
            <a:ext cx="7505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NVDLA Setup 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953351" y="855753"/>
            <a:ext cx="75057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Ubuntu 14.04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$cmake -DCMAKE_INSTALL_PREFIX=[install dir] -DSYSTEMC_PREFIX=[systemc prefix] -DNVDLA_HW_PREFIX=[nvdla_hw prefix] -DNVDLA_HW_PROJECT=[nvdla_hw project name]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./build/bin/aarch64_toplevel -c conf/aarch64_nvdla.lua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Docker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docker pull nvdla/vp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docker run -it -v /home:/home nvdla/vp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/usr/local/nvdla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aarch64_toplevel -c aarch64_nvdla.lua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269900"/>
            <a:ext cx="75057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to Compatible Format: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42" y="1123432"/>
            <a:ext cx="75057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Converted to ONNX format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Found that ONNX format is incompatible with NVDLA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Solution 1: Onnx2caffe</a:t>
            </a:r>
            <a:endParaRPr sz="1500"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13333"/>
              <a:buChar char="○"/>
            </a:pPr>
            <a:r>
              <a:rPr lang="en" sz="1500"/>
              <a:t>Requirements: onnx, onnx-simplifier</a:t>
            </a:r>
            <a:endParaRPr sz="1500"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13333"/>
              <a:buChar char="○"/>
            </a:pPr>
            <a:r>
              <a:rPr lang="en" sz="1500"/>
              <a:t>Optimizing the model of conversion:</a:t>
            </a:r>
            <a:br>
              <a:rPr lang="en" sz="1500"/>
            </a:br>
            <a:r>
              <a:rPr lang="en" sz="1500"/>
              <a:t>Python3 -m onnxsim yolov5.onnx yolov5-modified.onnx</a:t>
            </a:r>
            <a:endParaRPr sz="1500"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13333"/>
              <a:buChar char="○"/>
            </a:pPr>
            <a:r>
              <a:rPr lang="en" sz="1500"/>
              <a:t>Converting with onnx2caffe</a:t>
            </a:r>
            <a:endParaRPr sz="1500"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13333"/>
              <a:buChar char="○"/>
            </a:pPr>
            <a:r>
              <a:rPr lang="en" sz="1500"/>
              <a:t>python convertCaffe.py ./model/MobileNetV2.onnx ./model/MobileNetV2.prototxt ./model/MobileNetV2.caffemodel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Solution 2: TensorRT</a:t>
            </a:r>
            <a:endParaRPr sz="1500"/>
          </a:p>
          <a:p>
            <a:pPr indent="-30241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Requirements: Cuda 12.6, cDNN 8.9</a:t>
            </a:r>
            <a:endParaRPr sz="1500"/>
          </a:p>
          <a:p>
            <a:pPr indent="-30241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Onnx -&gt; TensorRT (.trt) -&gt; deploy in NVDLA</a:t>
            </a:r>
            <a:endParaRPr sz="1500"/>
          </a:p>
          <a:p>
            <a:pPr indent="-30241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trtexec —onnx=yolov5.onnx —saveEngine=yolov5_dla.trt —useDLACore=0 —allowGPUFallback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559350"/>
            <a:ext cx="75057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 TensorRT optimized model onto NVDLA platform and run inference.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 Tuning: Quantization and Profiling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91353" y="319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475075" y="1351276"/>
            <a:ext cx="64242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 and Goals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Objective: Develop an efficient object detection model for real-time road analysis in autonomous vehicles.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Motivation: Enhance computational efficiency using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NVDLA and gain 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performance metrics.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Required metrics for self driven vehicles: 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AutoNum type="alphaLcPeriod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Inference time: less than 50 ms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AutoNum type="alphaLcPeriod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 mAP above 90% for critical tasks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91353" y="2957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776500" y="1507401"/>
            <a:ext cx="62034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 aquisition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YOLOv5 on the dataset to train the model.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Conversion: Converted YOLOv5 to ONNX format.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Optimization: Use TensorRT to optimize the model for NVDLA.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Deployment: Run inference on the NVDLA platform.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 Tuning: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Quantization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Profiling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38100"/>
            <a:ext cx="75057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56950" y="1262875"/>
            <a:ext cx="74301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Task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preparation, initial training of YOLOv5 on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optimization with TensorRT and conversion to ONNX.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Post-training Quantization on the trained model and run inference, configure NVDLA platform, load optimized model, run initial performance tests.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Optimization for efficiency and parallel processing, final validation, documentation.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Tech Stack: </a:t>
            </a:r>
            <a:r>
              <a:rPr lang="en" sz="1400"/>
              <a:t>ubuntu, YOLOv5 model. Language: Python for YOLOv5, hardware simulation of NVDLA (already available open source platform)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Outcomes:</a:t>
            </a:r>
            <a:r>
              <a:rPr lang="en" sz="1400"/>
              <a:t> Have an efficient model based on NVDLA that has the capability to detect objects on the road real-time, that can be deployed on an autonomous vehicle.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1891353" y="2589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951900" y="1574901"/>
            <a:ext cx="70944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15"/>
              <a:t>Dataset used : </a:t>
            </a:r>
            <a:r>
              <a:rPr lang="en" sz="5915">
                <a:solidFill>
                  <a:schemeClr val="dk2"/>
                </a:solidFill>
              </a:rPr>
              <a:t>Manhole Detection Dataset that consists of 2677 images that are annotated for the YOLO format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15" u="sng">
                <a:solidFill>
                  <a:schemeClr val="hlink"/>
                </a:solidFill>
                <a:hlinkClick r:id="rId3"/>
              </a:rPr>
              <a:t>https://github.com/sh-r/Manhole_Detection/tree/master/resources</a:t>
            </a:r>
            <a:r>
              <a:rPr lang="en" sz="5915">
                <a:solidFill>
                  <a:schemeClr val="dk2"/>
                </a:solidFill>
              </a:rPr>
              <a:t> 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YOLOv5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15875"/>
            <a:ext cx="75057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Precision and highest speed obtained with YOLOv5 and YOLOv8 (suitable for real-time applications)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https://www.augmentedstartups.com/blog/yolov8-vs-yolov5-choosing-the-best-object-detection-model#:~:text=Both%20YOLOv8%20and%20YOLOv5%20are,require%20real%2Dtime%20object%20detection</a:t>
            </a:r>
            <a:r>
              <a:rPr lang="en"/>
              <a:t>.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Pretrained on MS COCO dataset for object detection (weights obtained from Ultralytics)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dataset for manhole detection. Size of dataset: 2677 annotated for YOLOv5 images, split into train, validation and test datasets.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8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YOLOv5 Training Precision Results:</a:t>
            </a:r>
            <a:endParaRPr/>
          </a:p>
        </p:txBody>
      </p:sp>
      <p:pic>
        <p:nvPicPr>
          <p:cNvPr id="165" name="Google Shape;165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0" y="994550"/>
            <a:ext cx="5345199" cy="3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5700250" y="1080900"/>
            <a:ext cx="26244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Red: mAP @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Blue: mAP @ 0.5:0.95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taken for training 100 epochs: 2.065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@ 0.5 is reaching about 70%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@ 0.5:0.95 is reaching about 40%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to run inference.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r>
              <a:rPr lang="en"/>
              <a:t>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356250"/>
            <a:ext cx="75057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NVDLA Platform: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950550"/>
            <a:ext cx="75057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 that can be made: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Power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improvements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efficiency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Configurable Features of NVDLA: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types.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image memory formats.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Weight compression.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Winograd convolution.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Batched convolution.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Convolution buffer size.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MAC array size. 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memory interface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Non-linear activation functions.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523850" y="2470950"/>
            <a:ext cx="38010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Activation engine size.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Bridge DMA engine.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Data reshape engine.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Pooling engine presence.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Pooling engine size.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Local response normalization engine presence.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Local response normalization engine size.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Memory interface bit width. 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Memory read latency tolerance.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