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3700-A822-4BDC-996F-5A3A0C3EF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7707A-3DFA-42C2-8C53-63FAB72B3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50EC-3C7E-444C-A0F9-739C2973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F63-CEB0-4A44-8821-D55087C8E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CFB94-AEB5-4E87-AEFA-788C1230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AB9F3-8BE8-4DF3-B594-2CCDE8E9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A1FD-9AC8-40C3-A4EC-96B63D7D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AA69-B3BE-41C5-A2B7-69DFCC06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F88F-7615-4BAB-A81C-FB8AE5A64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3C14A-01A6-4153-AA93-3ADF47BD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F63-CEB0-4A44-8821-D55087C8E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B171-33EA-42F5-A16C-F2FE03FA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82781-90AE-4926-A631-C7DC219B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A1FD-9AC8-40C3-A4EC-96B63D7D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32C0B-A413-4F96-A2B1-81B3A44C4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750D8-6826-4287-A8DE-4921E41DE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49198-DB83-4441-BE1F-00566DD6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F63-CEB0-4A44-8821-D55087C8E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809F5-BFB1-46BF-9344-F3781EE7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9C44-052C-47C2-AD53-761233BD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A1FD-9AC8-40C3-A4EC-96B63D7D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1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284A-3F53-450E-B795-5FF75CF6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25EF-88EF-4392-B863-4F8050845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F503E-D61F-49FC-AB5B-A916D2A5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F63-CEB0-4A44-8821-D55087C8E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5D14C-C8E1-42A2-95E8-A69AD7FF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AA09-5832-4D6D-ACC4-71422C8B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A1FD-9AC8-40C3-A4EC-96B63D7D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1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AFBA-4AAE-4CBD-A972-9CE57C65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CAB4A-7FA8-4F31-8A49-3185E184A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BF01-8801-44BA-9FC1-772D6508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F63-CEB0-4A44-8821-D55087C8E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F344-51FF-489D-8CCE-E6483265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3A693-5075-4C21-BA6A-106D711F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A1FD-9AC8-40C3-A4EC-96B63D7D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5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A37E-1AF0-4E4F-9355-EAF97912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D95B7-FBDD-46BB-BAD4-3FAD4F883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9175A-DF4E-4387-9205-D35A2A142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DABDC-59E9-4388-BA6E-C1E3479F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F63-CEB0-4A44-8821-D55087C8E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FF175-9785-4F1D-B989-03BF3DE0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E9DEE-C66B-4D9C-B1B0-DBC44333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A1FD-9AC8-40C3-A4EC-96B63D7D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D100-4B2C-4D7F-B66F-2E20FB92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5A68B-9514-4D0D-9762-4A906E808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91612-20FF-45CB-93F3-1E52B9565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2D0E2-B33A-4739-BBCE-C6CACCB5B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D30D3-931B-423E-AE5C-18C5635E2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0051F-F844-4308-9FA7-75E80ED8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F63-CEB0-4A44-8821-D55087C8E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2528E-C724-4F59-862B-17413F83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1F25B-3F54-4D3B-A05B-5516F7DE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A1FD-9AC8-40C3-A4EC-96B63D7D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7302-476E-426D-B5CA-C86067D0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AFF1A-5C4B-440E-A191-D4862DFD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F63-CEB0-4A44-8821-D55087C8E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FB3DC-FAEF-4155-A7F2-25338E90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30E1F-2DEB-49D6-9275-F4ECA4C1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A1FD-9AC8-40C3-A4EC-96B63D7D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8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1C78F-DA7E-454F-94AF-018E4F10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F63-CEB0-4A44-8821-D55087C8E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CD679-A07C-48E4-BEED-BE061242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E641D-177F-45EB-B506-24AB8FB7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A1FD-9AC8-40C3-A4EC-96B63D7D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7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25C6-2367-4418-8B3B-1585466C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EF34-5900-41D9-AC8E-8987888AC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4ED35-4939-487B-BD4D-D82A561D5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93A06-D7CE-4A36-A46B-35401E22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F63-CEB0-4A44-8821-D55087C8E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CABE7-5576-47D1-A4B2-BD0C2C9B0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D20D5-5EC1-46B3-8214-26798727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A1FD-9AC8-40C3-A4EC-96B63D7D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8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73D8-BE0F-4486-8400-2F7C0B74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30F02-C820-46C3-B965-706E168C6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0F750-7550-46F0-B42E-AB263EB08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E0F3B-ECDD-4D2E-81CE-0189BFDE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0FF63-CEB0-4A44-8821-D55087C8E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94794-382E-4FDF-A3D6-8C216656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7CBB4-990E-4CA7-A3D8-68A3A945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A1FD-9AC8-40C3-A4EC-96B63D7D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5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70F92-A9FA-4E11-9FAA-59198F82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9ADE4-D741-497F-A551-0AA0A03E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195E-99C9-49FD-9D08-1F3C71CB0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0FF63-CEB0-4A44-8821-D55087C8EB7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87ED2-DAF2-4E98-A7E8-6F84AFBD8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B5E6-8F9C-4347-882D-D0C5FB63E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A1FD-9AC8-40C3-A4EC-96B63D7DA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4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_W0bSen8Qjg?feature=oemb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_W0bSen8Qjg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0FC81A-4A13-4CE3-8D94-39C1917AC818}"/>
              </a:ext>
            </a:extLst>
          </p:cNvPr>
          <p:cNvSpPr txBox="1"/>
          <p:nvPr/>
        </p:nvSpPr>
        <p:spPr>
          <a:xfrm>
            <a:off x="704850" y="1721126"/>
            <a:ext cx="110870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Locate the table number that corresponds to your group number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DO NOT take out your phone or computer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Work with your group members to try to decode the message you have been provided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Write your decoded message on the back of the piece of paper.  If you were unable to decode your message in the time allotted, write “I have no idea”</a:t>
            </a:r>
          </a:p>
        </p:txBody>
      </p:sp>
      <p:pic>
        <p:nvPicPr>
          <p:cNvPr id="5" name="Online Media 4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050E807D-A1D0-4B25-BA1E-684301BACDA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652000" y="0"/>
            <a:ext cx="2540000" cy="143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E72D9F-BC2D-47CC-ACB2-6EF491C7586E}"/>
              </a:ext>
            </a:extLst>
          </p:cNvPr>
          <p:cNvSpPr txBox="1"/>
          <p:nvPr/>
        </p:nvSpPr>
        <p:spPr>
          <a:xfrm>
            <a:off x="1005095" y="808672"/>
            <a:ext cx="2219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>
                <a:solidFill>
                  <a:schemeClr val="bg1">
                    <a:lumMod val="95000"/>
                  </a:schemeClr>
                </a:solidFill>
              </a:rPr>
              <a:t>Warmup</a:t>
            </a:r>
          </a:p>
        </p:txBody>
      </p:sp>
    </p:spTree>
    <p:extLst>
      <p:ext uri="{BB962C8B-B14F-4D97-AF65-F5344CB8AC3E}">
        <p14:creationId xmlns:p14="http://schemas.microsoft.com/office/powerpoint/2010/main" val="129113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0FC81A-4A13-4CE3-8D94-39C1917AC818}"/>
              </a:ext>
            </a:extLst>
          </p:cNvPr>
          <p:cNvSpPr txBox="1"/>
          <p:nvPr/>
        </p:nvSpPr>
        <p:spPr>
          <a:xfrm>
            <a:off x="704850" y="1721126"/>
            <a:ext cx="110870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Consider the encrypted message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3200">
                <a:solidFill>
                  <a:schemeClr val="bg1"/>
                </a:solidFill>
              </a:rPr>
              <a:t>10000000 10001101 10000100 10000100 10000111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Using the key below, </a:t>
            </a:r>
          </a:p>
          <a:p>
            <a:pPr marL="285750" indent="-285750">
              <a:buFontTx/>
              <a:buChar char="-"/>
            </a:pP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00110111, decrypt the message!</a:t>
            </a:r>
          </a:p>
        </p:txBody>
      </p:sp>
      <p:pic>
        <p:nvPicPr>
          <p:cNvPr id="5" name="Online Media 4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050E807D-A1D0-4B25-BA1E-684301BACDA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652000" y="0"/>
            <a:ext cx="2540000" cy="1435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E72D9F-BC2D-47CC-ACB2-6EF491C7586E}"/>
              </a:ext>
            </a:extLst>
          </p:cNvPr>
          <p:cNvSpPr txBox="1"/>
          <p:nvPr/>
        </p:nvSpPr>
        <p:spPr>
          <a:xfrm>
            <a:off x="1005095" y="808672"/>
            <a:ext cx="2219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>
                <a:solidFill>
                  <a:schemeClr val="bg1">
                    <a:lumMod val="95000"/>
                  </a:schemeClr>
                </a:solidFill>
              </a:rPr>
              <a:t>Warmup</a:t>
            </a:r>
          </a:p>
        </p:txBody>
      </p:sp>
    </p:spTree>
    <p:extLst>
      <p:ext uri="{BB962C8B-B14F-4D97-AF65-F5344CB8AC3E}">
        <p14:creationId xmlns:p14="http://schemas.microsoft.com/office/powerpoint/2010/main" val="407680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88</Words>
  <Application>Microsoft Office PowerPoint</Application>
  <PresentationFormat>Widescreen</PresentationFormat>
  <Paragraphs>13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heidi.pluska@gmail.com</dc:creator>
  <cp:lastModifiedBy>heidi.pluska@gmail.com</cp:lastModifiedBy>
  <cp:revision>4</cp:revision>
  <dcterms:created xsi:type="dcterms:W3CDTF">2022-04-18T14:01:34Z</dcterms:created>
  <dcterms:modified xsi:type="dcterms:W3CDTF">2022-04-20T14:24:24Z</dcterms:modified>
</cp:coreProperties>
</file>