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976fcfcc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976fcfcc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976fcfc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976fcfc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976fcfc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976fcfcc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976fcfc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976fcfc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8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Signal Test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757875"/>
            <a:ext cx="8520600" cy="28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Flashlight Protocol: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= 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 = B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2375" y="1757863"/>
            <a:ext cx="180975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1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if you can record the binary signal being sent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(Click when ready…)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2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4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if you can record the binary signal being sent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When Ready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On-screen Show (16:9)</PresentationFormat>
  <Paragraphs>13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Dark</vt:lpstr>
      <vt:lpstr>Binary Signal Test</vt:lpstr>
      <vt:lpstr>Test 1</vt:lpstr>
      <vt:lpstr>PowerPoint Presentation</vt:lpstr>
      <vt:lpstr>Test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Signal Test</dc:title>
  <dc:creator>Heidi Pluska</dc:creator>
  <cp:lastModifiedBy>heidi.pluska@gmail.com</cp:lastModifiedBy>
  <cp:revision>1</cp:revision>
  <dcterms:modified xsi:type="dcterms:W3CDTF">2021-08-31T19:53:05Z</dcterms:modified>
</cp:coreProperties>
</file>