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ED53-5ABF-BB48-9C5A-AB9E5EE1CEB6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52AC3-33B7-2B4D-AAAE-87A88340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4AB9-A68F-0F85-294B-4B3FB833E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15B2A-0A83-D395-7F75-D76E6F5F4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8E3D-49FA-3502-3E1C-AA34A372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B609-F099-8B67-108B-BD69F6B1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E477-C021-6E9A-BD04-B01AE309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489A-EF2E-7B9D-5C82-9C0C5D82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154E-194C-4A68-DEE3-30D8FCE0E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BDA9-871C-5130-A931-474ADA14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423E-4051-753A-43EA-751E8D45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CC47-E983-D884-77FF-50893F2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F2E6-3F07-6D66-C306-0D34205D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277F7-D304-3030-287B-78036A72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045B-A178-8880-C8EB-5E5C683C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296D-681C-16DF-013E-96200A75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058B-8F5D-9A93-90B0-CCA356B0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4C48-7C2D-4B30-AB78-DFBEF0D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EA2D-E81C-670B-CD75-3588FE85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6BAC-AE78-6CEA-9CC2-5509F9CE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EF79-C592-301A-0606-D6374A66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E492-13B1-C7DA-C87C-DA9B89CF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1E47-BB6E-F860-A232-D47E2459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9B04-BAE6-69EA-CF16-897D6FDB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8D0-5631-68E2-AA54-2C854D7A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4CEB-0A81-51C7-1A73-E719322F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0FA2-CA31-C6A6-1AF8-E6085F3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E3F-233D-68FC-14AD-CBA747E9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7199-4EC5-839B-297D-ECC9C8DA9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61CB-B5DB-FC20-114A-DD03C731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3B1CA-E4A3-ADBD-3D1F-199F63B1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32149-13C7-78DA-8BC0-B0C3D6C7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BB10F-D565-BF99-4AC1-2028E1E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4B56-2B8B-9D63-F73F-1CEE73C7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7194-F91B-B8BA-430E-A46DDBCB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0646A-3B4E-2962-726B-C6D37E87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82307-AA9E-4608-5B6D-098F00214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1C2D2-A1E1-8A10-23F6-49780541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6D6F7-92A8-5B53-6B6C-08E4B067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03A67-2DCA-772C-BB35-DEDD8396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B0E18-7985-4C12-2113-8769414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49D7-5C2D-C05E-D38B-91ABAD3D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E2357-A63B-5410-16C1-E2E4683A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BA295-F5A0-0302-A3AF-FCCF4C40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31C78-A067-FB1A-E9D3-1E4951B4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6FF84-00CC-0027-29BB-BAB90DAC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E69A1-ADBD-27A0-80ED-A1C52B4D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F7FA-AB07-5219-5A37-E9D1E2D0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772C-A89A-6615-CEAC-7156574E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0951-B771-DED3-7272-63BFD52B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D4B5-DD3D-C20E-FEC0-5188EDEA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3EA8-42A1-7B4C-5611-44AA8642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DE19-BE4E-B125-2BB9-D0D9D3EB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3C3E-6323-E1DB-0896-B17D62C9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2A99-FEEF-CF6F-FFCD-19E6B4D8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F661C-415D-472A-A70D-A65C04B87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4672-8345-DC45-087D-31020585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A00C8-DA51-E0C9-A9E0-7D7C5387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39331-45A8-FDC0-A1E7-DC8B619F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D05B-70D4-965E-9FC8-396ABF5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E580C-19EC-92D9-1536-26C76147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DCB9-C7C6-2A03-30E1-3C002A2D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032E-BB4F-91C5-49A5-34FCE025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A639-D8DB-824D-AC96-568A4D705C32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B85C-3AD6-DA16-70BD-43B54FB25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932B-BB9E-D03E-0541-6E8CB6B6F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070C-B5A1-F44E-AC5C-AD8EAE59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pieriantraining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hyperlink" Target="mailto:support@udemy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283800" y="4146600"/>
            <a:ext cx="1624400" cy="1624400"/>
          </a:xfrm>
          <a:prstGeom prst="smileyFace">
            <a:avLst>
              <a:gd name="adj" fmla="val 4653"/>
            </a:avLst>
          </a:prstGeom>
          <a:solidFill>
            <a:srgbClr val="9FC5E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u="sng" strike="sngStrik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info@pieriantraining.com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867" b="1" u="sng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support@udemy.com</a:t>
            </a:r>
            <a:endParaRPr sz="3867" b="1" u="sng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 descr="watermark.jpg"/>
          <p:cNvPicPr preferRelativeResize="0"/>
          <p:nvPr/>
        </p:nvPicPr>
        <p:blipFill rotWithShape="1">
          <a:blip r:embed="rId5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descr="watermark.jpg"/>
          <p:cNvPicPr preferRelativeResize="0"/>
          <p:nvPr/>
        </p:nvPicPr>
        <p:blipFill rotWithShape="1">
          <a:blip r:embed="rId5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322</Words>
  <Application>Microsoft Macintosh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Course Overview</vt:lpstr>
      <vt:lpstr>PLEASE DON’T SKIP THIS LECTURE </vt:lpstr>
      <vt:lpstr>Complete Python Bootcamp</vt:lpstr>
      <vt:lpstr>Useful Tips</vt:lpstr>
      <vt:lpstr>How to get help</vt:lpstr>
      <vt:lpstr>How to get help</vt:lpstr>
      <vt:lpstr>How to approach course</vt:lpstr>
      <vt:lpstr>Course Notebooks</vt:lpstr>
      <vt:lpstr>Student Chat Channel</vt:lpstr>
      <vt:lpstr>Student Chat Channel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2</cp:revision>
  <dcterms:created xsi:type="dcterms:W3CDTF">2024-06-22T20:41:44Z</dcterms:created>
  <dcterms:modified xsi:type="dcterms:W3CDTF">2024-06-22T20:43:34Z</dcterms:modified>
</cp:coreProperties>
</file>