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E09B-3B21-0849-981A-017F52BDB570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E493-00DE-FD4C-9A4D-E708F94A0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8CC-6658-AB76-6170-4408A698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C4D43-94C5-2C22-8E3E-5FB0D7EC2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E6DA-7C1B-42D9-BC58-8D0FB30B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6CC8D-39C9-6F75-706F-D8E88306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7715-C240-1100-B4AB-CCA6315B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351-CFB4-6BE2-9736-FF3F7A8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84A1-CDCE-246B-0888-8FEDA4E68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5F15-82B3-3E2A-6CD2-1FC7E04A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9900-C70F-CA02-3B78-5C08F33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59DE-DD72-6E19-2768-CEDF43D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198E5-24C6-6854-EE67-7BDE6E2B3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F38E1-6D8E-770E-CEF9-F3E5004E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CBCE-1BEB-AA81-4FC6-D27289AF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F35C-1127-EC47-5D46-4979CD74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21C0-B78D-DFDB-A85C-2379126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4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5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F214-29AB-A48F-E135-BF4E2798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4A0D-8B3E-1998-10CC-EF62E2D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2303-C2F5-3D17-DF9E-D5B0804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7934-214A-556A-E247-99BC84D2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1A43-A6F3-72F2-5866-F6DC39C1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82A6-CA1D-86C1-C5FC-AA6CA166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21AF-6656-5EF6-B2DA-25C9E4D2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71E3-9A93-20B0-3918-98A470B0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1CF2-5774-E59F-43BB-C62A1AA9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D330-BE7C-B487-C00E-7619BFA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51E-55BF-E731-5750-3111DE9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6A6D-028E-DE93-8B89-FC34BC3A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DB005-6084-C731-80B9-3E9178A8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46D5-E40F-7633-DC90-A57D541F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7FC2-BCA7-9B48-11D7-FAFF6AAF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906C-A4D9-C670-3537-2C48E17F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8A20-B3B3-4FDA-048C-485BAE08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1893-3D96-4F07-96FD-BB63F84D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2D6E-7C92-B44B-93B9-35CCA57D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5394D-3EB4-E895-98BE-FA01B8C30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AE6F6-6FD6-C184-38C0-73654CDF6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2FCBD-D306-BE12-9C08-82F620CA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61075-8391-2D1A-9DBF-7357324A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47DA4-551F-29C8-7AFC-D75FBB67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2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F1D4-22A3-6EF7-CD1E-9C26AE5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CCD34-F4DF-DF2C-E74A-5E924725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6A341-4693-2AB0-044D-B39585AC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C048F-049D-348E-2E50-11D014D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D2466-E631-FB34-4FE5-4D1A578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1451E-51E1-9817-FE46-D20C9175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710EF-69D1-354E-19C3-31ACDFA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90F7-B767-CB55-2115-C9622633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C285-EB4F-D824-731B-1EA8B18B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717FF-EB4D-157E-4179-CCE9429DF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F52A-8BD3-936E-29F3-800E9676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DBCB-7F5F-9F19-3F99-AA6BC3EC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5C7EB-29C1-D7B9-10E3-DF2B0563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2E1F-6BDC-1CAA-37AC-61F577FD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7BD9-9B73-8376-10EB-298D3D2DD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F8DF7-B0FB-D637-010A-DFF33F758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5726-0E48-A1D6-4556-57F0D14D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F118-CEFF-B825-816C-26338A93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FCB48-220F-069B-A8C8-D3CEDC94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165DB-634C-EC95-19E9-7B71930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EC5C4-8173-597D-5D4C-4D5F685D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0640-3D99-10D9-14F9-D532F874E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524-C8B4-854A-AB46-50186EC76232}" type="datetimeFigureOut">
              <a:rPr lang="en-US" smtClean="0"/>
              <a:t>6/22/24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7746-E4F9-8ABC-D33C-1289590C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ABDB-346B-766F-3571-893438267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D104-6268-6742-B46A-0DD7700B5A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52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900" y="3423062"/>
            <a:ext cx="4863499" cy="324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52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900" y="3423062"/>
            <a:ext cx="4863499" cy="324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/3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357</Words>
  <Application>Microsoft Macintosh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Python Overview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2024-06-22T21:44:42Z</dcterms:created>
  <dcterms:modified xsi:type="dcterms:W3CDTF">2024-06-22T21:52:00Z</dcterms:modified>
</cp:coreProperties>
</file>