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7" r:id="rId2"/>
    <p:sldId id="298" r:id="rId3"/>
    <p:sldId id="299" r:id="rId4"/>
    <p:sldId id="300" r:id="rId5"/>
    <p:sldId id="301" r:id="rId6"/>
    <p:sldId id="302" r:id="rId7"/>
    <p:sldId id="30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F18284-7E4F-CA40-A4DD-EB15E1DB347B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0A2A30-1A8B-9B46-B164-CE2552AF3F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78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0f1754bd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0f1754bd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0f1754bd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0f1754bd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f1754bdf_0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0f1754bdf_0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0f1754bd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30f1754bd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0f1754bdf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0f1754bdf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9EA6D-5B57-2F06-977B-528C024A0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CDDB1-4D6C-2877-F411-49FB22737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1291F2-2353-3093-94B9-26D65C521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7872-2299-A245-B0DA-F495B470D8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52D92-8AF2-5BF1-688F-50F7DE782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817F0-85CD-0342-0F78-530FA84A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9E29-C274-B843-B1E3-196A85B6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422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9ACEC-68B1-D0EE-22AC-148D51BA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89D3A-2682-CEE6-782A-EDF4E60A9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AD22A1-8E39-102D-E1AD-D6D39D586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7872-2299-A245-B0DA-F495B470D8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3E1E8-DC1E-62B2-7248-F31F53FF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7737A-4E44-085A-7957-43360D4D0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9E29-C274-B843-B1E3-196A85B6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54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7ACADC-4204-7599-141E-33FC58A72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F4F4F-AB7D-7FF8-4944-7CB8552A3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7F809-1306-96E7-2E44-3DA7D9AA2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7872-2299-A245-B0DA-F495B470D8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C0E95-D3AD-836D-52D3-B2B0AC99B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9BB4D7-6886-6DF1-0CC3-DF873B7D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9E29-C274-B843-B1E3-196A85B6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8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1913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0885-661F-8909-1405-750197A54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2C06-4DDE-2163-A88D-F2BCFA1EC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85971-1146-2D4E-4DFC-EEAF8E39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7872-2299-A245-B0DA-F495B470D8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F6A73-C97B-691A-36DE-94274A933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2D72D-50EC-C0D5-A209-9E158F96E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9E29-C274-B843-B1E3-196A85B6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34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0D299-530B-C839-C0BF-ECE4D0189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7AA0B-F8C4-4867-4F42-4482526CE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E1C67-6AD8-1445-7293-EC35B33AE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7872-2299-A245-B0DA-F495B470D8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22C1-A7BB-4BB7-8EE8-D2429503C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27321-0768-EA58-EE8D-2371E6211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9E29-C274-B843-B1E3-196A85B6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85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CB284-65A8-A5DE-B532-3FCFAC4A9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B89BD-9BC6-1E26-98D3-B140D0CF2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5EB9C9-38E1-8E68-2276-5D4001BD1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D608C-3206-0B44-8492-030484000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7872-2299-A245-B0DA-F495B470D8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1391E-8960-AE03-6AA4-6D3DBBDF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3EE88-34D5-64A8-A976-1A5373819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9E29-C274-B843-B1E3-196A85B6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0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488E-9334-548F-5F66-09FB75CA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69609-E928-FA08-21A3-24F2F24E27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3EA129-C069-1847-C7DD-167EF382B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239543-9563-0449-7976-B9F8A5B57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4F509-D5FF-AAC5-B61D-4A038E6AF3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2BBD0-479B-3D27-084B-13B30A1F0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7872-2299-A245-B0DA-F495B470D8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2DF6FB-8000-CA77-615E-28068199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36C2AD-7F96-FFF9-8542-EF7B30FA8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9E29-C274-B843-B1E3-196A85B6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87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6E93-C1EA-23B6-2A41-3D4241AB3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39E34-6472-9B57-38F0-4DF17A84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7872-2299-A245-B0DA-F495B470D8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0F62C-AB0F-3F35-219E-99245566A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392EB-7F2B-D0C5-E9F6-20BC5E8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9E29-C274-B843-B1E3-196A85B6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34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7D371E-47E9-8591-E889-137C6AACB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7872-2299-A245-B0DA-F495B470D8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5CB76-8CE4-E145-AB93-5DF6FC46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F8CE0D-F06E-4187-6C54-8DB4D634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9E29-C274-B843-B1E3-196A85B6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49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2E973-DE7B-A8DC-D756-43601B214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0CC22-6AAE-FE70-8809-2B52BDB680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6CFBD-04EF-D1CC-06C9-5FF8515E3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9F2FC-2A24-BD71-930C-60901716D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7872-2299-A245-B0DA-F495B470D8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91CF1-DFAB-7609-4756-D30C86C05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070255-AA89-ACCE-9C49-69B4431AA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9E29-C274-B843-B1E3-196A85B6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9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8B1F-BAD0-6B43-DB34-4EBD22E3C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3EA9E-1976-65D5-809F-C2BB203F34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38F407-3328-E282-4A21-6C9E74A53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F3C30-EB74-FB34-C2D9-D5D880AE8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D7872-2299-A245-B0DA-F495B470D8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EC2D5-5551-1A40-C8F0-7C9E07CB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601E8-9B95-5C08-9135-43F0FF73A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F79E29-C274-B843-B1E3-196A85B6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4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AECA3F-30CD-8DB1-7F36-D770A106B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6F8D4-BD19-7D12-DEF1-4ACD68002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4C9AF2-7287-EE62-380B-808A6293D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D7872-2299-A245-B0DA-F495B470D8EA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0E2E8-2713-2C74-1B20-C3E45F8FB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1B7A2-13BC-2017-A2F3-3D4204AE39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F79E29-C274-B843-B1E3-196A85B6A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575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4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Running Python Code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9" name="Google Shape;379;p5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5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6" name="Google Shape;386;p5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several ways to run Python code.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discuss the various options for development environments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3 main types of environments: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7" name="Google Shape;387;p5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5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6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4" name="Google Shape;394;p5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Text Editors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General editors for any text file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Work with a variety of file types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 be customized with plugins and add-ons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Keep in mind, most are not designed with only Python in mind.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Sublime Text and Atom 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5" name="Google Shape;395;p5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p5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7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02" name="Google Shape;402;p5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Full IDEs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designed specifically for Python.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Larger programs.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Only community editions are free.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Designed specifically for Python, lots of extra functionality.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popular: PyCharm and Spyder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3" name="Google Shape;403;p5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5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8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0" name="Google Shape;410;p5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Notebook Environments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Great for learning.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See input and output next to each other.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Support in-line markdown notes, visualizations, videos, and more.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Special file formats that are not .py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popular is Jupyter Notebook.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1" name="Google Shape;411;p5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5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5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578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Most important note: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Development Environments are a personal choice highly dependent on personal preference.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3867" b="1">
                <a:solidFill>
                  <a:srgbClr val="980000"/>
                </a:solidFill>
                <a:latin typeface="Montserrat"/>
                <a:ea typeface="Montserrat"/>
                <a:cs typeface="Montserrat"/>
                <a:sym typeface="Montserrat"/>
              </a:rPr>
              <a:t>Choose whichever development environment you prefer!</a:t>
            </a:r>
            <a:endParaRPr sz="3867" b="1">
              <a:solidFill>
                <a:srgbClr val="98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9" name="Google Shape;419;p5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5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0"/>
          <p:cNvSpPr txBox="1">
            <a:spLocks noGrp="1"/>
          </p:cNvSpPr>
          <p:nvPr>
            <p:ph type="body" idx="1"/>
          </p:nvPr>
        </p:nvSpPr>
        <p:spPr>
          <a:xfrm>
            <a:off x="409999" y="1502307"/>
            <a:ext cx="11578800" cy="48038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now explore how to run Python code: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with an editor to create a .</a:t>
            </a:r>
            <a:r>
              <a:rPr lang="en" sz="3867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</a:t>
            </a: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script and run the file at your command line.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Then with a Jupyter Notebook.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First let’s download sublime text editor: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828754" indent="609585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r>
              <a:rPr lang="en" sz="3867" b="1" dirty="0" err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www.sublimetext.com</a:t>
            </a:r>
            <a:endParaRPr sz="3867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7" name="Google Shape;427;p6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4E8BFA-290D-38B1-FEE7-677851B0497A}"/>
              </a:ext>
            </a:extLst>
          </p:cNvPr>
          <p:cNvSpPr txBox="1"/>
          <p:nvPr/>
        </p:nvSpPr>
        <p:spPr>
          <a:xfrm>
            <a:off x="1593811" y="5800022"/>
            <a:ext cx="921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DEMO TO RUN PYTHON CODE IN SUBLIME TEXT &amp;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255</Words>
  <Application>Microsoft Macintosh PowerPoint</Application>
  <PresentationFormat>Widescreen</PresentationFormat>
  <Paragraphs>44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Montserrat</vt:lpstr>
      <vt:lpstr>Office Theme</vt:lpstr>
      <vt:lpstr>Running Python Code</vt:lpstr>
      <vt:lpstr>Complete Python Bootcamp</vt:lpstr>
      <vt:lpstr>Complete Python Bootcamp</vt:lpstr>
      <vt:lpstr>Complete Python Bootcamp</vt:lpstr>
      <vt:lpstr>Complete Python Bootcamp</vt:lpstr>
      <vt:lpstr>Complete Python Bootcamp</vt:lpstr>
      <vt:lpstr>Complete Python Bootcamp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1</cp:revision>
  <dcterms:created xsi:type="dcterms:W3CDTF">2024-06-24T18:16:55Z</dcterms:created>
  <dcterms:modified xsi:type="dcterms:W3CDTF">2024-06-24T18:21:13Z</dcterms:modified>
</cp:coreProperties>
</file>