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9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E62D0-9C44-594B-8624-DACFEEDA528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09017-AC95-EE4C-8FD3-DCB58AD38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4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88A7-46C3-431C-6D58-3EA7EAE92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72C1B-2505-A0B4-34E4-9C93320DF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748A-CBA6-9340-078D-0E346953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E7DB-46CE-3338-AF40-A38E29D5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C423-1300-BCA9-BD13-42E826FF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EF3F-1DC4-DA58-365D-BE30652E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6704D-E66D-D7B7-DB71-A0C8131B9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21B2E-7F95-FBED-83FE-897E8C09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78C-72E3-3D2B-58AB-B0012CF82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6D923-2109-6617-6149-B8D711BE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8400D-0128-EB6A-7404-58D1CBA13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A8434-BD0C-1926-C3B8-8E11946E3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8D2E-A54C-09E6-1460-7024D311D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70E6-8634-8AD7-E0F1-683E6F25F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7C6C9-078F-EE08-F49B-9478384A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488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C82D-6E93-75AD-5F7F-BCDCAD09E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6E8B3-2F4E-1DD0-A6B9-17DF7471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6951E-D68D-4E7D-408D-DAF00CA3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F4FC-B6C5-FDA4-28A9-39270A23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DF0DC-8665-E0C5-AB06-3A3932CD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044-C414-65DF-DAC4-723D0FA8D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CA410-E1D1-9A92-4189-97C7B9FAA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2BCA3-B350-7918-9E2B-03A624C6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F9BD3-3B44-28A4-21E3-C23436D00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4A94-AD55-896E-9793-ECC93846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0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29EC-688C-A216-4D33-F6016390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174A-5637-A9C8-C868-FD4B7577C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67A3C-3DC5-09E8-6B2F-FDCB13BF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92A19-FAE6-6E10-41C9-26B790C0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0D94F-4C26-8505-5432-AEE65F10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704CC-3489-04A8-A1D9-1B4725A1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8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9338-8A7A-2E40-ABE9-6588AA63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3C7A-97FB-2CEE-9D42-3CD8F1E35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4CB5D-2BBC-462F-A803-6A19A36BE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19DF2-C4D3-07D8-1291-5F985EB0F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D9685-E3E8-C124-7159-1D84EBEE71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74C76-0F4A-9B28-A469-B04CC516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A02DF-3207-57F9-F9DB-7FA5B0DD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6183C-CA2D-A3D9-A872-1D54C886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63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BF1B-FF27-CFC5-23AA-BD55CB8B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7B9E9A-5772-555C-0DEA-FD3D44A4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A0927-1F94-8C8D-9FE2-8EE32A2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7951E-5C46-F1C2-8676-161EDAF8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FA99A-6E0E-B930-EC20-488C7E3C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B20FD-EB8D-73E0-FD03-FDDB92D0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8E0B1-0165-282D-4454-88030043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93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3182-975D-508A-3367-70AEEE04D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777F2-BEE3-BB89-0853-72ED43E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21D56-99C8-64CF-2244-1B174675F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67E4A-97E0-71FD-19C7-E2D2B2E7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94600-0775-9B38-C7E1-6F97F5F49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9832B-B4A9-8973-2833-5EBF2F8B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9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B4CB-A457-819D-1155-20479640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0FCB31-AB02-7F23-593F-E3F2880BC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C2972-63F5-A16C-594C-C868B8A64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943CD-4CE3-9C92-C495-0E88FD4A5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E9377-12E9-409C-6ED6-E804939F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B4E00-708A-AE6B-21E5-5DBE5D8A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1A3ED-D3DF-1B9E-6B08-E91A3949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0CE4-B85D-3229-315F-E108B65B3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A59AF-4DE9-63A8-F9AF-0E706ADEB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30FED-BE67-8546-84AB-1998A309500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ED1E-2D1F-11C8-450D-579C37A4C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9683-9F0B-02E6-A2C2-B03D2A969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5446D-816E-3141-B70F-A2D3128E5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409999" y="1157984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19170"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5A8897-AE0F-BC59-376E-F24465330D5D}"/>
              </a:ext>
            </a:extLst>
          </p:cNvPr>
          <p:cNvSpPr txBox="1"/>
          <p:nvPr/>
        </p:nvSpPr>
        <p:spPr>
          <a:xfrm>
            <a:off x="2659803" y="6032501"/>
            <a:ext cx="6872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NUMBER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</Words>
  <Application>Microsoft Macintosh PowerPoint</Application>
  <PresentationFormat>Widescreen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Numbers</vt:lpstr>
      <vt:lpstr>Complete Python 3 Bootcamp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2024-06-24T19:40:17Z</dcterms:created>
  <dcterms:modified xsi:type="dcterms:W3CDTF">2024-06-24T19:43:12Z</dcterms:modified>
</cp:coreProperties>
</file>