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FA50F0-8C7F-1242-AF0F-3499537F3810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D616-61F6-5243-BFB8-FB313FC2F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44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9079-BC2B-7171-45A6-2F51F0117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C053E-7508-DE6F-DDC1-67E4F8501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FABC5-20C9-0DD9-15E6-B6D1B742F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9DAB8-C2A5-3245-693E-CD18AC40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818A-B879-71AA-4C5B-77E254F8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4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B8F05-12B0-27E4-63D0-56368674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F69EA1-DBF0-0F5D-128B-9A012E8F4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079C-B6C2-021E-4E77-F68E7507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4396-796E-02D0-60D6-E29217D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3BE6E-BB36-FD9D-8BF5-0A5A14006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34B9E-8166-6ED5-EC25-2A080BCE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1034E5-1ABB-8008-E458-6156BE058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D4D2-A528-4A20-E250-3245D817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569B7-28DB-A694-32C1-00A52533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18850-745B-027B-9A03-B0377B1A0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8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9715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E2B78-0EAE-0027-6176-BE30E77F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08F76-C6E2-5B59-B023-9299B17F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B1BA4-90D3-A251-56D1-9B60C4CD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80FD7-04C0-21CB-E172-A1C8BF93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F9EE-0D39-357F-2236-601E01CC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3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737EE-58BE-75FA-A8A4-45F7D406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C8FB7-54C6-4C33-F542-D35AB2911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D6B22-5947-F541-BA4B-9C8FC4954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492E2-988B-B3E6-9F60-CFCF7ECC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9014C-A52A-F289-82DD-1C8E33320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54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24C1-E6FA-9961-C6A1-848B6ED4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3FFFB-083E-9039-F179-3B7D690B0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A8D40-AA5E-6E76-D25E-921E57F31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38F40-A272-CD9E-7275-41CFD82D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B9287-37F0-36C4-B2AF-E8AF0B98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0D45F-D8DA-E047-2189-414343CF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4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5321-E9B6-E0B4-803F-A6E856A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27FA-F47B-BB8A-04EF-F7137E521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0D194-28FE-B69F-0B09-75F135AA5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07C04B-B15F-2E8A-FC0E-D6554C809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53A9D-4DB2-6141-3F11-672F5F835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D4AB3-221C-6BB2-2D82-065E89D80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C3F4E2-05B5-C849-9F08-A03CDBD1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718AF-9CB1-32CE-31CC-3C4FAF5A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6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000E2-4786-FF5E-69F0-8D807A17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36FAC6-4847-A694-733B-AA3E3CF8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B7BE9-325F-C0AD-9E58-A4A223AE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A8AB4-7B79-E91A-4FFB-0450D49D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0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C19E7-749F-A94E-BA6A-8BF7C2CC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B082C-3A07-0131-40F9-98DC4A8A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C291C-05E8-25F9-65E6-DF74B02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26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0741-38BA-28D1-C3B5-630888266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7510-FE88-AB8B-26DF-A07398DB6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B5773-2370-B63E-6E0A-3C0C1F5A4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06212-CF2E-2C54-85BD-345115A7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59355-FEAC-5E5A-A399-F9C8D13D2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57446-AA5A-C2D9-6262-03E238F0D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4459-4C42-D471-D332-D8A3A54B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7C249-6A82-987D-E991-C29F7C0D1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388AB-05A4-D3C9-B720-E2564E50A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1BC8-61E4-820E-9EE9-F73A7D38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3DC1-076B-B6E8-4FAF-AD902645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48E9-4119-1DC6-D162-AF00107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521E6-9CE8-3DD8-7203-89168A58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C65E9-9E86-B5E8-7DEB-B9D9E471E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9CD16-572B-AB0D-9098-D7CDCBDAE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DF6A7-9218-664C-ADCC-07091263FA13}" type="datetimeFigureOut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0ACA-1F4C-18A7-0551-9FB07D644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61E39-3027-08D5-4C48-ED0DD25CA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F522A-6A4A-F040-A380-E485D39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3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1624383" y="4272088"/>
            <a:ext cx="936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VARIABLE UNDERSTANDING IN JUPYTER]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lang="en" sz="3867" b="1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sz="3867" b="1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start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with a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number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no spaces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name,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use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instead.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Can't use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any of these symbols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:'",&lt;&gt;/?|\()!@#$%^&amp;*~-+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	</a:t>
            </a:r>
            <a:r>
              <a:rPr lang="en" sz="18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See PEP8 URL = </a:t>
            </a:r>
            <a:r>
              <a:rPr lang="en-US" sz="1800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https://peps.python.org/pep-0008/</a:t>
            </a:r>
            <a:endParaRPr lang="en-US" sz="180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68850" lvl="1" indent="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None/>
            </a:pPr>
            <a:endParaRPr lang="en-US" sz="1800" dirty="0">
              <a:solidFill>
                <a:srgbClr val="00B0F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Avoid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words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that have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special meaning 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Python </a:t>
            </a:r>
            <a:r>
              <a:rPr lang="en" sz="3867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like "list" and "str"</a:t>
            </a:r>
            <a:endParaRPr sz="3867" dirty="0">
              <a:solidFill>
                <a:srgbClr val="434343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1" descr="watermark.jpg"/>
          <p:cNvPicPr preferRelativeResize="0"/>
          <p:nvPr/>
        </p:nvPicPr>
        <p:blipFill rotWithShape="1">
          <a:blip r:embed="rId4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 descr="watermark.jpg"/>
          <p:cNvPicPr preferRelativeResize="0"/>
          <p:nvPr/>
        </p:nvPicPr>
        <p:blipFill rotWithShape="1">
          <a:blip r:embed="rId4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2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[ “Sammy” ,  “Frankie” ]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731633" y="4010735"/>
            <a:ext cx="4081600" cy="1921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4000" b="1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33B2B-2E6A-1F5C-C534-5FF343908D65}"/>
              </a:ext>
            </a:extLst>
          </p:cNvPr>
          <p:cNvSpPr txBox="1"/>
          <p:nvPr/>
        </p:nvSpPr>
        <p:spPr>
          <a:xfrm>
            <a:off x="4593021" y="1157984"/>
            <a:ext cx="2858813" cy="378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IN PYTHON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731633" y="4010747"/>
            <a:ext cx="4081600" cy="21216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4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4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4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B3BCD-0288-A318-4AF3-D8033430728E}"/>
              </a:ext>
            </a:extLst>
          </p:cNvPr>
          <p:cNvSpPr txBox="1"/>
          <p:nvPr/>
        </p:nvSpPr>
        <p:spPr>
          <a:xfrm>
            <a:off x="3423965" y="1157984"/>
            <a:ext cx="57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ERROR IN OTHER LANGUAGE CODE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b="1" dirty="0">
                <a:solidFill>
                  <a:srgbClr val="00B0F0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1;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</a:t>
            </a:r>
            <a:r>
              <a:rPr lang="en" sz="3867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= “Sammy” ;  </a:t>
            </a:r>
            <a:r>
              <a:rPr lang="en" sz="3867" b="1" dirty="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sz="3867" b="1" dirty="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1055600" y="4572200"/>
            <a:ext cx="8517600" cy="156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4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sz="4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algn="ctr"/>
            <a:r>
              <a:rPr lang="en" sz="4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sz="4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F0D153-E831-B4B2-AC44-D0C4AC8BB9FC}"/>
              </a:ext>
            </a:extLst>
          </p:cNvPr>
          <p:cNvSpPr txBox="1"/>
          <p:nvPr/>
        </p:nvSpPr>
        <p:spPr>
          <a:xfrm>
            <a:off x="2091558" y="1022283"/>
            <a:ext cx="699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1800" b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EXAMPLE : IN (C++). </a:t>
            </a:r>
          </a:p>
          <a:p>
            <a:pPr algn="ctr"/>
            <a:r>
              <a:rPr lang="en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Note Need to add t</a:t>
            </a:r>
            <a:r>
              <a:rPr lang="en-US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he</a:t>
            </a:r>
            <a:r>
              <a:rPr lang="en" sz="1800" b="1" i="1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 int compare to Python or get error.</a:t>
            </a:r>
            <a:endParaRPr lang="en-US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350</Words>
  <Application>Microsoft Macintosh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Montserrat</vt:lpstr>
      <vt:lpstr>Overpass</vt:lpstr>
      <vt:lpstr>Source Code Pro</vt:lpstr>
      <vt:lpstr>Office Theme</vt:lpstr>
      <vt:lpstr>Variable Assignments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Business Team</dc:creator>
  <cp:lastModifiedBy>Himanshu Parmar</cp:lastModifiedBy>
  <cp:revision>2</cp:revision>
  <dcterms:created xsi:type="dcterms:W3CDTF">2024-07-10T17:55:03Z</dcterms:created>
  <dcterms:modified xsi:type="dcterms:W3CDTF">2024-07-23T17:41:32Z</dcterms:modified>
</cp:coreProperties>
</file>