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91" r:id="rId2"/>
    <p:sldId id="292" r:id="rId3"/>
    <p:sldId id="293" r:id="rId4"/>
    <p:sldId id="31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DD0533-D578-3244-A6C2-5F56FE78539F}" type="datetimeFigureOut">
              <a:rPr lang="en-US" smtClean="0"/>
              <a:t>8/15/24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32525A-840F-6A4C-9B98-F224197B5F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92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dbb14ee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1dbb14ee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dbb14ee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1dbb14ee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dbb14ee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dbb14eee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caef2083_0_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0caef2083_0_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FC137-E62C-0098-1574-7446693B1B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0589D7-9B74-93B1-D430-1DF58BB214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813ABF-1C4B-9401-C756-8FAB58C50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A397-099B-DB40-B408-0A7A422265CE}" type="datetimeFigureOut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0717B-782C-2AE5-0E95-224EC08A8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05A271-2799-81FC-4665-E739A2159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D53E1-13D9-984B-AF7A-A8A8D44F2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1869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CDF12-3361-40F7-8A4F-2100ACD52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CD1622-415B-3A9D-1650-7A9250422C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4FC02-782E-1A78-6C5C-CF0E39B59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A397-099B-DB40-B408-0A7A422265CE}" type="datetimeFigureOut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65371E-7AF4-B10A-5742-9FE3E056A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B63FF-C1CC-16EC-3F41-1A5D68D53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D53E1-13D9-984B-AF7A-A8A8D44F2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066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61A9F-AE50-49EA-D087-B5C4D8CA95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A19533-2B08-14A8-4AC0-0C353C773E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8E098-1667-3624-58D3-F86C89891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A397-099B-DB40-B408-0A7A422265CE}" type="datetimeFigureOut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B19F3-ED73-0A9C-D591-8C26CA1E6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E2C8E-F6DB-7449-DC61-C5C189F87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D53E1-13D9-984B-AF7A-A8A8D44F2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8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58320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82FD-FD7A-0125-5F6D-E5551DBC8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38279C-9BC2-32A9-B198-91C6BBF61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5170A-2BA6-67FB-FEBC-5CE16293F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A397-099B-DB40-B408-0A7A422265CE}" type="datetimeFigureOut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C445A-9473-835C-6A00-78795AE54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93EEE-63C8-5E2B-996C-EF2895A82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D53E1-13D9-984B-AF7A-A8A8D44F2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40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E2C65-C4D8-93E0-D10C-56840983C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ADAC4-2DD9-CE46-66BB-2E2DD9B5BD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A6692F-FC64-DA71-8BEF-B11073D19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A397-099B-DB40-B408-0A7A422265CE}" type="datetimeFigureOut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A1B45-807F-D01F-8775-1B3F46AB5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56025-0DD4-3448-DB5B-96A3B3AE9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D53E1-13D9-984B-AF7A-A8A8D44F2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89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81F7-07E4-2D67-DBD9-999FC5DC8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27C92-7001-C415-C7F1-D0251455E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24BEE3-52D9-3EC8-C981-F2E1436356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CBB65-A4B3-5252-5944-0322FB2DC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A397-099B-DB40-B408-0A7A422265CE}" type="datetimeFigureOut">
              <a:rPr lang="en-US" smtClean="0"/>
              <a:t>8/15/24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F05182-8B85-0FB1-2E26-A08FA1656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81C07A-039C-B296-92F8-64A1F103A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D53E1-13D9-984B-AF7A-A8A8D44F2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88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612EE-DFD8-FDAB-C27A-C313CA7E9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E2915-1C82-BB44-251F-E8BA7CBFE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667AAA-ABE1-145C-17C2-554292A87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9D1B18-F6D2-2FD9-28A3-2544DB9C20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7A6C45-78D1-4622-3D0B-ED59CDF7EA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77F7E9-7326-7C4B-2C30-FAC5F626A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A397-099B-DB40-B408-0A7A422265CE}" type="datetimeFigureOut">
              <a:rPr lang="en-US" smtClean="0"/>
              <a:t>8/15/24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1CB384-F6F5-D14D-6493-3D01247EF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170C89-B7AF-B0DB-E89A-1CA8EA0C6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D53E1-13D9-984B-AF7A-A8A8D44F2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879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FB137-61D0-7E7D-B3D4-5348ACE20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2507E4-7DDB-D895-AB91-92A80F3A8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A397-099B-DB40-B408-0A7A422265CE}" type="datetimeFigureOut">
              <a:rPr lang="en-US" smtClean="0"/>
              <a:t>8/15/24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F78C0B-7E65-595D-3834-6E70A816B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728EF6-E160-127B-198A-1CD7EBB12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D53E1-13D9-984B-AF7A-A8A8D44F2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4252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CA158D-A042-31CD-95EE-02532FDC0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A397-099B-DB40-B408-0A7A422265CE}" type="datetimeFigureOut">
              <a:rPr lang="en-US" smtClean="0"/>
              <a:t>8/15/24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A72C98-2657-409E-E04B-1C5E4238B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D436CE-AC27-36F8-4B1F-FF393DCBC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D53E1-13D9-984B-AF7A-A8A8D44F2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69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4C5C0-8BCD-A3EB-3095-D0615FD18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F0252-4FDC-44D8-363E-27E2A8F71A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6E851-F5A1-3D18-F369-7F18551281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B48652-EA1F-946D-6EDE-DBD6F3BA7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A397-099B-DB40-B408-0A7A422265CE}" type="datetimeFigureOut">
              <a:rPr lang="en-US" smtClean="0"/>
              <a:t>8/15/24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04A1E5-A21D-AB3B-059F-32D125F65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A2DC3-48C8-0C6A-2C74-9000F58EE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D53E1-13D9-984B-AF7A-A8A8D44F2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13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92B03-E395-16AD-8B25-4067B70AD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A14F1F-CC2A-CE0B-CE0D-F2E0AE1F1E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4E61B-8AB9-36FC-5E70-A9EF22E55B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76E20-1A9B-FEA3-CC45-AFC8932BD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2A397-099B-DB40-B408-0A7A422265CE}" type="datetimeFigureOut">
              <a:rPr lang="en-US" smtClean="0"/>
              <a:t>8/15/24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F6195-7D43-7C83-1F6E-C5294E4C6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B3DA77-436A-5E63-543C-A790E9E8A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D53E1-13D9-984B-AF7A-A8A8D44F2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610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03CE64-DA16-6D67-F86F-F112B2B6A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9F230-DB72-8279-028C-0757F5B62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CB98B-4701-BFDC-6410-B2F4F65152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2A397-099B-DB40-B408-0A7A422265CE}" type="datetimeFigureOut">
              <a:rPr lang="en-US" smtClean="0"/>
              <a:t>8/15/24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B6A43A-CEBA-BA9E-5A12-D37CE8800B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90E9C-B84A-A86B-1D1D-9CB3621F05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D53E1-13D9-984B-AF7A-A8A8D44F20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473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 txBox="1">
            <a:spLocks noGrp="1"/>
          </p:cNvSpPr>
          <p:nvPr>
            <p:ph type="ctrTitle"/>
          </p:nvPr>
        </p:nvSpPr>
        <p:spPr>
          <a:xfrm>
            <a:off x="415600" y="2060600"/>
            <a:ext cx="11360800" cy="18724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String Formatting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>
              <a:spcBef>
                <a:spcPts val="0"/>
              </a:spcBef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for Printing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0" name="Google Shape;320;p48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8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7764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will want to “inject” a variable into your string for printing. For example: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my_name = “Jose”</a:t>
            </a:r>
            <a:endParaRPr sz="3867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print(“Hello ” + my_name)</a:t>
            </a:r>
            <a:endParaRPr sz="3867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multiple ways to format strings for printing variables in them.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known as string interpolation.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endParaRPr sz="3867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8" name="Google Shape;328;p49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49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>
            <a:spLocks noGrp="1"/>
          </p:cNvSpPr>
          <p:nvPr>
            <p:ph type="title"/>
          </p:nvPr>
        </p:nvSpPr>
        <p:spPr>
          <a:xfrm>
            <a:off x="1389900" y="394384"/>
            <a:ext cx="103864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5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7764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indent="-550320">
              <a:lnSpc>
                <a:spcPct val="100000"/>
              </a:lnSpc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two methods for this: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.format()</a:t>
            </a: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method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lvl="1" indent="-550320">
              <a:lnSpc>
                <a:spcPct val="100000"/>
              </a:lnSpc>
              <a:spcBef>
                <a:spcPts val="0"/>
              </a:spcBef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3867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f-strings</a:t>
            </a:r>
            <a:r>
              <a:rPr lang="en" sz="3867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(formatted string literals)</a:t>
            </a: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endParaRPr sz="3867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indent="0">
              <a:lnSpc>
                <a:spcPct val="100000"/>
              </a:lnSpc>
              <a:spcBef>
                <a:spcPts val="2133"/>
              </a:spcBef>
              <a:buNone/>
            </a:pPr>
            <a:endParaRPr sz="3867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None/>
            </a:pPr>
            <a:endParaRPr sz="3867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6" name="Google Shape;336;p50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1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50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9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>
            <a:spLocks noGrp="1"/>
          </p:cNvSpPr>
          <p:nvPr>
            <p:ph type="ctrTitle"/>
          </p:nvPr>
        </p:nvSpPr>
        <p:spPr>
          <a:xfrm>
            <a:off x="415600" y="2060601"/>
            <a:ext cx="11360800" cy="961569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r>
              <a:rPr lang="en" b="1" dirty="0">
                <a:latin typeface="Montserrat"/>
                <a:ea typeface="Montserrat"/>
                <a:cs typeface="Montserrat"/>
                <a:sym typeface="Montserrat"/>
              </a:rPr>
              <a:t>Let’s explore these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7" name="Google Shape;237;p37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203203" y="203200"/>
            <a:ext cx="1186700" cy="1145968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7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101597" y="6401833"/>
            <a:ext cx="3087761" cy="45616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6F5CD9-D9A7-6C27-82BD-BFA1EDBD57A0}"/>
              </a:ext>
            </a:extLst>
          </p:cNvPr>
          <p:cNvSpPr txBox="1"/>
          <p:nvPr/>
        </p:nvSpPr>
        <p:spPr>
          <a:xfrm>
            <a:off x="285861" y="4182767"/>
            <a:ext cx="114905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>
                <a:solidFill>
                  <a:srgbClr val="0070C0"/>
                </a:solidFill>
                <a:highlight>
                  <a:srgbClr val="FFFF00"/>
                </a:highlight>
                <a:latin typeface="Montserrat"/>
                <a:ea typeface="Montserrat"/>
                <a:cs typeface="Montserrat"/>
                <a:sym typeface="Montserrat"/>
              </a:rPr>
              <a:t>[SEE VIDEO FOR  STRING FORMATTING FOR PRINTING UNDERSTANDING IN JUPYTER]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100</Words>
  <Application>Microsoft Macintosh PowerPoint</Application>
  <PresentationFormat>Widescreen</PresentationFormat>
  <Paragraphs>17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Montserrat</vt:lpstr>
      <vt:lpstr>Office Theme</vt:lpstr>
      <vt:lpstr>String Formatting for Printing</vt:lpstr>
      <vt:lpstr>Complete Python 3 Bootcamp</vt:lpstr>
      <vt:lpstr>Complete Python 3 Bootcamp</vt:lpstr>
      <vt:lpstr>Let’s explore these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Himanshu Parmar</dc:creator>
  <cp:lastModifiedBy>Himanshu Parmar</cp:lastModifiedBy>
  <cp:revision>2</cp:revision>
  <dcterms:created xsi:type="dcterms:W3CDTF">2024-08-15T16:59:30Z</dcterms:created>
  <dcterms:modified xsi:type="dcterms:W3CDTF">2024-08-15T19:32:33Z</dcterms:modified>
</cp:coreProperties>
</file>