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06" r:id="rId2"/>
    <p:sldId id="307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6"/>
    <p:restoredTop sz="94715"/>
  </p:normalViewPr>
  <p:slideViewPr>
    <p:cSldViewPr snapToGrid="0">
      <p:cViewPr varScale="1">
        <p:scale>
          <a:sx n="97" d="100"/>
          <a:sy n="97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CBBA0-9949-8D4F-A1D3-C8A938B8AF09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92FAF-10B2-0947-BD8E-35401F0E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0F19-798F-7CB7-032C-06B937B0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5AF9E-D968-BF69-9463-5F709594D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1F4A0-87E7-CD29-52D3-CA46DBB8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62C4-B2D6-B44C-A32D-254645D525E8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DBDFC-0A45-43A9-FB3E-40CFB461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5B21-4C13-24DA-E18B-42CC4FB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FADD-1C90-D642-81B7-C6663963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92FE-59BD-BE49-BFCA-02D1C363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51B32-60E8-C1DB-44D2-BB54869F4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3EFC-9565-565C-17C2-48E9221D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62C4-B2D6-B44C-A32D-254645D525E8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93A13-9591-6B25-90A8-6A60B7D1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7ACE5-9075-9151-5BE8-21F6BB4A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FADD-1C90-D642-81B7-C6663963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60CDC-B197-8AED-FDCF-9E103F784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D021A-6CC3-1E06-1256-3409806F3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85EB-74CA-8CDF-9B42-35AF7AF8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62C4-B2D6-B44C-A32D-254645D525E8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28657-78EE-DA6B-FF83-63D6F912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7C53-8ADC-0E4A-2C00-F55A8B2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FADD-1C90-D642-81B7-C6663963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46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337F-2B38-6BB6-B65F-C3671D80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71D9-678F-2C17-16FB-124BE2EB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8C73-E2CF-3D4A-8DA0-287DF9A3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62C4-B2D6-B44C-A32D-254645D525E8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75D5-36B2-BD75-A8C1-47CEFA0F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0B31F-4614-C33D-7B1F-A2E115F6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FADD-1C90-D642-81B7-C6663963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2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12AE-6ABA-AFA9-654D-60BF85A8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DD109-FBDA-02CB-A3C6-D3D63075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9FD9-CCCB-3E4D-145E-657CA7C4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62C4-B2D6-B44C-A32D-254645D525E8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A6DB2-A288-FBAA-78FC-7FE80522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6BB0-9DA9-1FD6-7873-4EADCCB9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FADD-1C90-D642-81B7-C6663963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5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4840-9E92-102E-9DBE-E86618F0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0AC7-1D4D-CA62-4B85-85A08E2C0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A5E3-CB9E-958A-9D22-DEDCCD97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F24D8-7CE9-6918-13BF-E555EDD7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62C4-B2D6-B44C-A32D-254645D525E8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6326-EDEC-413D-6BAF-10E54A52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7400C-745C-A738-6F5D-D6C3407C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FADD-1C90-D642-81B7-C6663963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764A-333B-A274-D6F4-6FC60391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C26AB-7DCC-9EF2-C751-67419CC7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17548-E756-9DC0-8F3E-9BBE6A677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E5D6E-4A41-6213-410A-BDD51CABB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74E04-F15B-F83B-F740-89C4D1AF5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82F6A-C216-D521-C4B1-C82BA515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62C4-B2D6-B44C-A32D-254645D525E8}" type="datetimeFigureOut">
              <a:rPr lang="en-US" smtClean="0"/>
              <a:t>8/31/24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DFAF5-8504-9280-C871-521C2C84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16A11-533A-BCC3-06A1-342B76E2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FADD-1C90-D642-81B7-C6663963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DA82-E6A6-5247-41F7-D81EAB6C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9DED5-4BBD-9108-186F-6D47679C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62C4-B2D6-B44C-A32D-254645D525E8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A1D8C-E047-BDFD-F1DA-47AFCE18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D2EEF-40CE-0EAA-A555-FEE28BCE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FADD-1C90-D642-81B7-C6663963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ACAFE-806F-F2CD-CE27-0F1F9D0B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62C4-B2D6-B44C-A32D-254645D525E8}" type="datetimeFigureOut">
              <a:rPr lang="en-US" smtClean="0"/>
              <a:t>8/31/24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E2B69-57C0-30A7-A864-0D19001B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160A0-3772-D048-61A4-452A24C9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FADD-1C90-D642-81B7-C6663963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E7EC-9FFA-9988-7C73-073DB1AC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41FF-6B51-63BD-5C92-9E535A38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F5297-990A-0BB0-82FD-C28C1A2E2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3AFB8-A878-EF69-1215-D068E7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62C4-B2D6-B44C-A32D-254645D525E8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428FD-5D0F-BCCC-9818-278890CF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92EF9-5E78-C6B5-68BD-E7ACE3FA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FADD-1C90-D642-81B7-C6663963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264D-A65B-5697-C3CB-1838AFA8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88383-DEAD-F654-0FD7-5E2C6B63A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C57B4-8C91-19A7-7FDB-0361A8DB4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E21E0-B4A4-3184-AB5C-1EF23F91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62C4-B2D6-B44C-A32D-254645D525E8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27A8D-0317-27DF-4216-5430BB38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8151C-F210-8871-F989-77336CC3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FADD-1C90-D642-81B7-C6663963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309C8-E685-C7A5-7E1A-0F273E19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C95C7-E5DE-5248-0764-9869A2E0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9BE00-9DED-6D08-94BA-68D43AF8E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62C4-B2D6-B44C-A32D-254645D525E8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E2C7-5568-75D4-1BC0-DDF934B5F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5937A-9AF8-716F-9902-1B9756461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FADD-1C90-D642-81B7-C6663963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4" name="Google Shape;434;p6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61F41D-A588-A85A-EED9-22099E6A04E3}"/>
              </a:ext>
            </a:extLst>
          </p:cNvPr>
          <p:cNvSpPr txBox="1"/>
          <p:nvPr/>
        </p:nvSpPr>
        <p:spPr>
          <a:xfrm>
            <a:off x="4767469" y="3702167"/>
            <a:ext cx="265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I/O with Basic Files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2" name="Google Shape;442;p6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1"/>
            <a:ext cx="11360800" cy="9615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Let’s explore these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3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7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285861" y="4182767"/>
            <a:ext cx="1149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 FILES (I/O with Basic Files) 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</Words>
  <Application>Microsoft Macintosh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Files</vt:lpstr>
      <vt:lpstr>Complete Python 3 Bootcamp</vt:lpstr>
      <vt:lpstr>Let’s explore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2024-08-31T19:44:05Z</dcterms:created>
  <dcterms:modified xsi:type="dcterms:W3CDTF">2024-08-31T19:48:31Z</dcterms:modified>
</cp:coreProperties>
</file>