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>
      <p:cViewPr varScale="1">
        <p:scale>
          <a:sx n="102" d="100"/>
          <a:sy n="102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0414-7DF6-5149-9A99-F2572BC42C41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F849-F8FF-7B42-A2E7-286C64E0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8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DF-3823-9748-6031-31DC674A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E666-07D8-0126-A266-17946409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F6F5-21F8-6742-750C-7C2692F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73FA-3B4C-54FB-AC10-B45BC485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6F32-59F9-DBB1-00E3-1E43EA48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321A-3739-2A52-24B8-81DBA4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30734-0582-C74E-452E-B109C680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B7ED-F7C8-6D98-BDC9-781FF2CF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E87B-89B8-4C63-8DC7-A5E2CC30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0D8-1E31-8AA0-41ED-788EC47A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5E96-FA82-85A2-420A-F89E45E97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CF3A-31C9-B519-40E2-EDA1DEA7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E6C1-F0AF-CA04-03B7-0CF9077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1FAF-747E-5268-E445-509FE19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2110-6619-6936-A38F-E3AABEF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05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F9D8-F137-5782-CB20-AF94DA5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A015-4889-F54F-8408-04788CB5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ED66-B321-8780-4B59-294CCDCC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7095-F1C3-06B2-CAC9-11FA4C4B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D7A8-71D2-E057-1A71-D51B6B95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94A-5BB3-843D-5E14-B4A14DBD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4D8C-20DA-956D-2869-A4408F52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0EAC-A1BD-2673-9A85-E268884D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EFE1-3594-462A-B447-91FC5197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BA5-DF1B-8A9D-A6F7-77FE1DD2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C54-97A2-F871-BC9E-656654B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0496-7C61-7E73-D69E-F3E1343A4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8C61-54AA-AE15-8523-A843B05D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1991-1217-B5F5-38DA-CD86CAA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AFF5-D626-C1FF-1386-D63DC70A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1CF1-AA58-9101-1608-81FA1F30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771-2BF2-E27E-EA27-360B88E1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7CAF-4BD2-FC8A-1533-E10DA344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8C59-AF8D-DFA9-6768-B1FE029F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F0FE9-E70D-85E2-A802-826E817D6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1636C-6790-3AA8-371D-8D25FDB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E1D8-E1D3-4CA6-7CE0-FAA2DC0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A822-DBAF-9D0F-BF40-2D0BAE8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94CB7-286C-50E7-EBA1-4BC10BD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5EE6-0939-0AD8-CC12-E0AF0617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FCBFA-0FF9-15FB-37AD-E07EC5A9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028F-1F32-F95B-86CA-1D898F5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2EDD-B896-9618-CF69-3F2C236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9F5B8-5070-B8EE-CF2E-A9385876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63F18-0CDE-F554-3966-3D412A0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00DE7-2698-11EC-321F-6CE721E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263D-0C81-DFDA-E4CC-DB728FE2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9B84-CFDA-E5C6-EA4B-00CEC7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4B988-A43B-96CF-B76D-A387BAE5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C2E8-A6C1-18E7-F595-E1238C7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B9BB-7261-DA80-7C7A-BB687A0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74DF-EA98-66E2-6B4B-7F49DFF6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F8AF-C16A-CA4E-6F21-AB741BD7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662AA-9385-36EE-229D-87275FB1F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D1AA-FD7D-AE01-DD43-39180FDA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21E9-B96C-67F8-2B10-7E3360B4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9D25-9568-EBA4-7BE5-63FF363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B489-8815-04BD-8D98-D1F66D7E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CFBF-CF6B-FBE4-2D0B-A7ABC94B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5902-053A-5B32-BC1E-375E1E52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13B4-CD4F-E825-A1DB-3A4D828F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A32-49C8-DADF-BC86-699B10F7D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D58-F472-B8DA-4689-154114FC0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LISTS IN PYTHON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Lists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2024-08-15T19:33:31Z</dcterms:created>
  <dcterms:modified xsi:type="dcterms:W3CDTF">2024-08-15T19:35:20Z</dcterms:modified>
</cp:coreProperties>
</file>