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4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1733A-D618-FE4E-B736-E8F370E3E0B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02ADA-64AC-B14C-A029-B29BDC2E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f152378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f152378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f15237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f15237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7F22-A1C8-10C9-E5A9-5ED0BA04B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C4403-2E3D-81E2-339B-827EAA78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DFBD-2E82-089D-4A6A-54258814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71A31-D3C9-4858-4B41-D529758E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4C85-EBE8-EC43-D59A-EBB4E427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940F-ECF6-17BE-6F09-04F2A626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8F29-630F-9EFB-1E99-CA2FD3897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A215-5440-F4CA-DD80-4DE19002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05B6-D2D7-1F64-1F4E-4C02C837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8B62-21E5-CA08-DA1C-13E13C30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8C4B8-B4C9-8D41-B93A-120B74254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4151C-CE40-9107-F084-BC76B666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42434-5D08-7A93-8214-2FCF4B93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237F-B5B5-764A-21D3-080EBDFF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DD3B-DEFB-D6FC-718B-DFBA78F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0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BB2A-6F51-329D-CBB5-7E3E6BB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8511-2151-6A19-9CAB-07ED4B26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689F-37EF-8A86-6F32-933F0F48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9C6D-19AC-5D67-8F23-474B9D4D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CC80-B9D8-BF73-2015-205D45E4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34C1-CF32-7361-3593-8DDA9055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7AB7-C2F3-4F35-D7C0-95C165F1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FA4-61CE-32C9-B57C-FEA1AEA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3D10-3AE4-1155-7178-241BE9EB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6724-B5F5-5ACD-C3F6-CFE36AE4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5EFD-9EAA-AB0F-7ED1-BF6B11E7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1E37-AE3E-D064-1C46-0A859B19A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1783A-AF69-8258-83CA-1B6B26F0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B897-4D05-A339-577F-D34DFB4B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2CE6A-21B2-B57A-4EB3-AC93F71C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3C49-E0DC-2887-ADA9-9912CBC7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3C67-7BF8-48A4-EC4C-2AA80B99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2A7B-2AF2-B622-AFDE-8EE90552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A94BD-7737-A588-D914-DC7781D0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739FC-0DD1-237B-ABC5-F04E104D6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30139-C311-C089-140B-C1EFD5339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C5212-3CAA-1333-1292-A243CC86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26A9E-414F-7F0D-CFC9-3572ED6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AC7FB-103A-91E9-F05F-606DB4F9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813E-A508-E588-C6D4-DCD44C23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BBF41-669A-DFE7-2E7C-C8AAB6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25C92-A19C-DA48-15A9-FF150622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FFCA1-BF4C-340A-C62C-5DE8D491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60492-2C56-E0E7-CFF3-D0A872DB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1C115-9426-94C9-15E0-DBD0140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36DA9-46C9-AED4-82E9-DAB19D1D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C155-B5B7-699A-5288-A9B3828A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9E4-86DC-2EDD-F668-CEB8E7FD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FFDC2-6D7E-E34B-01FF-099B4806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67F3-9E07-D9BF-2301-2AB399C7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66CE-3134-474F-12C3-F2BA4F7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9395-4E08-2437-7AA6-E0EB8670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48B5-7A19-D866-EF1B-351A8D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72D78-0C37-A1A1-21B9-BEF3539F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A6BF8-E62B-6120-99B0-DA18343F4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E4EA-B395-B0B1-5D8B-595F9623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2236F-125E-0CCE-3430-4C464057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64DD5-B15F-6751-543B-21A55F9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88ECF-86F8-E9EB-9871-9078E088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90144-0727-CD33-BE58-63E5119F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A02FA-9F3C-A93D-C962-89D0A1CA7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9983-D3BC-5B42-8EAD-FA102AAB448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61EA-8EFF-85C0-ECE5-D906134DF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C9ED-4B31-BD6F-0632-828DD74A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4" name="Google Shape;434;p6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2"/>
          <p:cNvSpPr txBox="1">
            <a:spLocks noGrp="1"/>
          </p:cNvSpPr>
          <p:nvPr>
            <p:ph type="body" idx="1"/>
          </p:nvPr>
        </p:nvSpPr>
        <p:spPr>
          <a:xfrm>
            <a:off x="0" y="1536633"/>
            <a:ext cx="1219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200" dirty="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3200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</a:t>
            </a:r>
            <a:r>
              <a:rPr lang="en" sz="3200" dirty="0" err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github.com</a:t>
            </a:r>
            <a:r>
              <a:rPr lang="en" sz="3200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/</a:t>
            </a:r>
            <a:r>
              <a:rPr lang="en" sz="3200" dirty="0" err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Pierian</a:t>
            </a:r>
            <a:r>
              <a:rPr lang="en" sz="3200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-Data/Complete-Python-3-Bootcamp</a:t>
            </a:r>
            <a:endParaRPr sz="3200" dirty="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2" name="Google Shape;442;p6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6D1CE3-003D-F24E-EDB2-C5843B62E6F9}"/>
              </a:ext>
            </a:extLst>
          </p:cNvPr>
          <p:cNvSpPr txBox="1"/>
          <p:nvPr/>
        </p:nvSpPr>
        <p:spPr>
          <a:xfrm>
            <a:off x="1646363" y="5321367"/>
            <a:ext cx="891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DEMO TO RUN PYTHON COURSE IN NOTEBOOK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Overpass</vt:lpstr>
      <vt:lpstr>Office Theme</vt:lpstr>
      <vt:lpstr>Course Notebooks</vt:lpstr>
      <vt:lpstr>Complete Python Bootcamp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2</cp:revision>
  <dcterms:created xsi:type="dcterms:W3CDTF">2024-06-24T18:21:58Z</dcterms:created>
  <dcterms:modified xsi:type="dcterms:W3CDTF">2024-07-23T17:39:41Z</dcterms:modified>
</cp:coreProperties>
</file>