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DCF4-92CC-5740-965D-014E93DA8A09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410E-C4ED-1F44-96A2-FE5B64981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7B7-54F2-91BE-60B7-B762AC892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9498-630A-9D8B-2B72-57BF7D8F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AAC3-9436-8281-A51B-8D63CD74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9503-B09C-EEF3-1A4E-C7F3A791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5D6-E289-7F7C-5ECE-C0E457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C992-C500-637C-AABF-245CE47B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251C4-26D2-9E93-9897-0751CC87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E32-A950-13BA-827B-44513E7F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4E4F-EE25-06CA-CEC0-6C20BD34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D2EA-3550-6DF0-07B8-5B402F6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BAD2-6B8C-36F4-85D1-8EDE407F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4A27-BD5C-1AF6-93D4-AEB82D29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1FBE-49E9-5394-6C8D-07E7A93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A975-D574-85E0-585A-1A25F202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2EE6-102A-D026-3B15-78018B85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0795-1C3A-28C9-3865-54CDF608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B3AB-F347-D0A6-42A7-F120BE9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35EB-D98F-0CED-6A59-D97769D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F100-7D70-39DC-4A83-8AFA8490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4D4B-1BF6-260E-5FA2-B856290D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497-66D1-7E61-8FAD-8ACDB58B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6E7B-0CD4-CDF1-06E9-514362A2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C1A7-1555-281A-B3A3-8CACE11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B45B-C511-2A05-8BDF-7CC87854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D15C-419F-2AD3-5F65-155C6F4B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4DF0-466D-88CE-027B-2631A332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871D-D243-A4EA-512D-6E0C79F68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1209-0C87-71E0-6F14-A572A9FA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52677-CC60-8CD0-36CE-3741FBB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E4E3A-6960-B464-EF65-221FB1C2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FCE1-E26B-5C3D-EF65-041812B2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5007-B12C-A389-F171-F10F4F67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6271-01C9-C256-DEAB-347C8ACB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6AB2-8F0C-E66D-8AF0-20144E7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2EF0E-17ED-BDD3-1863-58EB42C34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7CFF0-2A98-5F0C-733B-30733608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CE720-9EB7-1CB0-163A-D9C0489F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4E06D-57FC-84B1-DB12-A0A05C1C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267E5-7262-D67F-31AF-A7DB27B9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885F-83E7-907A-350E-374C434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7A0D8-A650-49FF-349A-CA1BCA9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6FAE0-0828-AFBA-282E-4DE5AC5F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C6094-CD9E-7601-A341-C869FEA9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4A299-4BFA-608A-76EA-7F2E56D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5E2BE-60A3-0D97-9525-FD005C95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C12C6-5E6E-5283-1A75-EDD6588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7466-236C-80D0-9E48-3815A07C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6742-E3DB-F59C-3AC8-1A254652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FA9B4-A47D-5043-D901-4D4E4FEE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0557-5D01-1928-5782-152C56DD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DD74-CE16-FE9B-E01E-FA40CF5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114B-8D0C-EE0D-DB73-5F8A2872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518F-889D-504D-EF83-27F2D719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36E57-87F3-87E3-EBF7-F6C548B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F08E7-C646-44EA-449A-EE3BFF31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9BB1-F53B-67F0-C841-E55864F1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A828-1E1E-8F0E-30BD-FDF7A6A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99EB-B8E8-8298-4AA8-9AB8676D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C4AA2-6311-6FF7-4614-33002C81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6162-6964-CCD7-7375-CD67777B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447F-B06A-7BB8-EB33-FDBA31E6F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724C-24F0-9B4C-90F5-3FBAD87893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5A45-7A26-B7D0-0B63-208E722C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BDB5-0646-8D3E-04EB-05095C6D8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467F25-1FA6-E214-6511-2DF4B0851D97}"/>
              </a:ext>
            </a:extLst>
          </p:cNvPr>
          <p:cNvSpPr txBox="1"/>
          <p:nvPr/>
        </p:nvSpPr>
        <p:spPr>
          <a:xfrm>
            <a:off x="1442281" y="4065915"/>
            <a:ext cx="964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STRING INDEXING AND SLICING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String Indexing  and Slicing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2024-07-23T17:35:22Z</dcterms:created>
  <dcterms:modified xsi:type="dcterms:W3CDTF">2024-07-23T17:37:29Z</dcterms:modified>
</cp:coreProperties>
</file>