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91" r:id="rId2"/>
    <p:sldId id="292" r:id="rId3"/>
    <p:sldId id="29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D0533-D578-3244-A6C2-5F56FE78539F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2525A-840F-6A4C-9B98-F224197B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137-E62C-0098-1574-7446693B1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589D7-9B74-93B1-D430-1DF58BB21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3ABF-1C4B-9401-C756-8FAB58C5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717B-782C-2AE5-0E95-224EC08A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5A271-2799-81FC-4665-E739A215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8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DF12-3361-40F7-8A4F-2100ACD5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D1622-415B-3A9D-1650-7A925042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4FC02-782E-1A78-6C5C-CF0E39B5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5371E-7AF4-B10A-5742-9FE3E056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63FF-C1CC-16EC-3F41-1A5D68D5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6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61A9F-AE50-49EA-D087-B5C4D8CA9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19533-2B08-14A8-4AC0-0C353C773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E098-1667-3624-58D3-F86C8989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19F3-ED73-0A9C-D591-8C26CA1E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2C8E-F6DB-7449-DC61-C5C189F8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832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82FD-FD7A-0125-5F6D-E5551DBC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279C-9BC2-32A9-B198-91C6BBF6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170A-2BA6-67FB-FEBC-5CE16293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C445A-9473-835C-6A00-78795AE5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3EEE-63C8-5E2B-996C-EF2895A8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4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2C65-C4D8-93E0-D10C-56840983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ADAC4-2DD9-CE46-66BB-2E2DD9B5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692F-FC64-DA71-8BEF-B11073D1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1B45-807F-D01F-8775-1B3F46AB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6025-0DD4-3448-DB5B-96A3B3A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8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81F7-07E4-2D67-DBD9-999FC5DC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7C92-7001-C415-C7F1-D0251455E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4BEE3-52D9-3EC8-C981-F2E14363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CBB65-A4B3-5252-5944-0322FB2D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05182-8B85-0FB1-2E26-A08FA165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1C07A-039C-B296-92F8-64A1F103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12EE-DFD8-FDAB-C27A-C313CA7E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2915-1C82-BB44-251F-E8BA7CBF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67AAA-ABE1-145C-17C2-554292A8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D1B18-F6D2-2FD9-28A3-2544DB9C2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A6C45-78D1-4622-3D0B-ED59CDF7E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7F7E9-7326-7C4B-2C30-FAC5F626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CB384-F6F5-D14D-6493-3D01247E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70C89-B7AF-B0DB-E89A-1CA8EA0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7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B137-61D0-7E7D-B3D4-5348ACE2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507E4-7DDB-D895-AB91-92A80F3A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78C0B-7E65-595D-3834-6E70A816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28EF6-E160-127B-198A-1CD7EBB1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2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A158D-A042-31CD-95EE-02532FDC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72C98-2657-409E-E04B-1C5E4238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436CE-AC27-36F8-4B1F-FF393DCB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6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C5C0-8BCD-A3EB-3095-D0615FD1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0252-4FDC-44D8-363E-27E2A8F7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6E851-F5A1-3D18-F369-7F1855128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48652-EA1F-946D-6EDE-DBD6F3BA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4A1E5-A21D-AB3B-059F-32D125F6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A2DC3-48C8-0C6A-2C74-9000F58E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1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2B03-E395-16AD-8B25-4067B70A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14F1F-CC2A-CE0B-CE0D-F2E0AE1F1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E61B-8AB9-36FC-5E70-A9EF22E55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76E20-1A9B-FEA3-CC45-AFC8932B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F6195-7D43-7C83-1F6E-C5294E4C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3DA77-436A-5E63-543C-A790E9E8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1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3CE64-DA16-6D67-F86F-F112B2B6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9F230-DB72-8279-028C-0757F5B6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B98B-4701-BFDC-6410-B2F4F651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6A43A-CEBA-BA9E-5A12-D37CE8800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90E9C-B84A-A86B-1D1D-9CB3621F0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4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4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5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Macintosh PowerPoint</Application>
  <PresentationFormat>Widescreen</PresentationFormat>
  <Paragraphs>15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String Formatting for Printing</vt:lpstr>
      <vt:lpstr>Complete Python 3 Bootcamp</vt:lpstr>
      <vt:lpstr>Complete Python 3 Bootcamp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2024-08-15T16:59:30Z</dcterms:created>
  <dcterms:modified xsi:type="dcterms:W3CDTF">2024-08-15T17:00:28Z</dcterms:modified>
</cp:coreProperties>
</file>