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1" r:id="rId2"/>
    <p:sldId id="292" r:id="rId3"/>
    <p:sldId id="293" r:id="rId4"/>
    <p:sldId id="294" r:id="rId5"/>
    <p:sldId id="28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D9B0-CEC1-FC41-88BC-A178AEDE6C9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ED377-B06C-3D49-B15E-0966C8EA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544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68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111B-F0A5-EC6A-DD46-D781109C5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23CDB-AAB7-847E-3763-9BC7EF92B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AFED-CD39-1B6D-2CBC-29EE2105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7BEE-8111-532B-2BBB-02A6743E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7600-1DB6-4B92-1EEB-2BA24CE1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D516-6BC4-A32E-92B9-DACFA86F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5114D-35B9-BF98-2CEF-2381E2AA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8413-62F7-53AA-C470-2947D9B5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210D-DFEA-D176-D156-E6146074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A3277-7828-69D7-E449-DA37DB00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0A88F-9C81-5558-93AA-5F13260B5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8BC29-CEC3-0BD3-9BFD-1150B2981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8481-C4AC-9420-B5EA-BEAD7002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5B561-6DB6-1F00-E266-EFE232AC5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FFEA-9508-1F8B-DBE4-8C07CEB5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2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8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60CB-3042-560F-C1C6-D139C29C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2806-23EA-3597-367E-5BEBDFB3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DA0C-3570-D1D5-2DDE-F9ACC5BF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A355-A17A-2A88-1572-424E35D2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58B0-2EA3-B546-9EC8-291497C0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F9CA-1AA5-AC3A-4724-92BBA60E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86D8-987C-EB66-453B-C179A16F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182A-4ED4-BA9C-47DE-7E9EC150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BA90C-F479-318E-3517-8F003710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64AC-B88E-65D7-8503-664592A1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0EEA-723D-9D66-5B54-551E5D99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F71E-9557-A705-392C-F15BE7869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5ECA7-868B-6022-88BD-02E06C5D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4230E-94B5-D971-E6D7-66EFEA5E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90D2F-FDF1-E21C-054B-264FD2F2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8E7AB-B249-5403-59D9-C4D9A8E3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9494-9C6B-F176-3C37-75918DCD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C0DB6-55C1-0C02-4304-3FC36B6D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0850D-C52C-A8E1-3768-14C7D2D1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08A0A-CF97-8759-99D6-1AAE80C84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F3824-3F0E-045D-3C56-03C2E8A40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7C450-8527-8908-94A7-A89E17D4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E236B-EF23-F65A-D652-1A6B34F4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CE36B-94A8-78F4-93D6-CD5D63D8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4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1C82-CC2D-8A17-435A-7803C414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98C0C-2905-6EED-BD78-ED2AECC4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024AE-0757-A74A-BB03-51B558AA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7DEB-0CD9-B260-98DE-A6BC8084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2EA9B-92AE-BF85-81C7-C44C9486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4CABD-8024-36BD-70DF-BD2853B9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19007-824B-ADDC-5240-8A1AC7C1C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09ED-C5B2-F66A-BD61-71179268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25B1-1344-B59D-1928-AB5CB214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7DD88-FE6E-A1D3-C46D-0022A0FD2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7366-D360-276E-E6B6-D2828EB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3AC4-A8E5-1FEB-17D2-8B792493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22F9-2C4B-971D-B0CD-B10FA826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4E57-AD15-74E3-DF01-1D75193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6A734-EAB4-F961-CAE3-F2986ED81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56B19-0916-39E5-A92A-B60C802D0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F7A14-5B5A-8A0A-654E-35371B22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9EF6-EB17-7FCB-3360-91AFED65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C4AFB-ADA9-B7EE-CA4C-2D93A7A0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5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2536F-77E8-93C0-6F19-9692212D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5F81C-DA7C-8176-6A7F-4B9112C1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B41C-3790-C6E3-B688-3CA7A4DFF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215C-927E-2D49-B2EF-8E68B8982B4D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F815-86ED-4064-8F42-E572EBB4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48315-9208-3990-5785-66E3332DF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F7A3-9977-E74D-8220-A2BB3ADEE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quotes or double quotes: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‘Hello’ 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“Hello”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 I</a:t>
            </a: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don’t do that “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 </a:t>
            </a: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means we can using </a:t>
            </a: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</a:t>
            </a: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grab sub-sections of the string.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[] notation after the string (or variable assigned the string).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string…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5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[] square brackets and a number index to indicate position of what you wish to grab.</a:t>
            </a:r>
            <a:r>
              <a:rPr sz="12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1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     </a:t>
            </a: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endParaRPr lang="en-US"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6DD73D-F275-5C0F-78BC-A45813BD132E}"/>
              </a:ext>
            </a:extLst>
          </p:cNvPr>
          <p:cNvSpPr txBox="1"/>
          <p:nvPr/>
        </p:nvSpPr>
        <p:spPr>
          <a:xfrm>
            <a:off x="1240221" y="5403952"/>
            <a:ext cx="10373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highlight>
                  <a:srgbClr val="FFFF00"/>
                </a:highlight>
              </a:rPr>
              <a:t>Index Note: H is corresponding to Zero,  l is 2, l is 3 and O is 4. So use [1] after string, then it the it will return with letter E.</a:t>
            </a:r>
          </a:p>
          <a:p>
            <a:r>
              <a:rPr lang="en-US" sz="1600" b="1" i="1" dirty="0">
                <a:highlight>
                  <a:srgbClr val="FFFF00"/>
                </a:highlight>
              </a:rPr>
              <a:t>Reverse Index Note: If you don’t know index and need to grab the just letter. For this just grab negative number.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48263-AF1D-0931-25FA-CEDEDC4A5035}"/>
              </a:ext>
            </a:extLst>
          </p:cNvPr>
          <p:cNvSpPr txBox="1"/>
          <p:nvPr/>
        </p:nvSpPr>
        <p:spPr>
          <a:xfrm>
            <a:off x="2249215" y="3552335"/>
            <a:ext cx="8765628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	   h	     e 	l	l	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F70F-11E2-C2B5-31AA-1B75B3FDBBF0}"/>
              </a:ext>
            </a:extLst>
          </p:cNvPr>
          <p:cNvSpPr txBox="1"/>
          <p:nvPr/>
        </p:nvSpPr>
        <p:spPr>
          <a:xfrm>
            <a:off x="3331781" y="4134203"/>
            <a:ext cx="7798674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: 	         0       1      2     3    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76534-6656-160E-9B7B-CCB92B5F0619}"/>
              </a:ext>
            </a:extLst>
          </p:cNvPr>
          <p:cNvSpPr txBox="1"/>
          <p:nvPr/>
        </p:nvSpPr>
        <p:spPr>
          <a:xfrm>
            <a:off x="1240221" y="4769077"/>
            <a:ext cx="9890234" cy="687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7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Reverse Index :          0     -4    -3   -2   -1</a:t>
            </a:r>
          </a:p>
        </p:txBody>
      </p:sp>
    </p:spTree>
    <p:extLst>
      <p:ext uri="{BB962C8B-B14F-4D97-AF65-F5344CB8AC3E}">
        <p14:creationId xmlns:p14="http://schemas.microsoft.com/office/powerpoint/2010/main" val="253167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8;p49" descr="watermark.jpg">
            <a:extLst>
              <a:ext uri="{FF2B5EF4-FFF2-40B4-BE49-F238E27FC236}">
                <a16:creationId xmlns:a16="http://schemas.microsoft.com/office/drawing/2014/main" id="{04B9850C-72E5-1984-A150-8AD3049758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89779" y="149276"/>
            <a:ext cx="1186700" cy="11459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26;p49">
            <a:extLst>
              <a:ext uri="{FF2B5EF4-FFF2-40B4-BE49-F238E27FC236}">
                <a16:creationId xmlns:a16="http://schemas.microsoft.com/office/drawing/2014/main" id="{15075A0B-9385-FE81-FACC-FAAEC78E140A}"/>
              </a:ext>
            </a:extLst>
          </p:cNvPr>
          <p:cNvSpPr txBox="1">
            <a:spLocks/>
          </p:cNvSpPr>
          <p:nvPr/>
        </p:nvSpPr>
        <p:spPr>
          <a:xfrm>
            <a:off x="1276479" y="340460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</a:p>
        </p:txBody>
      </p:sp>
      <p:sp>
        <p:nvSpPr>
          <p:cNvPr id="9" name="Google Shape;327;p49">
            <a:extLst>
              <a:ext uri="{FF2B5EF4-FFF2-40B4-BE49-F238E27FC236}">
                <a16:creationId xmlns:a16="http://schemas.microsoft.com/office/drawing/2014/main" id="{A5DBBB3B-A908-87DD-C687-C43B073BDCEC}"/>
              </a:ext>
            </a:extLst>
          </p:cNvPr>
          <p:cNvSpPr txBox="1">
            <a:spLocks/>
          </p:cNvSpPr>
          <p:nvPr/>
        </p:nvSpPr>
        <p:spPr>
          <a:xfrm>
            <a:off x="415600" y="1002379"/>
            <a:ext cx="11002043" cy="5399453"/>
          </a:xfrm>
          <a:prstGeom prst="rect">
            <a:avLst/>
          </a:prstGeom>
        </p:spPr>
        <p:txBody>
          <a:bodyPr spcFirstLastPara="1" vert="horz" wrap="square" lIns="91440" tIns="121900" rIns="91440" bIns="1219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algn="l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            </a:t>
            </a:r>
          </a:p>
          <a:p>
            <a:pPr algn="l">
              <a:lnSpc>
                <a:spcPct val="100000"/>
              </a:lnSpc>
              <a:buClr>
                <a:srgbClr val="434343"/>
              </a:buClr>
              <a:buSzPts val="2900"/>
            </a:pP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multiple characters, a “slice” of the string.</a:t>
            </a:r>
          </a:p>
          <a:p>
            <a:pPr indent="-457200" algn="l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</a:p>
          <a:p>
            <a:pPr lvl="2" indent="-457200" algn="l">
              <a:lnSpc>
                <a:spcPct val="100000"/>
              </a:lnSpc>
              <a:buClr>
                <a:srgbClr val="434343"/>
              </a:buClr>
              <a:buSzPts val="2900"/>
              <a:buFont typeface="Courier New" panose="02070309020205020404" pitchFamily="49" charset="0"/>
              <a:buChar char="o"/>
            </a:pPr>
            <a:r>
              <a:rPr lang="en-US" sz="39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-US" sz="398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start:stop:step</a:t>
            </a:r>
            <a:r>
              <a:rPr lang="en-US" sz="39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  <a:p>
            <a:pPr indent="-457200" algn="l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</a:t>
            </a: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numerical index for the slice start</a:t>
            </a:r>
          </a:p>
          <a:p>
            <a:pPr indent="-457200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</a:p>
          <a:p>
            <a:pPr indent="-457200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78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-US" sz="378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”jump” you take.</a:t>
            </a: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     </a:t>
            </a: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endParaRPr lang="en-US"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</a:p>
          <a:p>
            <a:pPr marL="668850" lvl="1" algn="l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</a:pPr>
            <a:r>
              <a:rPr lang="en-US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algn="l">
              <a:lnSpc>
                <a:spcPct val="100000"/>
              </a:lnSpc>
              <a:buClr>
                <a:srgbClr val="434343"/>
              </a:buClr>
              <a:buSzPts val="2900"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algn="l">
              <a:lnSpc>
                <a:spcPct val="100000"/>
              </a:lnSpc>
              <a:buClr>
                <a:srgbClr val="434343"/>
              </a:buClr>
              <a:buSzPts val="2900"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algn="l">
              <a:lnSpc>
                <a:spcPct val="100000"/>
              </a:lnSpc>
              <a:buClr>
                <a:srgbClr val="434343"/>
              </a:buClr>
              <a:buSzPts val="2900"/>
            </a:pPr>
            <a:endParaRPr lang="en-US" sz="1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1624383" y="4272088"/>
            <a:ext cx="916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</a:t>
            </a:r>
            <a:r>
              <a:rPr lang="en-US" sz="2400" b="1" i="1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FOR STRINGS 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5866</TotalTime>
  <Words>304</Words>
  <Application>Microsoft Macintosh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Montserrat</vt:lpstr>
      <vt:lpstr>Office Theme</vt:lpstr>
      <vt:lpstr>Strings</vt:lpstr>
      <vt:lpstr>Complete Python 3 Bootcamp</vt:lpstr>
      <vt:lpstr>Complete Python 3 Bootcamp</vt:lpstr>
      <vt:lpstr>Complete Python 3 Bootcamp</vt:lpstr>
      <vt:lpstr>PowerPoint Presentation</vt:lpstr>
      <vt:lpstr>Let’s explore these concepts!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4</cp:revision>
  <dcterms:created xsi:type="dcterms:W3CDTF">2024-07-18T18:53:30Z</dcterms:created>
  <dcterms:modified xsi:type="dcterms:W3CDTF">2024-07-23T17:41:53Z</dcterms:modified>
</cp:coreProperties>
</file>