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6" r:id="rId2"/>
    <p:sldId id="297" r:id="rId3"/>
    <p:sldId id="298" r:id="rId4"/>
    <p:sldId id="299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/>
    <p:restoredTop sz="94694"/>
  </p:normalViewPr>
  <p:slideViewPr>
    <p:cSldViewPr snapToGrid="0">
      <p:cViewPr varScale="1">
        <p:scale>
          <a:sx n="102" d="100"/>
          <a:sy n="102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6C42-6169-2044-8300-D6F5E917340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D270-D926-A545-B731-34D7CF53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B8E-A7D1-85F8-A7FF-5B24EEF4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29FD-5763-2DA1-886D-E1C8723B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1AE3-BDE4-0102-5320-2310CDC0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BD8-D856-660A-8A4E-09FEEE00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EF94-8764-E58F-A6CE-BE60E96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D36-5F48-F2FB-BF46-13D0640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C3DF1-F68A-1732-E248-B51D1BF8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BAE3-2A57-DF0E-ECC1-FAF0C71A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EF84-B3A8-9D11-74B1-7F60A36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ACD5-19B0-3404-9271-5769A999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B1ED-AABE-E3CC-2C8E-FEA3668F5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A905-B423-3D78-A617-C51D4FBE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9363-D33A-6355-6ECC-E45A0AC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F252-2D27-055E-22E7-9AFC175D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5E20-3BD4-E80B-09AD-E4395E2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9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614D-1E21-8646-D677-327CBB71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8A5E-7289-E682-C712-F64B22AF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A4F3-7DB3-9E56-8339-86676FC6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2AAD-7242-95CB-2550-C13C3364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A60D-94F1-2E5E-30BE-E509ADD8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B596-EB03-0E06-3DDF-2FB447E5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A9F4-8C22-4211-7394-89D3F632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A581-EA35-663D-A71F-CD0F794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6E67-CCF5-EE35-8527-0FE29BE3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9368-2FC2-39BB-B680-B371D10B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0A30-77A1-2C41-125E-F75A214D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7720-A470-9E0B-11DE-647D280F5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447C-18D4-0B3D-5B8F-6F3CA15A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D020-EFAD-F38B-3D2B-B060D63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3B96-C242-4CA2-3BEA-B478BB81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B01E-3DAD-0916-82E9-A7060E9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68E-F4C9-D0CC-A41D-6874640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6851-5546-6CBA-DA24-B1CCAFDC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CEAB-F57F-9C14-B63A-E0855326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3AF3-F3BE-D348-49F7-A3DFA845A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1A3F4-A24A-3905-FF98-ABE134091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C06B4-B535-23F8-22EB-12E1F79B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529A8-8EE3-0945-E7A8-24774714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EA7CA-E437-C889-3DCA-A1F8540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60B7-2B43-9C9E-C905-BA199C4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1B35-A924-64E2-E3E0-2972C227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8BF4-6E5E-4B2B-7D76-3FAC722E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73156-4071-F4F9-9DD1-2639EAE8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21AA4-0847-BD70-489B-5A33385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3E489-F36A-A57E-8BD6-DE79D42D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975D0-A44B-CF63-7CC4-A1FE8F5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F0A-AE38-0235-3DA5-A1A468A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318D-C557-010C-BE2F-5CDF8E97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61435-F061-AEEC-0DE8-66C29F51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0FCA-2458-745A-32C2-8088283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C36D9-1901-1E59-ECBF-76F2C80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6B6B-55E8-703E-59BA-C4D1CBCE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9A27-FA91-0233-8722-131EDBA1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BDE67-CA5A-B55A-81F6-DF935D82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5CCF2-EFCB-945A-2A4F-996DE6D7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4680-96AF-1EC9-B664-2C860398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0076D-7FFC-C500-BED9-46874ADE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2331E-A176-167A-F39E-FB2F1470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1C11-FF5D-16A9-A06C-8EBE9453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41A1-09BA-2C3F-1B8A-E574C51A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6B3-F63A-BC2C-F98E-6CCA88E70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1D9C-B3CB-D04F-AE50-4AAE77677771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9C434-F268-A87D-8792-7F2C38560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B7D7-2B4F-14D3-C52E-C881AF725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EFE9-9BF5-4745-B753-0FB799B0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2" name="Google Shape;382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DICTIONARIES IN PYTHON,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Dictionaries</vt:lpstr>
      <vt:lpstr>Complete Python 3 Bootcamp</vt:lpstr>
      <vt:lpstr>Complete Python 3 Bootcamp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2024-08-19T18:21:21Z</dcterms:created>
  <dcterms:modified xsi:type="dcterms:W3CDTF">2024-08-19T18:23:37Z</dcterms:modified>
</cp:coreProperties>
</file>